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59" r:id="rId2"/>
  </p:sldIdLst>
  <p:sldSz cx="6858000" cy="9906000" type="A4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24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4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7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5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9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3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9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3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5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9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9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6A9C91-6A2A-4A87-B4AC-3A663E8ABA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729234"/>
              </p:ext>
            </p:extLst>
          </p:nvPr>
        </p:nvGraphicFramePr>
        <p:xfrm>
          <a:off x="95250" y="1085850"/>
          <a:ext cx="6648450" cy="7185088"/>
        </p:xfrm>
        <a:graphic>
          <a:graphicData uri="http://schemas.openxmlformats.org/drawingml/2006/table">
            <a:tbl>
              <a:tblPr firstRow="1" firstCol="1" lastRow="1" bandRow="1">
                <a:tableStyleId>{5940675A-B579-460E-94D1-54222C63F5DA}</a:tableStyleId>
              </a:tblPr>
              <a:tblGrid>
                <a:gridCol w="1364875">
                  <a:extLst>
                    <a:ext uri="{9D8B030D-6E8A-4147-A177-3AD203B41FA5}">
                      <a16:colId xmlns:a16="http://schemas.microsoft.com/office/drawing/2014/main" val="806192134"/>
                    </a:ext>
                  </a:extLst>
                </a:gridCol>
                <a:gridCol w="1219892">
                  <a:extLst>
                    <a:ext uri="{9D8B030D-6E8A-4147-A177-3AD203B41FA5}">
                      <a16:colId xmlns:a16="http://schemas.microsoft.com/office/drawing/2014/main" val="3871776969"/>
                    </a:ext>
                  </a:extLst>
                </a:gridCol>
                <a:gridCol w="1519559">
                  <a:extLst>
                    <a:ext uri="{9D8B030D-6E8A-4147-A177-3AD203B41FA5}">
                      <a16:colId xmlns:a16="http://schemas.microsoft.com/office/drawing/2014/main" val="2880549307"/>
                    </a:ext>
                  </a:extLst>
                </a:gridCol>
                <a:gridCol w="1045796">
                  <a:extLst>
                    <a:ext uri="{9D8B030D-6E8A-4147-A177-3AD203B41FA5}">
                      <a16:colId xmlns:a16="http://schemas.microsoft.com/office/drawing/2014/main" val="788881656"/>
                    </a:ext>
                  </a:extLst>
                </a:gridCol>
                <a:gridCol w="576280">
                  <a:extLst>
                    <a:ext uri="{9D8B030D-6E8A-4147-A177-3AD203B41FA5}">
                      <a16:colId xmlns:a16="http://schemas.microsoft.com/office/drawing/2014/main" val="2753687672"/>
                    </a:ext>
                  </a:extLst>
                </a:gridCol>
                <a:gridCol w="922048">
                  <a:extLst>
                    <a:ext uri="{9D8B030D-6E8A-4147-A177-3AD203B41FA5}">
                      <a16:colId xmlns:a16="http://schemas.microsoft.com/office/drawing/2014/main" val="2514750439"/>
                    </a:ext>
                  </a:extLst>
                </a:gridCol>
              </a:tblGrid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Name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Antibody Type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Manufacturer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Reference 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Clone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Dilution used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4031244415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UBE4B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Bethyl Laboratories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A301-123A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1/10000 (1µg)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3812652034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Ku70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Novus Biological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NBP2-66920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1/10000 (1µg)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009649378"/>
                  </a:ext>
                </a:extLst>
              </a:tr>
              <a:tr h="176879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Ku70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Novus Biological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NB100-1915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1/10000 (1µg)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1850769290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c-FLIPL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ThermoFisher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50-168-7227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NF6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4020270470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ITCH/AIP4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BD Biosciences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611199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1/5000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3946220129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p-ITCH (Thr222)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Milipore/Sigma-Aldrich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AB10050MI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3007518966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USP8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Bethyl Laboratories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A302-929A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1/5000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4286554340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PARP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9542S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3110377046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Caspase 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9746S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1C12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353566344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Cleaved Caspase-8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9496S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18C8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1143950702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Caspase-9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9502S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3063799206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Caspase-3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9262S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8G10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94661558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Cleaved Caspase-3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9661S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653977882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XIAP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14334S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D2Z8W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81382061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c-IAP2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3130S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58C7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704130381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FAS/CD95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4233S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C18C12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437727598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DR4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42533S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D9S1R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478756119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DR5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8074S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D4E9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192141571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BIM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2933S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C34C5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90012615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BID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2002S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1686761271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USP9X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14898S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D4Y7W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635599547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p53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2527S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7F5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3282740502"/>
                  </a:ext>
                </a:extLst>
              </a:tr>
              <a:tr h="204570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p53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Mouse Monoclonal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1832S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DO1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1/1000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343508697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Ubiquitin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3933S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1/1000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600395176"/>
                  </a:ext>
                </a:extLst>
              </a:tr>
              <a:tr h="366727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K48-linkage polyubiquitin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Cell signaling Technology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8081S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D9D5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4090052204"/>
                  </a:ext>
                </a:extLst>
              </a:tr>
              <a:tr h="366727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K63-linkage polyubiquitin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5621S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D7A11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1/1000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365843773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Bax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Milipore/Sigma-Aldrich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ABC11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3156236107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Bax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Santa Cruz Biotechnoloy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sc-23959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6A7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129481492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c-Myc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Santa Cruz Biotechnoloy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sc-40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44800227"/>
                  </a:ext>
                </a:extLst>
              </a:tr>
              <a:tr h="17292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Flag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Sigma-Aldrich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F1804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1/1000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225490039"/>
                  </a:ext>
                </a:extLst>
              </a:tr>
              <a:tr h="176879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control IgG1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5415S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G3A1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4067832419"/>
                  </a:ext>
                </a:extLst>
              </a:tr>
              <a:tr h="176879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control IgG1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Rabbit Polyclonal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Cell signaling Technology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3900S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DA1E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587457214"/>
                  </a:ext>
                </a:extLst>
              </a:tr>
              <a:tr h="176879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β-Actin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Mouse Monoclonal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Sigma-Aldrich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AS316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1/20000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209540720"/>
                  </a:ext>
                </a:extLst>
              </a:tr>
              <a:tr h="45948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HRP-conjugated Goat anti-rabbit IgG (H+L)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Secondary antibody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Biorad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170-6515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1/5000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2537734945"/>
                  </a:ext>
                </a:extLst>
              </a:tr>
              <a:tr h="411007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HRP-conjugated Goat anti-mouse IgG (H+L)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Secondary antibody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Biorad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170-6516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1/5000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482" marR="48482" marT="0" marB="0"/>
                </a:tc>
                <a:extLst>
                  <a:ext uri="{0D108BD9-81ED-4DB2-BD59-A6C34878D82A}">
                    <a16:rowId xmlns:a16="http://schemas.microsoft.com/office/drawing/2014/main" val="117951426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A078037-F901-4902-8B41-7D16E2FD23EE}"/>
              </a:ext>
            </a:extLst>
          </p:cNvPr>
          <p:cNvSpPr txBox="1"/>
          <p:nvPr/>
        </p:nvSpPr>
        <p:spPr>
          <a:xfrm>
            <a:off x="217087" y="302150"/>
            <a:ext cx="6404775" cy="339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Supplemental Table 3 </a:t>
            </a:r>
            <a:r>
              <a:rPr lang="en-US" sz="1200" b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 Antibodies used in this study</a:t>
            </a:r>
            <a:endParaRPr lang="en-US" sz="12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756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128907</TotalTime>
  <Words>356</Words>
  <Application>Microsoft Office PowerPoint</Application>
  <PresentationFormat>A4 Paper (210x297 mm)</PresentationFormat>
  <Paragraphs>217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 LE CLORENNEC</dc:creator>
  <cp:lastModifiedBy>christophe LE CLORENNEC</cp:lastModifiedBy>
  <cp:revision>160</cp:revision>
  <cp:lastPrinted>2023-01-23T04:25:15Z</cp:lastPrinted>
  <dcterms:created xsi:type="dcterms:W3CDTF">2020-12-20T02:52:17Z</dcterms:created>
  <dcterms:modified xsi:type="dcterms:W3CDTF">2023-01-24T21:40:26Z</dcterms:modified>
</cp:coreProperties>
</file>