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60" r:id="rId2"/>
  </p:sldIdLst>
  <p:sldSz cx="6858000" cy="9906000" type="A4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24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5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9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5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9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>
            <a:extLst>
              <a:ext uri="{FF2B5EF4-FFF2-40B4-BE49-F238E27FC236}">
                <a16:creationId xmlns:a16="http://schemas.microsoft.com/office/drawing/2014/main" id="{11835A23-0A29-4B91-BEC7-512E30955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16" y="1164822"/>
            <a:ext cx="44958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B9CD53E-0BDA-4E5C-A5BD-FDB9B7282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74" y="4017205"/>
            <a:ext cx="554355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DF8CF7-CD28-4E23-AAD9-2F2EC03929B9}"/>
              </a:ext>
            </a:extLst>
          </p:cNvPr>
          <p:cNvSpPr txBox="1"/>
          <p:nvPr/>
        </p:nvSpPr>
        <p:spPr>
          <a:xfrm>
            <a:off x="151831" y="241492"/>
            <a:ext cx="6554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Figure 1 - </a:t>
            </a:r>
            <a:r>
              <a:rPr lang="en-US" sz="1200" b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ITCH expression is associated with neuroblastoma patient outcomes and prognostic features</a:t>
            </a: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44802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128907</TotalTime>
  <Words>16</Words>
  <Application>Microsoft Office PowerPoint</Application>
  <PresentationFormat>A4 Paper (210x297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 LE CLORENNEC</dc:creator>
  <cp:lastModifiedBy>christophe LE CLORENNEC</cp:lastModifiedBy>
  <cp:revision>160</cp:revision>
  <cp:lastPrinted>2023-01-23T04:25:15Z</cp:lastPrinted>
  <dcterms:created xsi:type="dcterms:W3CDTF">2020-12-20T02:52:17Z</dcterms:created>
  <dcterms:modified xsi:type="dcterms:W3CDTF">2023-01-24T21:41:40Z</dcterms:modified>
</cp:coreProperties>
</file>