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62" r:id="rId2"/>
  </p:sldIdLst>
  <p:sldSz cx="6858000" cy="9906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24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59A50C-A0CB-465C-966B-87AD3C330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15943"/>
              </p:ext>
            </p:extLst>
          </p:nvPr>
        </p:nvGraphicFramePr>
        <p:xfrm>
          <a:off x="231012" y="1477964"/>
          <a:ext cx="6395973" cy="981991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406958">
                  <a:extLst>
                    <a:ext uri="{9D8B030D-6E8A-4147-A177-3AD203B41FA5}">
                      <a16:colId xmlns:a16="http://schemas.microsoft.com/office/drawing/2014/main" val="4273622373"/>
                    </a:ext>
                  </a:extLst>
                </a:gridCol>
                <a:gridCol w="4989015">
                  <a:extLst>
                    <a:ext uri="{9D8B030D-6E8A-4147-A177-3AD203B41FA5}">
                      <a16:colId xmlns:a16="http://schemas.microsoft.com/office/drawing/2014/main" val="1771444226"/>
                    </a:ext>
                  </a:extLst>
                </a:gridCol>
              </a:tblGrid>
              <a:tr h="207575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Name (Sigma ID #)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shRNA UBE4B DNA sequence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extLst>
                  <a:ext uri="{0D108BD9-81ED-4DB2-BD59-A6C34878D82A}">
                    <a16:rowId xmlns:a16="http://schemas.microsoft.com/office/drawing/2014/main" val="454344013"/>
                  </a:ext>
                </a:extLst>
              </a:tr>
              <a:tr h="193604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TRCN0000338295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CCGGGCCTAGTTGCCGTCGCTATATCTCGAGATATAGCGACGGCAACTAGGCTTTTTG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2164088850"/>
                  </a:ext>
                </a:extLst>
              </a:tr>
              <a:tr h="193604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TRCN0000007548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CCGGGCAGGGATCAAATCCACAATACTCGAGTATTGTGGATTTGATCCCTGCTTTTT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extLst>
                  <a:ext uri="{0D108BD9-81ED-4DB2-BD59-A6C34878D82A}">
                    <a16:rowId xmlns:a16="http://schemas.microsoft.com/office/drawing/2014/main" val="638023375"/>
                  </a:ext>
                </a:extLst>
              </a:tr>
              <a:tr h="193604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TRCN0000350907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CCGGGCAGGGATCAAATCCACAATACTCGAGTATTGTGGATTTGATCCCTGCTTTTTG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3287879693"/>
                  </a:ext>
                </a:extLst>
              </a:tr>
              <a:tr h="193604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TRCN0000338354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CCGGGAAGTGTTCAAGCAGATATTTCTCGAGAAATATCTGCTTGAACACTTCTTTTTG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/>
                </a:tc>
                <a:extLst>
                  <a:ext uri="{0D108BD9-81ED-4DB2-BD59-A6C34878D82A}">
                    <a16:rowId xmlns:a16="http://schemas.microsoft.com/office/drawing/2014/main" val="39183672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4F14E6C-9F2F-4834-8440-169680542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365"/>
              </p:ext>
            </p:extLst>
          </p:nvPr>
        </p:nvGraphicFramePr>
        <p:xfrm>
          <a:off x="471487" y="4737565"/>
          <a:ext cx="5915025" cy="207010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388014">
                  <a:extLst>
                    <a:ext uri="{9D8B030D-6E8A-4147-A177-3AD203B41FA5}">
                      <a16:colId xmlns:a16="http://schemas.microsoft.com/office/drawing/2014/main" val="4153496065"/>
                    </a:ext>
                  </a:extLst>
                </a:gridCol>
                <a:gridCol w="4527011">
                  <a:extLst>
                    <a:ext uri="{9D8B030D-6E8A-4147-A177-3AD203B41FA5}">
                      <a16:colId xmlns:a16="http://schemas.microsoft.com/office/drawing/2014/main" val="753428984"/>
                    </a:ext>
                  </a:extLst>
                </a:gridCol>
              </a:tblGrid>
              <a:tr h="63805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Name (Abcam ID #)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sgRNA UBE4B sequences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/>
                </a:tc>
                <a:extLst>
                  <a:ext uri="{0D108BD9-81ED-4DB2-BD59-A6C34878D82A}">
                    <a16:rowId xmlns:a16="http://schemas.microsoft.com/office/drawing/2014/main" val="1878808141"/>
                  </a:ext>
                </a:extLst>
              </a:tr>
              <a:tr h="666498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UBE4B sgRNA CRISPR/Cas9 All-in-One Lentivector set (Human)</a:t>
                      </a: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(K257610 5)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37 CGCCTTGCACGACTTGCTGG</a:t>
                      </a: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836 AGAGCTCCAGAAACTGGGAG</a:t>
                      </a: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950 GCTTCCCGCAGCAGTTCCAG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 anchor="b"/>
                </a:tc>
                <a:extLst>
                  <a:ext uri="{0D108BD9-81ED-4DB2-BD59-A6C34878D82A}">
                    <a16:rowId xmlns:a16="http://schemas.microsoft.com/office/drawing/2014/main" val="584072122"/>
                  </a:ext>
                </a:extLst>
              </a:tr>
              <a:tr h="141913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Name (Abcam ID #)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sgRNA Scramble Control sequence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/>
                </a:tc>
                <a:extLst>
                  <a:ext uri="{0D108BD9-81ED-4DB2-BD59-A6C34878D82A}">
                    <a16:rowId xmlns:a16="http://schemas.microsoft.com/office/drawing/2014/main" val="1314390257"/>
                  </a:ext>
                </a:extLst>
              </a:tr>
              <a:tr h="676814"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Scrambled sgRNA CRISPR/Cas9 All-in-One Lentivector</a:t>
                      </a:r>
                    </a:p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(K010)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GCACTCACATCGCTACATCA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8948" marR="58948" marT="0" marB="0" anchor="b"/>
                </a:tc>
                <a:extLst>
                  <a:ext uri="{0D108BD9-81ED-4DB2-BD59-A6C34878D82A}">
                    <a16:rowId xmlns:a16="http://schemas.microsoft.com/office/drawing/2014/main" val="195078484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D80F0EDC-1E45-4D5F-A407-B091FA2C5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599967"/>
            <a:ext cx="38569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Supplemental Table 1 – </a:t>
            </a:r>
            <a:r>
              <a:rPr kumimoji="0" lang="en-US" altLang="zh-CN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UBE4B shRNA Sequences</a:t>
            </a:r>
            <a:endParaRPr kumimoji="0" lang="en-US" altLang="zh-CN" sz="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770D2-A224-4803-9A98-8C9A925AF72F}"/>
              </a:ext>
            </a:extLst>
          </p:cNvPr>
          <p:cNvSpPr txBox="1"/>
          <p:nvPr/>
        </p:nvSpPr>
        <p:spPr>
          <a:xfrm>
            <a:off x="622343" y="4096693"/>
            <a:ext cx="62356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Supplemental Table 2 - </a:t>
            </a:r>
            <a:r>
              <a:rPr kumimoji="0" lang="en-US" altLang="zh-CN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UBE4B and Scramble Control </a:t>
            </a:r>
            <a:r>
              <a:rPr kumimoji="0" lang="en-US" altLang="zh-CN" sz="1200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sgDNA</a:t>
            </a:r>
            <a:r>
              <a:rPr kumimoji="0" lang="en-US" altLang="zh-CN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sequences</a:t>
            </a:r>
            <a:endParaRPr kumimoji="0" lang="en-US" altLang="zh-CN" sz="12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711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128908</TotalTime>
  <Words>83</Words>
  <Application>Microsoft Office PowerPoint</Application>
  <PresentationFormat>A4 Paper (210x297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LE CLORENNEC</dc:creator>
  <cp:lastModifiedBy>christophe LE CLORENNEC</cp:lastModifiedBy>
  <cp:revision>160</cp:revision>
  <cp:lastPrinted>2023-01-23T04:25:15Z</cp:lastPrinted>
  <dcterms:created xsi:type="dcterms:W3CDTF">2020-12-20T02:52:17Z</dcterms:created>
  <dcterms:modified xsi:type="dcterms:W3CDTF">2023-01-24T21:38:48Z</dcterms:modified>
</cp:coreProperties>
</file>