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2" autoAdjust="0"/>
  </p:normalViewPr>
  <p:slideViewPr>
    <p:cSldViewPr snapToGrid="0">
      <p:cViewPr varScale="1">
        <p:scale>
          <a:sx n="84" d="100"/>
          <a:sy n="84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9B97-BC09-4CE3-AA84-590F93ABD331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DD036-10FA-49C4-888B-8FAF4FA3F5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2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9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9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30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46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51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4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51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21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3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9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7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1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7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8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7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7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4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401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21" Type="http://schemas.microsoft.com/office/2007/relationships/hdphoto" Target="../media/hdphoto10.wdp"/><Relationship Id="rId34" Type="http://schemas.openxmlformats.org/officeDocument/2006/relationships/image" Target="../media/image17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microsoft.com/office/2007/relationships/hdphoto" Target="../media/hdphoto18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Relationship Id="rId35" Type="http://schemas.microsoft.com/office/2007/relationships/hdphoto" Target="../media/hdphoto17.wdp"/><Relationship Id="rId8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E8FBC49-2B45-4E00-A5A0-28BEE40984C6}"/>
              </a:ext>
            </a:extLst>
          </p:cNvPr>
          <p:cNvSpPr txBox="1"/>
          <p:nvPr/>
        </p:nvSpPr>
        <p:spPr>
          <a:xfrm>
            <a:off x="5182789" y="2561710"/>
            <a:ext cx="1276034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eccMIR4725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957A16-E961-4124-918F-6E7F3C3CA4C9}"/>
              </a:ext>
            </a:extLst>
          </p:cNvPr>
          <p:cNvSpPr txBox="1"/>
          <p:nvPr/>
        </p:nvSpPr>
        <p:spPr>
          <a:xfrm>
            <a:off x="3404784" y="2571266"/>
            <a:ext cx="1276034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eccMIR548W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8DFD4C-0822-4FC2-8DF1-DA5C78DFBAC4}"/>
              </a:ext>
            </a:extLst>
          </p:cNvPr>
          <p:cNvSpPr txBox="1"/>
          <p:nvPr/>
        </p:nvSpPr>
        <p:spPr>
          <a:xfrm>
            <a:off x="4311294" y="2571266"/>
            <a:ext cx="1276034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eccMIR1206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0C077E-BE1E-4052-B84C-258A33F1C8DC}"/>
              </a:ext>
            </a:extLst>
          </p:cNvPr>
          <p:cNvSpPr txBox="1"/>
          <p:nvPr/>
        </p:nvSpPr>
        <p:spPr>
          <a:xfrm>
            <a:off x="2558044" y="2571266"/>
            <a:ext cx="1276034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eccMIR433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DE54E46-D019-4ED0-B070-62A626AC2C5D}"/>
              </a:ext>
            </a:extLst>
          </p:cNvPr>
          <p:cNvSpPr txBox="1"/>
          <p:nvPr/>
        </p:nvSpPr>
        <p:spPr>
          <a:xfrm>
            <a:off x="1652717" y="2571266"/>
            <a:ext cx="1276034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eccMIR-mix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C949A4E-3A51-4908-964E-2BE7322F3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" y="2811641"/>
            <a:ext cx="866726" cy="84117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D80D9DA-3C19-4A3F-80D7-42E3AC056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" y="3670943"/>
            <a:ext cx="866726" cy="8411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DE035EF-385F-4D87-BA4B-37623292C4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" y="4532411"/>
            <a:ext cx="866726" cy="84117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CCD6A7B-81C8-4DA1-BD82-6A1AE72E1B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28" y="4532411"/>
            <a:ext cx="866726" cy="84117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24739AA-FEC8-4742-8E19-72C0DFD7AF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28" y="3670943"/>
            <a:ext cx="866726" cy="84117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70C7129-D30F-478A-AA8F-A20E425507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28" y="2811641"/>
            <a:ext cx="866726" cy="84117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F6EDDD-806B-496B-8E9B-666976BD3B8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80" y="2811641"/>
            <a:ext cx="866726" cy="84117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E4BDE3B-3163-471B-9275-91472482F7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80" y="3670943"/>
            <a:ext cx="866726" cy="84117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241D670-8FCE-4088-B29B-46FCBA89E4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80" y="4532411"/>
            <a:ext cx="866726" cy="84117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79E048B-2D46-46F5-B911-004CDE5667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41" y="4532411"/>
            <a:ext cx="866726" cy="84117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0EEA300-BD02-47B7-A118-7394063BE62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41" y="3670943"/>
            <a:ext cx="866726" cy="84117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B4674F1-BAD1-4077-99A6-40BE75BD1E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141" y="2811641"/>
            <a:ext cx="866726" cy="84117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CF9B3A0-9FF3-4B21-8F7D-DD479FD160C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82" y="2811641"/>
            <a:ext cx="866726" cy="84117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87A7CD1-C991-419F-8E59-DBED9AEBD7D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82" y="3670943"/>
            <a:ext cx="866726" cy="8411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FB5DA5C-7D6C-4E56-A7B3-0960247CD4C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82" y="4532411"/>
            <a:ext cx="866726" cy="84117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F33FF70-71D8-4171-8378-A06FC859A89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31" y="4532411"/>
            <a:ext cx="866726" cy="84117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E2E3D94-C935-4A8F-9810-8FAA6AB2DD9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31" y="3670943"/>
            <a:ext cx="866726" cy="8411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E8D8E6B-625A-4A78-AD42-5F9DD5FDAEC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31" y="2811641"/>
            <a:ext cx="866726" cy="84117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A6185982-F647-4CFC-9289-964D9F756E89}"/>
              </a:ext>
            </a:extLst>
          </p:cNvPr>
          <p:cNvSpPr txBox="1"/>
          <p:nvPr/>
        </p:nvSpPr>
        <p:spPr>
          <a:xfrm>
            <a:off x="781839" y="2571266"/>
            <a:ext cx="1156833" cy="26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eccRandom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C7E6CB3-1797-487C-94BD-FF7A6A47AECA}"/>
              </a:ext>
            </a:extLst>
          </p:cNvPr>
          <p:cNvSpPr txBox="1"/>
          <p:nvPr/>
        </p:nvSpPr>
        <p:spPr>
          <a:xfrm>
            <a:off x="2" y="3144380"/>
            <a:ext cx="866726" cy="270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708BBBC-B23A-4787-B6DE-EAA3824863BD}"/>
              </a:ext>
            </a:extLst>
          </p:cNvPr>
          <p:cNvSpPr txBox="1"/>
          <p:nvPr/>
        </p:nvSpPr>
        <p:spPr>
          <a:xfrm>
            <a:off x="2" y="3931850"/>
            <a:ext cx="866726" cy="270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03CB5DE-A14E-4B91-9C5E-78FF9D6C53E6}"/>
              </a:ext>
            </a:extLst>
          </p:cNvPr>
          <p:cNvSpPr txBox="1"/>
          <p:nvPr/>
        </p:nvSpPr>
        <p:spPr>
          <a:xfrm>
            <a:off x="0" y="4852333"/>
            <a:ext cx="866726" cy="270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F21B8F4-12BF-42EC-9F37-9CEB678B5DF1}"/>
              </a:ext>
            </a:extLst>
          </p:cNvPr>
          <p:cNvSpPr txBox="1"/>
          <p:nvPr/>
        </p:nvSpPr>
        <p:spPr>
          <a:xfrm>
            <a:off x="553239" y="1949640"/>
            <a:ext cx="78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S4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11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3194</TotalTime>
  <Words>12</Words>
  <Application>Microsoft Office PowerPoint</Application>
  <PresentationFormat>A4 纸张(210x297 毫米)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 Xiang</dc:creator>
  <cp:lastModifiedBy>Administrator</cp:lastModifiedBy>
  <cp:revision>84</cp:revision>
  <dcterms:created xsi:type="dcterms:W3CDTF">2022-05-17T08:41:59Z</dcterms:created>
  <dcterms:modified xsi:type="dcterms:W3CDTF">2023-01-10T09:03:20Z</dcterms:modified>
</cp:coreProperties>
</file>