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2" autoAdjust="0"/>
  </p:normalViewPr>
  <p:slideViewPr>
    <p:cSldViewPr snapToGrid="0">
      <p:cViewPr varScale="1">
        <p:scale>
          <a:sx n="84" d="100"/>
          <a:sy n="84" d="100"/>
        </p:scale>
        <p:origin x="29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49B97-BC09-4CE3-AA84-590F93ABD331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DD036-10FA-49C4-888B-8FAF4FA3F5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72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9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7" indent="0" algn="ctr">
              <a:buNone/>
              <a:defRPr sz="1200"/>
            </a:lvl7pPr>
            <a:lvl8pPr marL="2400063" indent="0" algn="ctr">
              <a:buNone/>
              <a:defRPr sz="1200"/>
            </a:lvl8pPr>
            <a:lvl9pPr marL="2742929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19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9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30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3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3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46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51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4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51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2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4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7" indent="0">
              <a:buNone/>
              <a:defRPr sz="1200" b="1"/>
            </a:lvl7pPr>
            <a:lvl8pPr marL="2400063" indent="0">
              <a:buNone/>
              <a:defRPr sz="1200" b="1"/>
            </a:lvl8pPr>
            <a:lvl9pPr marL="2742929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21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33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9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7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1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7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2" indent="0">
              <a:buNone/>
              <a:defRPr sz="1800"/>
            </a:lvl3pPr>
            <a:lvl4pPr marL="1028599" indent="0">
              <a:buNone/>
              <a:defRPr sz="1500"/>
            </a:lvl4pPr>
            <a:lvl5pPr marL="1371464" indent="0">
              <a:buNone/>
              <a:defRPr sz="1500"/>
            </a:lvl5pPr>
            <a:lvl6pPr marL="1714331" indent="0">
              <a:buNone/>
              <a:defRPr sz="1500"/>
            </a:lvl6pPr>
            <a:lvl7pPr marL="2057197" indent="0">
              <a:buNone/>
              <a:defRPr sz="1500"/>
            </a:lvl7pPr>
            <a:lvl8pPr marL="2400063" indent="0">
              <a:buNone/>
              <a:defRPr sz="1500"/>
            </a:lvl8pPr>
            <a:lvl9pPr marL="2742929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4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66" indent="0">
              <a:buNone/>
              <a:defRPr sz="1050"/>
            </a:lvl2pPr>
            <a:lvl3pPr marL="685732" indent="0">
              <a:buNone/>
              <a:defRPr sz="900"/>
            </a:lvl3pPr>
            <a:lvl4pPr marL="1028599" indent="0">
              <a:buNone/>
              <a:defRPr sz="750"/>
            </a:lvl4pPr>
            <a:lvl5pPr marL="1371464" indent="0">
              <a:buNone/>
              <a:defRPr sz="750"/>
            </a:lvl5pPr>
            <a:lvl6pPr marL="1714331" indent="0">
              <a:buNone/>
              <a:defRPr sz="750"/>
            </a:lvl6pPr>
            <a:lvl7pPr marL="2057197" indent="0">
              <a:buNone/>
              <a:defRPr sz="750"/>
            </a:lvl7pPr>
            <a:lvl8pPr marL="2400063" indent="0">
              <a:buNone/>
              <a:defRPr sz="750"/>
            </a:lvl8pPr>
            <a:lvl9pPr marL="2742929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86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7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7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4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8E3A2-0EFB-427C-B69A-228DC067951C}" type="datetimeFigureOut">
              <a:rPr lang="zh-CN" altLang="en-US" smtClean="0"/>
              <a:t>2023/1/10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401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78A94-111A-46AF-9E59-F42CEA2ECB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72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3" indent="-171433" algn="l" defTabSz="68573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9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8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4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30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6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2" indent="-171433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7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3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9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microsoft.com/office/2007/relationships/hdphoto" Target="../media/hdphoto19.wdp"/><Relationship Id="rId21" Type="http://schemas.microsoft.com/office/2007/relationships/hdphoto" Target="../media/hdphoto10.wdp"/><Relationship Id="rId34" Type="http://schemas.openxmlformats.org/officeDocument/2006/relationships/image" Target="../media/image17.png"/><Relationship Id="rId42" Type="http://schemas.openxmlformats.org/officeDocument/2006/relationships/image" Target="../media/image21.png"/><Relationship Id="rId47" Type="http://schemas.microsoft.com/office/2007/relationships/hdphoto" Target="../media/hdphoto23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9" Type="http://schemas.microsoft.com/office/2007/relationships/hdphoto" Target="../media/hdphoto14.wdp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microsoft.com/office/2007/relationships/hdphoto" Target="../media/hdphoto18.wdp"/><Relationship Id="rId40" Type="http://schemas.openxmlformats.org/officeDocument/2006/relationships/image" Target="../media/image20.png"/><Relationship Id="rId45" Type="http://schemas.microsoft.com/office/2007/relationships/hdphoto" Target="../media/hdphoto22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49" Type="http://schemas.microsoft.com/office/2007/relationships/hdphoto" Target="../media/hdphoto24.wdp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4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Relationship Id="rId35" Type="http://schemas.microsoft.com/office/2007/relationships/hdphoto" Target="../media/hdphoto17.wdp"/><Relationship Id="rId43" Type="http://schemas.microsoft.com/office/2007/relationships/hdphoto" Target="../media/hdphoto21.wdp"/><Relationship Id="rId48" Type="http://schemas.openxmlformats.org/officeDocument/2006/relationships/image" Target="../media/image24.png"/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38" Type="http://schemas.openxmlformats.org/officeDocument/2006/relationships/image" Target="../media/image19.png"/><Relationship Id="rId46" Type="http://schemas.openxmlformats.org/officeDocument/2006/relationships/image" Target="../media/image23.png"/><Relationship Id="rId20" Type="http://schemas.openxmlformats.org/officeDocument/2006/relationships/image" Target="../media/image10.png"/><Relationship Id="rId41" Type="http://schemas.microsoft.com/office/2007/relationships/hdphoto" Target="../media/hdphoto20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id="{CF21B8F4-12BF-42EC-9F37-9CEB678B5DF1}"/>
              </a:ext>
            </a:extLst>
          </p:cNvPr>
          <p:cNvSpPr txBox="1"/>
          <p:nvPr/>
        </p:nvSpPr>
        <p:spPr>
          <a:xfrm>
            <a:off x="515890" y="854725"/>
            <a:ext cx="78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Fig. S5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1EFF5C16-A7CB-414F-9943-6B85C9022886}"/>
              </a:ext>
            </a:extLst>
          </p:cNvPr>
          <p:cNvGrpSpPr/>
          <p:nvPr/>
        </p:nvGrpSpPr>
        <p:grpSpPr>
          <a:xfrm>
            <a:off x="180817" y="1386355"/>
            <a:ext cx="5938423" cy="7133290"/>
            <a:chOff x="-118571" y="875056"/>
            <a:chExt cx="5938423" cy="713329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9E8FBC49-2B45-4E00-A5A0-28BEE40984C6}"/>
                </a:ext>
              </a:extLst>
            </p:cNvPr>
            <p:cNvSpPr txBox="1"/>
            <p:nvPr/>
          </p:nvSpPr>
          <p:spPr>
            <a:xfrm>
              <a:off x="-118571" y="7277506"/>
              <a:ext cx="12760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eccMIR4725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B957A16-E961-4124-918F-6E7F3C3CA4C9}"/>
                </a:ext>
              </a:extLst>
            </p:cNvPr>
            <p:cNvSpPr txBox="1"/>
            <p:nvPr/>
          </p:nvSpPr>
          <p:spPr>
            <a:xfrm>
              <a:off x="-118571" y="4949281"/>
              <a:ext cx="12760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eccMIR548W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88DFD4C-0822-4FC2-8DF1-DA5C78DFBAC4}"/>
                </a:ext>
              </a:extLst>
            </p:cNvPr>
            <p:cNvSpPr txBox="1"/>
            <p:nvPr/>
          </p:nvSpPr>
          <p:spPr>
            <a:xfrm>
              <a:off x="-118571" y="6066510"/>
              <a:ext cx="12760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eccMIR1206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50C077E-BE1E-4052-B84C-258A33F1C8DC}"/>
                </a:ext>
              </a:extLst>
            </p:cNvPr>
            <p:cNvSpPr txBox="1"/>
            <p:nvPr/>
          </p:nvSpPr>
          <p:spPr>
            <a:xfrm>
              <a:off x="62942" y="3699663"/>
              <a:ext cx="10945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eccMIR433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F78D691F-0D97-46C2-BB96-E823AB34DF5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2931" y="3262902"/>
              <a:ext cx="1148700" cy="1148700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7A197B6F-C0FD-4F8E-91CA-4F68E088368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152" y="3262902"/>
              <a:ext cx="1148700" cy="1148700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E13A6A5D-18AF-4F88-9DBE-11D1084BD26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491" y="3262902"/>
              <a:ext cx="1148700" cy="1148700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757BE312-2FD8-4F93-8EFA-FD912112E98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011" y="3262902"/>
              <a:ext cx="1148700" cy="1148700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A192DBB6-B51D-4D2F-905D-37A16DFC93B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152" y="4462402"/>
              <a:ext cx="1148400" cy="1148400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E768E82E-DF72-4001-B41D-B6DF69F318A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2931" y="4462402"/>
              <a:ext cx="1148400" cy="1148400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F0E94512-687D-4684-B662-4EB049D303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491" y="4462402"/>
              <a:ext cx="1148400" cy="1148400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11BAA8C6-9F1F-4859-963C-EC0D1AD8BC9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011" y="4462402"/>
              <a:ext cx="1148400" cy="1148400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8C66052D-48C6-42C8-AD88-43CDA978C85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152" y="5661602"/>
              <a:ext cx="1148400" cy="1148400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42422798-CB51-438F-827C-6B01216315F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2931" y="5661602"/>
              <a:ext cx="1148400" cy="1148400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658E6059-A946-4553-ADFB-0CDE32278F5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491" y="5661602"/>
              <a:ext cx="1148400" cy="1148400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95CFB635-788F-4FD4-ABEF-9C15E8AE7B5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011" y="5661602"/>
              <a:ext cx="1148400" cy="1148400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4CBCB84E-CA64-421F-A39A-76A5A90E352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152" y="6859946"/>
              <a:ext cx="1148400" cy="1148400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9BAB7E12-80AB-48CA-AB25-E4815A42168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2931" y="6859946"/>
              <a:ext cx="1148400" cy="1148400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F8CEC4CE-ABF6-4894-A545-E69CD7B6DC4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491" y="6859946"/>
              <a:ext cx="1148400" cy="1148400"/>
            </a:xfrm>
            <a:prstGeom prst="rect">
              <a:avLst/>
            </a:prstGeom>
          </p:spPr>
        </p:pic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EAAB7071-470A-4993-99A9-6B12730FF3F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011" y="6859946"/>
              <a:ext cx="1148400" cy="114840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DE54E46-D019-4ED0-B070-62A626AC2C5D}"/>
                </a:ext>
              </a:extLst>
            </p:cNvPr>
            <p:cNvSpPr txBox="1"/>
            <p:nvPr/>
          </p:nvSpPr>
          <p:spPr>
            <a:xfrm>
              <a:off x="-114571" y="2478257"/>
              <a:ext cx="12760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eccMIR-mix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A3095C15-321E-4144-B11F-F76B4A316F2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011" y="2068979"/>
              <a:ext cx="1148400" cy="1148400"/>
            </a:xfrm>
            <a:prstGeom prst="rect">
              <a:avLst/>
            </a:prstGeom>
          </p:spPr>
        </p:pic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C3C7CCFD-B507-42AB-8EBB-43888366906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491" y="2068979"/>
              <a:ext cx="1148400" cy="1148400"/>
            </a:xfrm>
            <a:prstGeom prst="rect">
              <a:avLst/>
            </a:prstGeom>
          </p:spPr>
        </p:pic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B5E8F0CE-CE4D-45ED-BE58-212B34B851C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8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4231" y="2068979"/>
              <a:ext cx="1148400" cy="1148400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:a16="http://schemas.microsoft.com/office/drawing/2014/main" id="{45DB3465-717D-4DF5-ACD7-3346B60DCC8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2452" y="2068979"/>
              <a:ext cx="1148400" cy="1148400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6185982-F647-4CFC-9289-964D9F756E89}"/>
                </a:ext>
              </a:extLst>
            </p:cNvPr>
            <p:cNvSpPr txBox="1"/>
            <p:nvPr/>
          </p:nvSpPr>
          <p:spPr>
            <a:xfrm>
              <a:off x="4630" y="1322256"/>
              <a:ext cx="11568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eccRandom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A7B47717-58D4-481E-B65A-351E97A9D74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011" y="875056"/>
              <a:ext cx="1148400" cy="1148400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AB9F8082-28D1-4712-98D7-8C76A83401C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491" y="875056"/>
              <a:ext cx="1148400" cy="1148400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:a16="http://schemas.microsoft.com/office/drawing/2014/main" id="{D44B7A43-41CE-4336-B792-E63AA6D91A8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4231" y="875056"/>
              <a:ext cx="1148400" cy="1148400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:a16="http://schemas.microsoft.com/office/drawing/2014/main" id="{968C68DE-49CD-4032-B2A8-52CB5F4D54A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2452" y="875056"/>
              <a:ext cx="1148400" cy="1148400"/>
            </a:xfrm>
            <a:prstGeom prst="rect">
              <a:avLst/>
            </a:prstGeom>
          </p:spPr>
        </p:pic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F38B38BC-5909-4DC3-A806-8FEF19C73D1D}"/>
              </a:ext>
            </a:extLst>
          </p:cNvPr>
          <p:cNvSpPr/>
          <p:nvPr/>
        </p:nvSpPr>
        <p:spPr>
          <a:xfrm>
            <a:off x="362330" y="2534755"/>
            <a:ext cx="5886070" cy="12394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AC64C6A1-1287-40EF-9B1C-AFC94E55D664}"/>
              </a:ext>
            </a:extLst>
          </p:cNvPr>
          <p:cNvSpPr/>
          <p:nvPr/>
        </p:nvSpPr>
        <p:spPr>
          <a:xfrm>
            <a:off x="369058" y="7321301"/>
            <a:ext cx="5886070" cy="12394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13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3276</TotalTime>
  <Words>9</Words>
  <Application>Microsoft Office PowerPoint</Application>
  <PresentationFormat>A4 纸张(210x297 毫米)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 Xiang</dc:creator>
  <cp:lastModifiedBy>Administrator</cp:lastModifiedBy>
  <cp:revision>90</cp:revision>
  <dcterms:created xsi:type="dcterms:W3CDTF">2022-05-17T08:41:59Z</dcterms:created>
  <dcterms:modified xsi:type="dcterms:W3CDTF">2023-01-10T09:21:57Z</dcterms:modified>
</cp:coreProperties>
</file>