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2" autoAdjust="0"/>
  </p:normalViewPr>
  <p:slideViewPr>
    <p:cSldViewPr snapToGrid="0">
      <p:cViewPr varScale="1">
        <p:scale>
          <a:sx n="84" d="100"/>
          <a:sy n="84" d="100"/>
        </p:scale>
        <p:origin x="29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49B97-BC09-4CE3-AA84-590F93ABD331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DD036-10FA-49C4-888B-8FAF4FA3F5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2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9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7" indent="0" algn="ctr">
              <a:buNone/>
              <a:defRPr sz="1200"/>
            </a:lvl7pPr>
            <a:lvl8pPr marL="2400063" indent="0" algn="ctr">
              <a:buNone/>
              <a:defRPr sz="1200"/>
            </a:lvl8pPr>
            <a:lvl9pPr marL="2742929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19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9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30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3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3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46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51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4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51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21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33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9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7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1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7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2" indent="0">
              <a:buNone/>
              <a:defRPr sz="1800"/>
            </a:lvl3pPr>
            <a:lvl4pPr marL="1028599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7" indent="0">
              <a:buNone/>
              <a:defRPr sz="1500"/>
            </a:lvl7pPr>
            <a:lvl8pPr marL="2400063" indent="0">
              <a:buNone/>
              <a:defRPr sz="1500"/>
            </a:lvl8pPr>
            <a:lvl9pPr marL="2742929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86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7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7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4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401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2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3" indent="-171433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9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8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4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0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3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CF21B8F4-12BF-42EC-9F37-9CEB678B5DF1}"/>
              </a:ext>
            </a:extLst>
          </p:cNvPr>
          <p:cNvSpPr txBox="1"/>
          <p:nvPr/>
        </p:nvSpPr>
        <p:spPr>
          <a:xfrm>
            <a:off x="819939" y="1987740"/>
            <a:ext cx="78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Fig.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S3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对象 32">
            <a:extLst>
              <a:ext uri="{FF2B5EF4-FFF2-40B4-BE49-F238E27FC236}">
                <a16:creationId xmlns:a16="http://schemas.microsoft.com/office/drawing/2014/main" id="{3B114CA6-4ECF-4846-9DE6-F4BD20027B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741956"/>
              </p:ext>
            </p:extLst>
          </p:nvPr>
        </p:nvGraphicFramePr>
        <p:xfrm>
          <a:off x="1340639" y="2787233"/>
          <a:ext cx="4073580" cy="2688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9" r:id="rId3" imgW="3716961" imgH="2453009" progId="Prism9.Document">
                  <p:embed/>
                </p:oleObj>
              </mc:Choice>
              <mc:Fallback>
                <p:oleObj name="Prism 9" r:id="rId3" imgW="3716961" imgH="2453009" progId="Prism9.Document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D531E808-63DE-4F0F-A835-B9F906585F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0639" y="2787233"/>
                        <a:ext cx="4073580" cy="2688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511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3208</TotalTime>
  <Words>3</Words>
  <Application>Microsoft Office PowerPoint</Application>
  <PresentationFormat>A4 纸张(210x297 毫米)</PresentationFormat>
  <Paragraphs>1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Office 主题​​</vt:lpstr>
      <vt:lpstr>Prism 9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 Xiang</dc:creator>
  <cp:lastModifiedBy>Administrator</cp:lastModifiedBy>
  <cp:revision>88</cp:revision>
  <dcterms:created xsi:type="dcterms:W3CDTF">2022-05-17T08:41:59Z</dcterms:created>
  <dcterms:modified xsi:type="dcterms:W3CDTF">2023-01-10T09:03:31Z</dcterms:modified>
</cp:coreProperties>
</file>