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3"/>
  </p:notesMasterIdLst>
  <p:sldIdLst>
    <p:sldId id="258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E75B6"/>
    <a:srgbClr val="C55A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712" autoAdjust="0"/>
  </p:normalViewPr>
  <p:slideViewPr>
    <p:cSldViewPr snapToGrid="0">
      <p:cViewPr varScale="1">
        <p:scale>
          <a:sx n="84" d="100"/>
          <a:sy n="84" d="100"/>
        </p:scale>
        <p:origin x="299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349B97-BC09-4CE3-AA84-590F93ABD331}" type="datetimeFigureOut">
              <a:rPr lang="zh-CN" altLang="en-US" smtClean="0"/>
              <a:t>2023/1/10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CDD036-10FA-49C4-888B-8FAF4FA3F54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27292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866" indent="0" algn="ctr">
              <a:buNone/>
              <a:defRPr sz="1500"/>
            </a:lvl2pPr>
            <a:lvl3pPr marL="685732" indent="0" algn="ctr">
              <a:buNone/>
              <a:defRPr sz="1350"/>
            </a:lvl3pPr>
            <a:lvl4pPr marL="1028599" indent="0" algn="ctr">
              <a:buNone/>
              <a:defRPr sz="1200"/>
            </a:lvl4pPr>
            <a:lvl5pPr marL="1371464" indent="0" algn="ctr">
              <a:buNone/>
              <a:defRPr sz="1200"/>
            </a:lvl5pPr>
            <a:lvl6pPr marL="1714331" indent="0" algn="ctr">
              <a:buNone/>
              <a:defRPr sz="1200"/>
            </a:lvl6pPr>
            <a:lvl7pPr marL="2057197" indent="0" algn="ctr">
              <a:buNone/>
              <a:defRPr sz="1200"/>
            </a:lvl7pPr>
            <a:lvl8pPr marL="2400063" indent="0" algn="ctr">
              <a:buNone/>
              <a:defRPr sz="1200"/>
            </a:lvl8pPr>
            <a:lvl9pPr marL="2742929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8E3A2-0EFB-427C-B69A-228DC067951C}" type="datetimeFigureOut">
              <a:rPr lang="zh-CN" altLang="en-US" smtClean="0"/>
              <a:t>2023/1/10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78A94-111A-46AF-9E59-F42CEA2ECB2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8191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8E3A2-0EFB-427C-B69A-228DC067951C}" type="datetimeFigureOut">
              <a:rPr lang="zh-CN" altLang="en-US" smtClean="0"/>
              <a:t>2023/1/10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78A94-111A-46AF-9E59-F42CEA2ECB2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57992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30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86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3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59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46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33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19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06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292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8E3A2-0EFB-427C-B69A-228DC067951C}" type="datetimeFigureOut">
              <a:rPr lang="zh-CN" altLang="en-US" smtClean="0"/>
              <a:t>2023/1/10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78A94-111A-46AF-9E59-F42CEA2ECB2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26313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8E3A2-0EFB-427C-B69A-228DC067951C}" type="datetimeFigureOut">
              <a:rPr lang="zh-CN" altLang="en-US" smtClean="0"/>
              <a:t>2023/1/10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78A94-111A-46AF-9E59-F42CEA2ECB2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84642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2" y="527405"/>
            <a:ext cx="5915025" cy="191470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3" y="2428351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66" indent="0">
              <a:buNone/>
              <a:defRPr sz="1500" b="1"/>
            </a:lvl2pPr>
            <a:lvl3pPr marL="685732" indent="0">
              <a:buNone/>
              <a:defRPr sz="1350" b="1"/>
            </a:lvl3pPr>
            <a:lvl4pPr marL="1028599" indent="0">
              <a:buNone/>
              <a:defRPr sz="1200" b="1"/>
            </a:lvl4pPr>
            <a:lvl5pPr marL="1371464" indent="0">
              <a:buNone/>
              <a:defRPr sz="1200" b="1"/>
            </a:lvl5pPr>
            <a:lvl6pPr marL="1714331" indent="0">
              <a:buNone/>
              <a:defRPr sz="1200" b="1"/>
            </a:lvl6pPr>
            <a:lvl7pPr marL="2057197" indent="0">
              <a:buNone/>
              <a:defRPr sz="1200" b="1"/>
            </a:lvl7pPr>
            <a:lvl8pPr marL="2400063" indent="0">
              <a:buNone/>
              <a:defRPr sz="1200" b="1"/>
            </a:lvl8pPr>
            <a:lvl9pPr marL="2742929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3" y="3618444"/>
            <a:ext cx="2901255" cy="532218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4" y="2428351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66" indent="0">
              <a:buNone/>
              <a:defRPr sz="1500" b="1"/>
            </a:lvl2pPr>
            <a:lvl3pPr marL="685732" indent="0">
              <a:buNone/>
              <a:defRPr sz="1350" b="1"/>
            </a:lvl3pPr>
            <a:lvl4pPr marL="1028599" indent="0">
              <a:buNone/>
              <a:defRPr sz="1200" b="1"/>
            </a:lvl4pPr>
            <a:lvl5pPr marL="1371464" indent="0">
              <a:buNone/>
              <a:defRPr sz="1200" b="1"/>
            </a:lvl5pPr>
            <a:lvl6pPr marL="1714331" indent="0">
              <a:buNone/>
              <a:defRPr sz="1200" b="1"/>
            </a:lvl6pPr>
            <a:lvl7pPr marL="2057197" indent="0">
              <a:buNone/>
              <a:defRPr sz="1200" b="1"/>
            </a:lvl7pPr>
            <a:lvl8pPr marL="2400063" indent="0">
              <a:buNone/>
              <a:defRPr sz="1200" b="1"/>
            </a:lvl8pPr>
            <a:lvl9pPr marL="2742929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4" y="3618444"/>
            <a:ext cx="2915543" cy="532218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8E3A2-0EFB-427C-B69A-228DC067951C}" type="datetimeFigureOut">
              <a:rPr lang="zh-CN" altLang="en-US" smtClean="0"/>
              <a:t>2023/1/10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78A94-111A-46AF-9E59-F42CEA2ECB2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02127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8E3A2-0EFB-427C-B69A-228DC067951C}" type="datetimeFigureOut">
              <a:rPr lang="zh-CN" altLang="en-US" smtClean="0"/>
              <a:t>2023/1/10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78A94-111A-46AF-9E59-F42CEA2ECB2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83361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8E3A2-0EFB-427C-B69A-228DC067951C}" type="datetimeFigureOut">
              <a:rPr lang="zh-CN" altLang="en-US" smtClean="0"/>
              <a:t>2023/1/10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78A94-111A-46AF-9E59-F42CEA2ECB2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71951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4" y="1426287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4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866" indent="0">
              <a:buNone/>
              <a:defRPr sz="1050"/>
            </a:lvl2pPr>
            <a:lvl3pPr marL="685732" indent="0">
              <a:buNone/>
              <a:defRPr sz="900"/>
            </a:lvl3pPr>
            <a:lvl4pPr marL="1028599" indent="0">
              <a:buNone/>
              <a:defRPr sz="750"/>
            </a:lvl4pPr>
            <a:lvl5pPr marL="1371464" indent="0">
              <a:buNone/>
              <a:defRPr sz="750"/>
            </a:lvl5pPr>
            <a:lvl6pPr marL="1714331" indent="0">
              <a:buNone/>
              <a:defRPr sz="750"/>
            </a:lvl6pPr>
            <a:lvl7pPr marL="2057197" indent="0">
              <a:buNone/>
              <a:defRPr sz="750"/>
            </a:lvl7pPr>
            <a:lvl8pPr marL="2400063" indent="0">
              <a:buNone/>
              <a:defRPr sz="750"/>
            </a:lvl8pPr>
            <a:lvl9pPr marL="2742929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8E3A2-0EFB-427C-B69A-228DC067951C}" type="datetimeFigureOut">
              <a:rPr lang="zh-CN" altLang="en-US" smtClean="0"/>
              <a:t>2023/1/10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78A94-111A-46AF-9E59-F42CEA2ECB2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3185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4" y="1426287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866" indent="0">
              <a:buNone/>
              <a:defRPr sz="2100"/>
            </a:lvl2pPr>
            <a:lvl3pPr marL="685732" indent="0">
              <a:buNone/>
              <a:defRPr sz="1800"/>
            </a:lvl3pPr>
            <a:lvl4pPr marL="1028599" indent="0">
              <a:buNone/>
              <a:defRPr sz="1500"/>
            </a:lvl4pPr>
            <a:lvl5pPr marL="1371464" indent="0">
              <a:buNone/>
              <a:defRPr sz="1500"/>
            </a:lvl5pPr>
            <a:lvl6pPr marL="1714331" indent="0">
              <a:buNone/>
              <a:defRPr sz="1500"/>
            </a:lvl6pPr>
            <a:lvl7pPr marL="2057197" indent="0">
              <a:buNone/>
              <a:defRPr sz="1500"/>
            </a:lvl7pPr>
            <a:lvl8pPr marL="2400063" indent="0">
              <a:buNone/>
              <a:defRPr sz="1500"/>
            </a:lvl8pPr>
            <a:lvl9pPr marL="2742929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4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866" indent="0">
              <a:buNone/>
              <a:defRPr sz="1050"/>
            </a:lvl2pPr>
            <a:lvl3pPr marL="685732" indent="0">
              <a:buNone/>
              <a:defRPr sz="900"/>
            </a:lvl3pPr>
            <a:lvl4pPr marL="1028599" indent="0">
              <a:buNone/>
              <a:defRPr sz="750"/>
            </a:lvl4pPr>
            <a:lvl5pPr marL="1371464" indent="0">
              <a:buNone/>
              <a:defRPr sz="750"/>
            </a:lvl5pPr>
            <a:lvl6pPr marL="1714331" indent="0">
              <a:buNone/>
              <a:defRPr sz="750"/>
            </a:lvl6pPr>
            <a:lvl7pPr marL="2057197" indent="0">
              <a:buNone/>
              <a:defRPr sz="750"/>
            </a:lvl7pPr>
            <a:lvl8pPr marL="2400063" indent="0">
              <a:buNone/>
              <a:defRPr sz="750"/>
            </a:lvl8pPr>
            <a:lvl9pPr marL="2742929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8E3A2-0EFB-427C-B69A-228DC067951C}" type="datetimeFigureOut">
              <a:rPr lang="zh-CN" altLang="en-US" smtClean="0"/>
              <a:t>2023/1/10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78A94-111A-46AF-9E59-F42CEA2ECB2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71471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8E3A2-0EFB-427C-B69A-228DC067951C}" type="datetimeFigureOut">
              <a:rPr lang="zh-CN" altLang="en-US" smtClean="0"/>
              <a:t>2023/1/10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78A94-111A-46AF-9E59-F42CEA2ECB2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28666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7"/>
            <a:ext cx="1478756" cy="8394877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7"/>
            <a:ext cx="4350544" cy="8394877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8E3A2-0EFB-427C-B69A-228DC067951C}" type="datetimeFigureOut">
              <a:rPr lang="zh-CN" altLang="en-US" smtClean="0"/>
              <a:t>2023/1/10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78A94-111A-46AF-9E59-F42CEA2ECB2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5477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9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9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401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8E3A2-0EFB-427C-B69A-228DC067951C}" type="datetimeFigureOut">
              <a:rPr lang="zh-CN" altLang="en-US" smtClean="0"/>
              <a:t>2023/1/10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4" y="9181401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401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C78A94-111A-46AF-9E59-F42CEA2ECB2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2725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732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33" indent="-171433" algn="l" defTabSz="685732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299" indent="-171433" algn="l" defTabSz="68573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166" indent="-171433" algn="l" defTabSz="68573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032" indent="-171433" algn="l" defTabSz="68573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2898" indent="-171433" algn="l" defTabSz="68573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764" indent="-171433" algn="l" defTabSz="68573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630" indent="-171433" algn="l" defTabSz="68573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496" indent="-171433" algn="l" defTabSz="68573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362" indent="-171433" algn="l" defTabSz="68573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3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66" algn="l" defTabSz="68573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32" algn="l" defTabSz="68573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599" algn="l" defTabSz="68573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464" algn="l" defTabSz="68573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331" algn="l" defTabSz="68573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197" algn="l" defTabSz="68573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063" algn="l" defTabSz="68573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929" algn="l" defTabSz="68573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文本框 31">
            <a:extLst>
              <a:ext uri="{FF2B5EF4-FFF2-40B4-BE49-F238E27FC236}">
                <a16:creationId xmlns:a16="http://schemas.microsoft.com/office/drawing/2014/main" id="{CF21B8F4-12BF-42EC-9F37-9CEB678B5DF1}"/>
              </a:ext>
            </a:extLst>
          </p:cNvPr>
          <p:cNvSpPr txBox="1"/>
          <p:nvPr/>
        </p:nvSpPr>
        <p:spPr>
          <a:xfrm>
            <a:off x="977910" y="1340769"/>
            <a:ext cx="787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Fig. </a:t>
            </a:r>
            <a:r>
              <a:rPr lang="en-US" altLang="zh-CN" sz="1400" b="1">
                <a:latin typeface="Arial" panose="020B0604020202020204" pitchFamily="34" charset="0"/>
                <a:cs typeface="Arial" panose="020B0604020202020204" pitchFamily="34" charset="0"/>
              </a:rPr>
              <a:t>S2</a:t>
            </a:r>
            <a:endParaRPr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7C9BEB51-B4BB-43D6-9044-838241289274}"/>
              </a:ext>
            </a:extLst>
          </p:cNvPr>
          <p:cNvGrpSpPr/>
          <p:nvPr/>
        </p:nvGrpSpPr>
        <p:grpSpPr>
          <a:xfrm>
            <a:off x="1765311" y="1936940"/>
            <a:ext cx="3619489" cy="5017182"/>
            <a:chOff x="1294501" y="1949640"/>
            <a:chExt cx="4081542" cy="5657660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F08F2025-9CA3-4337-B546-2D43606A1C34}"/>
                </a:ext>
              </a:extLst>
            </p:cNvPr>
            <p:cNvSpPr/>
            <p:nvPr/>
          </p:nvSpPr>
          <p:spPr>
            <a:xfrm>
              <a:off x="1389655" y="2242167"/>
              <a:ext cx="164416" cy="2393300"/>
            </a:xfrm>
            <a:prstGeom prst="rect">
              <a:avLst/>
            </a:prstGeom>
            <a:solidFill>
              <a:srgbClr val="FCA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/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BE29A42B-9AA4-4D6C-9B49-713605A67857}"/>
                </a:ext>
              </a:extLst>
            </p:cNvPr>
            <p:cNvSpPr/>
            <p:nvPr/>
          </p:nvSpPr>
          <p:spPr>
            <a:xfrm>
              <a:off x="1389655" y="4682196"/>
              <a:ext cx="164416" cy="2393300"/>
            </a:xfrm>
            <a:prstGeom prst="rect">
              <a:avLst/>
            </a:prstGeom>
            <a:solidFill>
              <a:srgbClr val="55A0F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/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D181B96E-7B24-4804-B0DB-9EAF256CAA44}"/>
                </a:ext>
              </a:extLst>
            </p:cNvPr>
            <p:cNvSpPr txBox="1"/>
            <p:nvPr/>
          </p:nvSpPr>
          <p:spPr>
            <a:xfrm rot="5400000">
              <a:off x="836480" y="3612913"/>
              <a:ext cx="1248423" cy="2950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50" dirty="0">
                  <a:latin typeface="Arial" panose="020B0604020202020204" pitchFamily="34" charset="0"/>
                  <a:cs typeface="Arial" panose="020B0604020202020204" pitchFamily="34" charset="0"/>
                </a:rPr>
                <a:t>GCT</a:t>
              </a:r>
              <a:endParaRPr lang="zh-CN" altLang="en-US" sz="105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ED3D8109-A2CC-4992-8018-776CF627DC21}"/>
                </a:ext>
              </a:extLst>
            </p:cNvPr>
            <p:cNvSpPr txBox="1"/>
            <p:nvPr/>
          </p:nvSpPr>
          <p:spPr>
            <a:xfrm rot="5400000">
              <a:off x="817792" y="6037016"/>
              <a:ext cx="1248423" cy="2950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50" dirty="0">
                  <a:latin typeface="Arial" panose="020B0604020202020204" pitchFamily="34" charset="0"/>
                  <a:cs typeface="Arial" panose="020B0604020202020204" pitchFamily="34" charset="0"/>
                </a:rPr>
                <a:t>NAT</a:t>
              </a:r>
              <a:endParaRPr lang="zh-CN" altLang="en-US" sz="105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55A7956B-39A4-4F7C-B54B-8400FF8D27B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416" b="12105"/>
            <a:stretch/>
          </p:blipFill>
          <p:spPr>
            <a:xfrm>
              <a:off x="2140450" y="1949640"/>
              <a:ext cx="3235593" cy="5179137"/>
            </a:xfrm>
            <a:prstGeom prst="rect">
              <a:avLst/>
            </a:prstGeom>
          </p:spPr>
        </p:pic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id="{ED8AC659-9147-49EE-9934-E5FFA90AD531}"/>
                </a:ext>
              </a:extLst>
            </p:cNvPr>
            <p:cNvGrpSpPr/>
            <p:nvPr/>
          </p:nvGrpSpPr>
          <p:grpSpPr>
            <a:xfrm>
              <a:off x="1406162" y="2195407"/>
              <a:ext cx="824232" cy="2514207"/>
              <a:chOff x="3450151" y="2725186"/>
              <a:chExt cx="539318" cy="1645111"/>
            </a:xfrm>
          </p:grpSpPr>
          <p:sp>
            <p:nvSpPr>
              <p:cNvPr id="30" name="文本框 29">
                <a:extLst>
                  <a:ext uri="{FF2B5EF4-FFF2-40B4-BE49-F238E27FC236}">
                    <a16:creationId xmlns:a16="http://schemas.microsoft.com/office/drawing/2014/main" id="{42D4C9F2-D829-4C50-BCB5-B9C259C7F484}"/>
                  </a:ext>
                </a:extLst>
              </p:cNvPr>
              <p:cNvSpPr txBox="1"/>
              <p:nvPr/>
            </p:nvSpPr>
            <p:spPr>
              <a:xfrm>
                <a:off x="3450151" y="2725186"/>
                <a:ext cx="539318" cy="1930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1050" dirty="0">
                    <a:latin typeface="Arial" panose="020B0604020202020204" pitchFamily="34" charset="0"/>
                    <a:cs typeface="Arial" panose="020B0604020202020204" pitchFamily="34" charset="0"/>
                  </a:rPr>
                  <a:t>GCT-1</a:t>
                </a:r>
                <a:endParaRPr lang="zh-CN" altLang="en-US" sz="105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1" name="文本框 30">
                <a:extLst>
                  <a:ext uri="{FF2B5EF4-FFF2-40B4-BE49-F238E27FC236}">
                    <a16:creationId xmlns:a16="http://schemas.microsoft.com/office/drawing/2014/main" id="{20EB7CC6-2E60-4C22-97ED-DB27875CB647}"/>
                  </a:ext>
                </a:extLst>
              </p:cNvPr>
              <p:cNvSpPr txBox="1"/>
              <p:nvPr/>
            </p:nvSpPr>
            <p:spPr>
              <a:xfrm>
                <a:off x="3450151" y="2845832"/>
                <a:ext cx="539318" cy="1930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1050">
                    <a:latin typeface="Arial" panose="020B0604020202020204" pitchFamily="34" charset="0"/>
                    <a:cs typeface="Arial" panose="020B0604020202020204" pitchFamily="34" charset="0"/>
                  </a:rPr>
                  <a:t>GCT-2</a:t>
                </a:r>
                <a:endParaRPr lang="zh-CN" altLang="en-US" sz="105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4" name="文本框 33">
                <a:extLst>
                  <a:ext uri="{FF2B5EF4-FFF2-40B4-BE49-F238E27FC236}">
                    <a16:creationId xmlns:a16="http://schemas.microsoft.com/office/drawing/2014/main" id="{243A6471-DCF5-4CED-BA96-EDF0459EA4DE}"/>
                  </a:ext>
                </a:extLst>
              </p:cNvPr>
              <p:cNvSpPr txBox="1"/>
              <p:nvPr/>
            </p:nvSpPr>
            <p:spPr>
              <a:xfrm>
                <a:off x="3450151" y="2968748"/>
                <a:ext cx="539318" cy="1930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1050">
                    <a:latin typeface="Arial" panose="020B0604020202020204" pitchFamily="34" charset="0"/>
                    <a:cs typeface="Arial" panose="020B0604020202020204" pitchFamily="34" charset="0"/>
                  </a:rPr>
                  <a:t>GCT-3</a:t>
                </a:r>
                <a:endParaRPr lang="zh-CN" altLang="en-US" sz="105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5" name="文本框 34">
                <a:extLst>
                  <a:ext uri="{FF2B5EF4-FFF2-40B4-BE49-F238E27FC236}">
                    <a16:creationId xmlns:a16="http://schemas.microsoft.com/office/drawing/2014/main" id="{F0038B16-23ED-4E69-BFAD-16C1E9B4A935}"/>
                  </a:ext>
                </a:extLst>
              </p:cNvPr>
              <p:cNvSpPr txBox="1"/>
              <p:nvPr/>
            </p:nvSpPr>
            <p:spPr>
              <a:xfrm>
                <a:off x="3450151" y="3083416"/>
                <a:ext cx="539318" cy="1930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1050">
                    <a:latin typeface="Arial" panose="020B0604020202020204" pitchFamily="34" charset="0"/>
                    <a:cs typeface="Arial" panose="020B0604020202020204" pitchFamily="34" charset="0"/>
                  </a:rPr>
                  <a:t>GCT-4</a:t>
                </a:r>
                <a:endParaRPr lang="zh-CN" altLang="en-US" sz="105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6" name="文本框 35">
                <a:extLst>
                  <a:ext uri="{FF2B5EF4-FFF2-40B4-BE49-F238E27FC236}">
                    <a16:creationId xmlns:a16="http://schemas.microsoft.com/office/drawing/2014/main" id="{62F94FE0-83C1-4C99-9EEA-0A5A50B44B6B}"/>
                  </a:ext>
                </a:extLst>
              </p:cNvPr>
              <p:cNvSpPr txBox="1"/>
              <p:nvPr/>
            </p:nvSpPr>
            <p:spPr>
              <a:xfrm>
                <a:off x="3450151" y="3206333"/>
                <a:ext cx="539318" cy="1930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1050">
                    <a:latin typeface="Arial" panose="020B0604020202020204" pitchFamily="34" charset="0"/>
                    <a:cs typeface="Arial" panose="020B0604020202020204" pitchFamily="34" charset="0"/>
                  </a:rPr>
                  <a:t>GCT-5</a:t>
                </a:r>
                <a:endParaRPr lang="zh-CN" altLang="en-US" sz="105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7" name="文本框 36">
                <a:extLst>
                  <a:ext uri="{FF2B5EF4-FFF2-40B4-BE49-F238E27FC236}">
                    <a16:creationId xmlns:a16="http://schemas.microsoft.com/office/drawing/2014/main" id="{3EAEC721-9262-4EFC-B945-71164EAC08E5}"/>
                  </a:ext>
                </a:extLst>
              </p:cNvPr>
              <p:cNvSpPr txBox="1"/>
              <p:nvPr/>
            </p:nvSpPr>
            <p:spPr>
              <a:xfrm>
                <a:off x="3450151" y="3330262"/>
                <a:ext cx="539318" cy="1930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1050" dirty="0">
                    <a:latin typeface="Arial" panose="020B0604020202020204" pitchFamily="34" charset="0"/>
                    <a:cs typeface="Arial" panose="020B0604020202020204" pitchFamily="34" charset="0"/>
                  </a:rPr>
                  <a:t>GCT-6</a:t>
                </a:r>
                <a:endParaRPr lang="zh-CN" altLang="en-US" sz="105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8" name="文本框 37">
                <a:extLst>
                  <a:ext uri="{FF2B5EF4-FFF2-40B4-BE49-F238E27FC236}">
                    <a16:creationId xmlns:a16="http://schemas.microsoft.com/office/drawing/2014/main" id="{4ED82AE9-4196-418C-AEBD-6196C8BC5A78}"/>
                  </a:ext>
                </a:extLst>
              </p:cNvPr>
              <p:cNvSpPr txBox="1"/>
              <p:nvPr/>
            </p:nvSpPr>
            <p:spPr>
              <a:xfrm>
                <a:off x="3450151" y="3453182"/>
                <a:ext cx="539318" cy="1930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1050">
                    <a:latin typeface="Arial" panose="020B0604020202020204" pitchFamily="34" charset="0"/>
                    <a:cs typeface="Arial" panose="020B0604020202020204" pitchFamily="34" charset="0"/>
                  </a:rPr>
                  <a:t>GCT-7</a:t>
                </a:r>
                <a:endParaRPr lang="zh-CN" altLang="en-US" sz="105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9" name="文本框 38">
                <a:extLst>
                  <a:ext uri="{FF2B5EF4-FFF2-40B4-BE49-F238E27FC236}">
                    <a16:creationId xmlns:a16="http://schemas.microsoft.com/office/drawing/2014/main" id="{4533A777-E52F-4267-B5F8-5A4B57EC107A}"/>
                  </a:ext>
                </a:extLst>
              </p:cNvPr>
              <p:cNvSpPr txBox="1"/>
              <p:nvPr/>
            </p:nvSpPr>
            <p:spPr>
              <a:xfrm>
                <a:off x="3450151" y="3572218"/>
                <a:ext cx="539318" cy="1930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1050">
                    <a:latin typeface="Arial" panose="020B0604020202020204" pitchFamily="34" charset="0"/>
                    <a:cs typeface="Arial" panose="020B0604020202020204" pitchFamily="34" charset="0"/>
                  </a:rPr>
                  <a:t>GCT-8</a:t>
                </a:r>
                <a:endParaRPr lang="zh-CN" altLang="en-US" sz="105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0" name="文本框 39">
                <a:extLst>
                  <a:ext uri="{FF2B5EF4-FFF2-40B4-BE49-F238E27FC236}">
                    <a16:creationId xmlns:a16="http://schemas.microsoft.com/office/drawing/2014/main" id="{FE62438C-DCE3-48EF-B469-88EF48233C39}"/>
                  </a:ext>
                </a:extLst>
              </p:cNvPr>
              <p:cNvSpPr txBox="1"/>
              <p:nvPr/>
            </p:nvSpPr>
            <p:spPr>
              <a:xfrm>
                <a:off x="3450151" y="3695465"/>
                <a:ext cx="539318" cy="1930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1050">
                    <a:latin typeface="Arial" panose="020B0604020202020204" pitchFamily="34" charset="0"/>
                    <a:cs typeface="Arial" panose="020B0604020202020204" pitchFamily="34" charset="0"/>
                  </a:rPr>
                  <a:t>GCT-9</a:t>
                </a:r>
                <a:endParaRPr lang="zh-CN" altLang="en-US" sz="105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1" name="文本框 40">
                <a:extLst>
                  <a:ext uri="{FF2B5EF4-FFF2-40B4-BE49-F238E27FC236}">
                    <a16:creationId xmlns:a16="http://schemas.microsoft.com/office/drawing/2014/main" id="{BADCAD55-7A8D-461B-8190-8AD288D7098E}"/>
                  </a:ext>
                </a:extLst>
              </p:cNvPr>
              <p:cNvSpPr txBox="1"/>
              <p:nvPr/>
            </p:nvSpPr>
            <p:spPr>
              <a:xfrm>
                <a:off x="3450151" y="3812447"/>
                <a:ext cx="539318" cy="1930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1050">
                    <a:latin typeface="Arial" panose="020B0604020202020204" pitchFamily="34" charset="0"/>
                    <a:cs typeface="Arial" panose="020B0604020202020204" pitchFamily="34" charset="0"/>
                  </a:rPr>
                  <a:t>GCT-10</a:t>
                </a:r>
                <a:endParaRPr lang="zh-CN" altLang="en-US" sz="105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2" name="文本框 41">
                <a:extLst>
                  <a:ext uri="{FF2B5EF4-FFF2-40B4-BE49-F238E27FC236}">
                    <a16:creationId xmlns:a16="http://schemas.microsoft.com/office/drawing/2014/main" id="{B5840837-7D58-4AB6-8586-DC2C4CAC2A1C}"/>
                  </a:ext>
                </a:extLst>
              </p:cNvPr>
              <p:cNvSpPr txBox="1"/>
              <p:nvPr/>
            </p:nvSpPr>
            <p:spPr>
              <a:xfrm>
                <a:off x="3450151" y="3937171"/>
                <a:ext cx="539318" cy="1930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1050">
                    <a:latin typeface="Arial" panose="020B0604020202020204" pitchFamily="34" charset="0"/>
                    <a:cs typeface="Arial" panose="020B0604020202020204" pitchFamily="34" charset="0"/>
                  </a:rPr>
                  <a:t>GCT-11</a:t>
                </a:r>
                <a:endParaRPr lang="zh-CN" altLang="en-US" sz="105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3" name="文本框 42">
                <a:extLst>
                  <a:ext uri="{FF2B5EF4-FFF2-40B4-BE49-F238E27FC236}">
                    <a16:creationId xmlns:a16="http://schemas.microsoft.com/office/drawing/2014/main" id="{71B26712-C059-4101-8E7F-664A963E24BE}"/>
                  </a:ext>
                </a:extLst>
              </p:cNvPr>
              <p:cNvSpPr txBox="1"/>
              <p:nvPr/>
            </p:nvSpPr>
            <p:spPr>
              <a:xfrm>
                <a:off x="3450151" y="4057332"/>
                <a:ext cx="539318" cy="1930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1050">
                    <a:latin typeface="Arial" panose="020B0604020202020204" pitchFamily="34" charset="0"/>
                    <a:cs typeface="Arial" panose="020B0604020202020204" pitchFamily="34" charset="0"/>
                  </a:rPr>
                  <a:t>GCT-12</a:t>
                </a:r>
                <a:endParaRPr lang="zh-CN" altLang="en-US" sz="105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4" name="文本框 43">
                <a:extLst>
                  <a:ext uri="{FF2B5EF4-FFF2-40B4-BE49-F238E27FC236}">
                    <a16:creationId xmlns:a16="http://schemas.microsoft.com/office/drawing/2014/main" id="{5D25EAB3-8E68-4E59-8CBB-C5CDDBFF67A9}"/>
                  </a:ext>
                </a:extLst>
              </p:cNvPr>
              <p:cNvSpPr txBox="1"/>
              <p:nvPr/>
            </p:nvSpPr>
            <p:spPr>
              <a:xfrm>
                <a:off x="3450151" y="4177267"/>
                <a:ext cx="539318" cy="1930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1050">
                    <a:latin typeface="Arial" panose="020B0604020202020204" pitchFamily="34" charset="0"/>
                    <a:cs typeface="Arial" panose="020B0604020202020204" pitchFamily="34" charset="0"/>
                  </a:rPr>
                  <a:t>GCT-13</a:t>
                </a:r>
                <a:endParaRPr lang="zh-CN" altLang="en-US" sz="105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1" name="组合 10">
              <a:extLst>
                <a:ext uri="{FF2B5EF4-FFF2-40B4-BE49-F238E27FC236}">
                  <a16:creationId xmlns:a16="http://schemas.microsoft.com/office/drawing/2014/main" id="{338C66CE-40EB-4B6A-AE03-B5FEBAED84E1}"/>
                </a:ext>
              </a:extLst>
            </p:cNvPr>
            <p:cNvGrpSpPr/>
            <p:nvPr/>
          </p:nvGrpSpPr>
          <p:grpSpPr>
            <a:xfrm>
              <a:off x="1405445" y="4603847"/>
              <a:ext cx="824232" cy="2514207"/>
              <a:chOff x="3450151" y="2725186"/>
              <a:chExt cx="539318" cy="1645111"/>
            </a:xfrm>
          </p:grpSpPr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A24BCD9D-4516-4AEE-A942-B822005A81BA}"/>
                  </a:ext>
                </a:extLst>
              </p:cNvPr>
              <p:cNvSpPr txBox="1"/>
              <p:nvPr/>
            </p:nvSpPr>
            <p:spPr>
              <a:xfrm>
                <a:off x="3450151" y="2725186"/>
                <a:ext cx="539318" cy="1930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1050" dirty="0">
                    <a:latin typeface="Arial" panose="020B0604020202020204" pitchFamily="34" charset="0"/>
                    <a:cs typeface="Arial" panose="020B0604020202020204" pitchFamily="34" charset="0"/>
                  </a:rPr>
                  <a:t>NAT-1</a:t>
                </a:r>
                <a:endParaRPr lang="zh-CN" altLang="en-US" sz="105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id="{DD0142E0-C2EF-4D85-B82F-63EBB2F50EBE}"/>
                  </a:ext>
                </a:extLst>
              </p:cNvPr>
              <p:cNvSpPr txBox="1"/>
              <p:nvPr/>
            </p:nvSpPr>
            <p:spPr>
              <a:xfrm>
                <a:off x="3450151" y="2845832"/>
                <a:ext cx="539318" cy="1930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1050" dirty="0">
                    <a:latin typeface="Arial" panose="020B0604020202020204" pitchFamily="34" charset="0"/>
                    <a:cs typeface="Arial" panose="020B0604020202020204" pitchFamily="34" charset="0"/>
                  </a:rPr>
                  <a:t>NAT-2</a:t>
                </a:r>
                <a:endParaRPr lang="zh-CN" altLang="en-US" sz="105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052A2AC2-5A9E-4AB6-AD35-CAB0FCB25E41}"/>
                  </a:ext>
                </a:extLst>
              </p:cNvPr>
              <p:cNvSpPr txBox="1"/>
              <p:nvPr/>
            </p:nvSpPr>
            <p:spPr>
              <a:xfrm>
                <a:off x="3450151" y="2968748"/>
                <a:ext cx="539318" cy="1930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1050" dirty="0">
                    <a:latin typeface="Arial" panose="020B0604020202020204" pitchFamily="34" charset="0"/>
                    <a:cs typeface="Arial" panose="020B0604020202020204" pitchFamily="34" charset="0"/>
                  </a:rPr>
                  <a:t>NAT-3</a:t>
                </a:r>
                <a:endParaRPr lang="zh-CN" altLang="en-US" sz="105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B0EB695E-6C59-420C-B10B-DBC14BEE89E8}"/>
                  </a:ext>
                </a:extLst>
              </p:cNvPr>
              <p:cNvSpPr txBox="1"/>
              <p:nvPr/>
            </p:nvSpPr>
            <p:spPr>
              <a:xfrm>
                <a:off x="3450151" y="3083416"/>
                <a:ext cx="539318" cy="1930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1050" dirty="0">
                    <a:latin typeface="Arial" panose="020B0604020202020204" pitchFamily="34" charset="0"/>
                    <a:cs typeface="Arial" panose="020B0604020202020204" pitchFamily="34" charset="0"/>
                  </a:rPr>
                  <a:t>NAT-4</a:t>
                </a:r>
                <a:endParaRPr lang="zh-CN" altLang="en-US" sz="105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65F333C8-2766-43A7-8607-2ED3B253C224}"/>
                  </a:ext>
                </a:extLst>
              </p:cNvPr>
              <p:cNvSpPr txBox="1"/>
              <p:nvPr/>
            </p:nvSpPr>
            <p:spPr>
              <a:xfrm>
                <a:off x="3450151" y="3206333"/>
                <a:ext cx="539318" cy="1930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1050" dirty="0">
                    <a:latin typeface="Arial" panose="020B0604020202020204" pitchFamily="34" charset="0"/>
                    <a:cs typeface="Arial" panose="020B0604020202020204" pitchFamily="34" charset="0"/>
                  </a:rPr>
                  <a:t>NAT-5</a:t>
                </a:r>
                <a:endParaRPr lang="zh-CN" altLang="en-US" sz="105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BCA0EF1B-A7E4-4EA2-AD6A-A2E26313EEDB}"/>
                  </a:ext>
                </a:extLst>
              </p:cNvPr>
              <p:cNvSpPr txBox="1"/>
              <p:nvPr/>
            </p:nvSpPr>
            <p:spPr>
              <a:xfrm>
                <a:off x="3450151" y="3330262"/>
                <a:ext cx="539318" cy="1930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1050" dirty="0">
                    <a:latin typeface="Arial" panose="020B0604020202020204" pitchFamily="34" charset="0"/>
                    <a:cs typeface="Arial" panose="020B0604020202020204" pitchFamily="34" charset="0"/>
                  </a:rPr>
                  <a:t>NAT-6</a:t>
                </a:r>
                <a:endParaRPr lang="zh-CN" altLang="en-US" sz="105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id="{4BFD9F1D-6828-4A97-AD0B-8C716A0DDFA2}"/>
                  </a:ext>
                </a:extLst>
              </p:cNvPr>
              <p:cNvSpPr txBox="1"/>
              <p:nvPr/>
            </p:nvSpPr>
            <p:spPr>
              <a:xfrm>
                <a:off x="3450151" y="3453182"/>
                <a:ext cx="539318" cy="1930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1050" dirty="0">
                    <a:latin typeface="Arial" panose="020B0604020202020204" pitchFamily="34" charset="0"/>
                    <a:cs typeface="Arial" panose="020B0604020202020204" pitchFamily="34" charset="0"/>
                  </a:rPr>
                  <a:t>NAT-7</a:t>
                </a:r>
                <a:endParaRPr lang="zh-CN" altLang="en-US" sz="105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4" name="文本框 23">
                <a:extLst>
                  <a:ext uri="{FF2B5EF4-FFF2-40B4-BE49-F238E27FC236}">
                    <a16:creationId xmlns:a16="http://schemas.microsoft.com/office/drawing/2014/main" id="{1E69F62D-3165-4B15-A337-CBF4135050CF}"/>
                  </a:ext>
                </a:extLst>
              </p:cNvPr>
              <p:cNvSpPr txBox="1"/>
              <p:nvPr/>
            </p:nvSpPr>
            <p:spPr>
              <a:xfrm>
                <a:off x="3450151" y="3572218"/>
                <a:ext cx="539318" cy="1930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1050" dirty="0">
                    <a:latin typeface="Arial" panose="020B0604020202020204" pitchFamily="34" charset="0"/>
                    <a:cs typeface="Arial" panose="020B0604020202020204" pitchFamily="34" charset="0"/>
                  </a:rPr>
                  <a:t>NAT-8</a:t>
                </a:r>
                <a:endParaRPr lang="zh-CN" altLang="en-US" sz="105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5" name="文本框 24">
                <a:extLst>
                  <a:ext uri="{FF2B5EF4-FFF2-40B4-BE49-F238E27FC236}">
                    <a16:creationId xmlns:a16="http://schemas.microsoft.com/office/drawing/2014/main" id="{1327807A-4E75-4C34-A2B2-C15207D201B0}"/>
                  </a:ext>
                </a:extLst>
              </p:cNvPr>
              <p:cNvSpPr txBox="1"/>
              <p:nvPr/>
            </p:nvSpPr>
            <p:spPr>
              <a:xfrm>
                <a:off x="3450151" y="3695465"/>
                <a:ext cx="539318" cy="1930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1050" dirty="0">
                    <a:latin typeface="Arial" panose="020B0604020202020204" pitchFamily="34" charset="0"/>
                    <a:cs typeface="Arial" panose="020B0604020202020204" pitchFamily="34" charset="0"/>
                  </a:rPr>
                  <a:t>NAT-9</a:t>
                </a:r>
                <a:endParaRPr lang="zh-CN" altLang="en-US" sz="105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6" name="文本框 25">
                <a:extLst>
                  <a:ext uri="{FF2B5EF4-FFF2-40B4-BE49-F238E27FC236}">
                    <a16:creationId xmlns:a16="http://schemas.microsoft.com/office/drawing/2014/main" id="{8419CE8F-AFDD-4EA6-B051-4D6009ED2CCE}"/>
                  </a:ext>
                </a:extLst>
              </p:cNvPr>
              <p:cNvSpPr txBox="1"/>
              <p:nvPr/>
            </p:nvSpPr>
            <p:spPr>
              <a:xfrm>
                <a:off x="3450151" y="3812447"/>
                <a:ext cx="539318" cy="1930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1050" dirty="0">
                    <a:latin typeface="Arial" panose="020B0604020202020204" pitchFamily="34" charset="0"/>
                    <a:cs typeface="Arial" panose="020B0604020202020204" pitchFamily="34" charset="0"/>
                  </a:rPr>
                  <a:t>NAT-10</a:t>
                </a:r>
                <a:endParaRPr lang="zh-CN" altLang="en-US" sz="105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5A49601A-0B0A-49D1-B6F4-358EB93F44A2}"/>
                  </a:ext>
                </a:extLst>
              </p:cNvPr>
              <p:cNvSpPr txBox="1"/>
              <p:nvPr/>
            </p:nvSpPr>
            <p:spPr>
              <a:xfrm>
                <a:off x="3450151" y="3937171"/>
                <a:ext cx="539318" cy="1930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1050" dirty="0">
                    <a:latin typeface="Arial" panose="020B0604020202020204" pitchFamily="34" charset="0"/>
                    <a:cs typeface="Arial" panose="020B0604020202020204" pitchFamily="34" charset="0"/>
                  </a:rPr>
                  <a:t>NAT-11</a:t>
                </a:r>
                <a:endParaRPr lang="zh-CN" altLang="en-US" sz="105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8" name="文本框 27">
                <a:extLst>
                  <a:ext uri="{FF2B5EF4-FFF2-40B4-BE49-F238E27FC236}">
                    <a16:creationId xmlns:a16="http://schemas.microsoft.com/office/drawing/2014/main" id="{72C90617-8132-4953-84D1-F4613919A20E}"/>
                  </a:ext>
                </a:extLst>
              </p:cNvPr>
              <p:cNvSpPr txBox="1"/>
              <p:nvPr/>
            </p:nvSpPr>
            <p:spPr>
              <a:xfrm>
                <a:off x="3450151" y="4057332"/>
                <a:ext cx="539318" cy="1930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1050" dirty="0">
                    <a:latin typeface="Arial" panose="020B0604020202020204" pitchFamily="34" charset="0"/>
                    <a:cs typeface="Arial" panose="020B0604020202020204" pitchFamily="34" charset="0"/>
                  </a:rPr>
                  <a:t>NAT-12</a:t>
                </a:r>
                <a:endParaRPr lang="zh-CN" altLang="en-US" sz="105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9" name="文本框 28">
                <a:extLst>
                  <a:ext uri="{FF2B5EF4-FFF2-40B4-BE49-F238E27FC236}">
                    <a16:creationId xmlns:a16="http://schemas.microsoft.com/office/drawing/2014/main" id="{D748F03B-7529-4ED0-94D4-7C715959102A}"/>
                  </a:ext>
                </a:extLst>
              </p:cNvPr>
              <p:cNvSpPr txBox="1"/>
              <p:nvPr/>
            </p:nvSpPr>
            <p:spPr>
              <a:xfrm>
                <a:off x="3450151" y="4177267"/>
                <a:ext cx="539318" cy="1930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1050" dirty="0">
                    <a:latin typeface="Arial" panose="020B0604020202020204" pitchFamily="34" charset="0"/>
                    <a:cs typeface="Arial" panose="020B0604020202020204" pitchFamily="34" charset="0"/>
                  </a:rPr>
                  <a:t>NAT-13</a:t>
                </a:r>
                <a:endParaRPr lang="zh-CN" altLang="en-US" sz="105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0AAEF7FE-FE9E-4588-A1F4-3389430ECBA6}"/>
                </a:ext>
              </a:extLst>
            </p:cNvPr>
            <p:cNvSpPr txBox="1"/>
            <p:nvPr/>
          </p:nvSpPr>
          <p:spPr>
            <a:xfrm rot="18855138">
              <a:off x="2187659" y="7159646"/>
              <a:ext cx="600301" cy="2950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050" dirty="0">
                  <a:latin typeface="Arial" panose="020B0604020202020204" pitchFamily="34" charset="0"/>
                  <a:cs typeface="Arial" panose="020B0604020202020204" pitchFamily="34" charset="0"/>
                </a:rPr>
                <a:t>20%</a:t>
              </a:r>
              <a:endParaRPr lang="zh-CN" altLang="en-US" sz="105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402BA8EE-36E4-4B19-8825-EC1B5541969B}"/>
                </a:ext>
              </a:extLst>
            </p:cNvPr>
            <p:cNvSpPr txBox="1"/>
            <p:nvPr/>
          </p:nvSpPr>
          <p:spPr>
            <a:xfrm rot="18855138">
              <a:off x="1830594" y="7159646"/>
              <a:ext cx="600301" cy="2950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050" dirty="0">
                  <a:latin typeface="Arial" panose="020B0604020202020204" pitchFamily="34" charset="0"/>
                  <a:cs typeface="Arial" panose="020B0604020202020204" pitchFamily="34" charset="0"/>
                </a:rPr>
                <a:t>0%</a:t>
              </a:r>
              <a:endParaRPr lang="zh-CN" altLang="en-US" sz="105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C4BF90E3-53FA-4712-94FB-9F7A133BCC6F}"/>
                </a:ext>
              </a:extLst>
            </p:cNvPr>
            <p:cNvSpPr txBox="1"/>
            <p:nvPr/>
          </p:nvSpPr>
          <p:spPr>
            <a:xfrm rot="18855138">
              <a:off x="2537203" y="7159646"/>
              <a:ext cx="600301" cy="2950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050" dirty="0">
                  <a:latin typeface="Arial" panose="020B0604020202020204" pitchFamily="34" charset="0"/>
                  <a:cs typeface="Arial" panose="020B0604020202020204" pitchFamily="34" charset="0"/>
                </a:rPr>
                <a:t>40%</a:t>
              </a:r>
              <a:endParaRPr lang="zh-CN" altLang="en-US" sz="105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A4041233-5E97-48B2-8285-4AA82DBC0451}"/>
                </a:ext>
              </a:extLst>
            </p:cNvPr>
            <p:cNvSpPr txBox="1"/>
            <p:nvPr/>
          </p:nvSpPr>
          <p:spPr>
            <a:xfrm rot="18855138">
              <a:off x="2889398" y="7159646"/>
              <a:ext cx="600301" cy="2950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050" dirty="0">
                  <a:latin typeface="Arial" panose="020B0604020202020204" pitchFamily="34" charset="0"/>
                  <a:cs typeface="Arial" panose="020B0604020202020204" pitchFamily="34" charset="0"/>
                </a:rPr>
                <a:t>60%</a:t>
              </a:r>
              <a:endParaRPr lang="zh-CN" altLang="en-US" sz="105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EFE4E6FB-F6A7-4AF6-992C-9C535B19C9DD}"/>
                </a:ext>
              </a:extLst>
            </p:cNvPr>
            <p:cNvSpPr txBox="1"/>
            <p:nvPr/>
          </p:nvSpPr>
          <p:spPr>
            <a:xfrm rot="18855138">
              <a:off x="3236758" y="7159646"/>
              <a:ext cx="600301" cy="2950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050" dirty="0">
                  <a:latin typeface="Arial" panose="020B0604020202020204" pitchFamily="34" charset="0"/>
                  <a:cs typeface="Arial" panose="020B0604020202020204" pitchFamily="34" charset="0"/>
                </a:rPr>
                <a:t>80%</a:t>
              </a:r>
              <a:endParaRPr lang="zh-CN" altLang="en-US" sz="105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" name="文本框 44">
              <a:extLst>
                <a:ext uri="{FF2B5EF4-FFF2-40B4-BE49-F238E27FC236}">
                  <a16:creationId xmlns:a16="http://schemas.microsoft.com/office/drawing/2014/main" id="{91932BA1-728B-4B33-B131-E4065530190E}"/>
                </a:ext>
              </a:extLst>
            </p:cNvPr>
            <p:cNvSpPr txBox="1"/>
            <p:nvPr/>
          </p:nvSpPr>
          <p:spPr>
            <a:xfrm rot="18855138">
              <a:off x="3561706" y="7163985"/>
              <a:ext cx="600301" cy="286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050" dirty="0">
                  <a:latin typeface="Arial" panose="020B0604020202020204" pitchFamily="34" charset="0"/>
                  <a:cs typeface="Arial" panose="020B0604020202020204" pitchFamily="34" charset="0"/>
                </a:rPr>
                <a:t>100%</a:t>
              </a:r>
              <a:endParaRPr lang="zh-CN" altLang="en-US" sz="105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951139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3195</TotalTime>
  <Words>43</Words>
  <Application>Microsoft Office PowerPoint</Application>
  <PresentationFormat>A4 纸张(210x297 毫米)</PresentationFormat>
  <Paragraphs>35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7" baseType="lpstr">
      <vt:lpstr>等线</vt:lpstr>
      <vt:lpstr>等线 Light</vt:lpstr>
      <vt:lpstr>Arial</vt:lpstr>
      <vt:lpstr>Calibri</vt:lpstr>
      <vt:lpstr>Calibri Light</vt:lpstr>
      <vt:lpstr>Office 主题​​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Xi Xiang</dc:creator>
  <cp:lastModifiedBy>Administrator</cp:lastModifiedBy>
  <cp:revision>85</cp:revision>
  <dcterms:created xsi:type="dcterms:W3CDTF">2022-05-17T08:41:59Z</dcterms:created>
  <dcterms:modified xsi:type="dcterms:W3CDTF">2023-01-10T09:03:40Z</dcterms:modified>
</cp:coreProperties>
</file>