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F1423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20" y="2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8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-228600">
              <a:spcAft>
                <a:spcPts val="1000"/>
              </a:spcAft>
              <a:defRPr spc="300"/>
            </a:lvl1pPr>
            <a:lvl2pPr indent="-228600">
              <a:defRPr spc="300"/>
            </a:lvl2pPr>
            <a:lvl3pPr indent="-228600">
              <a:defRPr spc="300"/>
            </a:lvl3pPr>
            <a:lvl4pPr indent="-228600">
              <a:defRPr spc="300"/>
            </a:lvl4pPr>
            <a:lvl5pPr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bg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</a:tabLst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6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745615" y="793115"/>
            <a:ext cx="1610360" cy="1896745"/>
          </a:xfrm>
          <a:prstGeom prst="rect">
            <a:avLst/>
          </a:prstGeom>
        </p:spPr>
      </p:pic>
      <p:pic>
        <p:nvPicPr>
          <p:cNvPr id="5" name="图片 4" descr="4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493000" y="793115"/>
            <a:ext cx="1650316" cy="1872000"/>
          </a:xfrm>
          <a:prstGeom prst="rect">
            <a:avLst/>
          </a:prstGeom>
        </p:spPr>
      </p:pic>
      <p:pic>
        <p:nvPicPr>
          <p:cNvPr id="6" name="图片 5" descr="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573145" y="793115"/>
            <a:ext cx="1594843" cy="1872000"/>
          </a:xfrm>
          <a:prstGeom prst="rect">
            <a:avLst/>
          </a:prstGeom>
        </p:spPr>
      </p:pic>
      <p:pic>
        <p:nvPicPr>
          <p:cNvPr id="7" name="图片 6" descr="8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125" y="793115"/>
            <a:ext cx="1542415" cy="2027555"/>
          </a:xfrm>
          <a:prstGeom prst="rect">
            <a:avLst/>
          </a:prstGeom>
        </p:spPr>
      </p:pic>
      <p:pic>
        <p:nvPicPr>
          <p:cNvPr id="8" name="图片 7" descr="anti-Hi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7035" y="609600"/>
            <a:ext cx="2061845" cy="20802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79015" y="3060700"/>
            <a:ext cx="994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3C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3852545" y="3060700"/>
            <a:ext cx="994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5D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5598795" y="2997200"/>
            <a:ext cx="994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8F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7820660" y="2997200"/>
            <a:ext cx="994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4B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9915525" y="2913380"/>
            <a:ext cx="994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anti-His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5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5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5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COMMONDATA" val="eyJoZGlkIjoiN2RlYWI3ZTlkNGVmMTc1MDNiMDViODZiMWIyYWNjZW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空白演示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WPS 演示</Application>
  <PresentationFormat>宽屏</PresentationFormat>
  <Paragraphs>11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JH</cp:lastModifiedBy>
  <cp:revision>222</cp:revision>
  <dcterms:created xsi:type="dcterms:W3CDTF">2019-06-19T02:08:00Z</dcterms:created>
  <dcterms:modified xsi:type="dcterms:W3CDTF">2023-02-15T02:09:57Z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EF355939D20746CAAD02EAFA50A2BAB0</vt:lpwstr>
  </property>
</Properties>
</file>