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7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3" Type="http://schemas.openxmlformats.org/officeDocument/2006/relationships/tags" Target="../tags/tag63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微信图片_202302150912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 flipH="1">
            <a:off x="6173470" y="379095"/>
            <a:ext cx="2127250" cy="2835275"/>
          </a:xfrm>
          <a:prstGeom prst="rect">
            <a:avLst/>
          </a:prstGeom>
        </p:spPr>
      </p:pic>
      <p:pic>
        <p:nvPicPr>
          <p:cNvPr id="5" name="图片 4" descr="15chu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508125" y="3753485"/>
            <a:ext cx="2064385" cy="27527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428740" y="3060700"/>
            <a:ext cx="1938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Fig.1B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793240" y="6339205"/>
            <a:ext cx="1938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Fig.1C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图片 2" descr="Fig.1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080" y="597535"/>
            <a:ext cx="3252470" cy="2600325"/>
          </a:xfrm>
          <a:prstGeom prst="rect">
            <a:avLst/>
          </a:prstGeom>
        </p:spPr>
      </p:pic>
      <p:pic>
        <p:nvPicPr>
          <p:cNvPr id="8" name="图片 7" descr="Fig.1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0755" y="3439160"/>
            <a:ext cx="2111375" cy="290004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1793240" y="3244850"/>
            <a:ext cx="1938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Fig.1A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6127750" y="6489700"/>
            <a:ext cx="1938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Fig.1D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8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COMMONDATA" val="eyJoZGlkIjoiN2RlYWI3ZTlkNGVmMTc1MDNiMDViODZiMWIyYWNjZWIifQ=="/>
  <p:tag name="KSO_WPP_MARK_KEY" val="abb1b8e9-51ab-4e58-8ef9-fd4fdace1c2d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WPS 演示</Application>
  <PresentationFormat>宽屏</PresentationFormat>
  <Paragraphs>8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Times New Roman</vt:lpstr>
      <vt:lpstr>微软雅黑</vt:lpstr>
      <vt:lpstr>Calibri</vt:lpstr>
      <vt:lpstr>Arial Unicode MS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JH</cp:lastModifiedBy>
  <cp:revision>178</cp:revision>
  <dcterms:created xsi:type="dcterms:W3CDTF">2019-06-19T02:08:00Z</dcterms:created>
  <dcterms:modified xsi:type="dcterms:W3CDTF">2023-02-15T01:52:37Z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35EEC85F7615408383CF45298845908D</vt:lpwstr>
  </property>
</Properties>
</file>