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8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6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3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160" y="1439545"/>
            <a:ext cx="1790065" cy="2458720"/>
          </a:xfrm>
          <a:prstGeom prst="rect">
            <a:avLst/>
          </a:prstGeom>
        </p:spPr>
      </p:pic>
      <p:pic>
        <p:nvPicPr>
          <p:cNvPr id="5" name="图片 4" descr="4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0670" y="1439545"/>
            <a:ext cx="1788795" cy="2458085"/>
          </a:xfrm>
          <a:prstGeom prst="rect">
            <a:avLst/>
          </a:prstGeom>
        </p:spPr>
      </p:pic>
      <p:pic>
        <p:nvPicPr>
          <p:cNvPr id="6" name="图片 5" descr="5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530" y="1439545"/>
            <a:ext cx="2264410" cy="2455545"/>
          </a:xfrm>
          <a:prstGeom prst="rect">
            <a:avLst/>
          </a:prstGeom>
        </p:spPr>
      </p:pic>
      <p:pic>
        <p:nvPicPr>
          <p:cNvPr id="7" name="图片 6" descr="8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1442720"/>
            <a:ext cx="2311400" cy="2455545"/>
          </a:xfrm>
          <a:prstGeom prst="rect">
            <a:avLst/>
          </a:prstGeom>
        </p:spPr>
      </p:pic>
      <p:pic>
        <p:nvPicPr>
          <p:cNvPr id="8" name="图片 7" descr="anti-His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460" y="1452245"/>
            <a:ext cx="2028825" cy="278765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85570" y="4051300"/>
            <a:ext cx="883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3C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3133090" y="4051300"/>
            <a:ext cx="883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4B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5499100" y="4118610"/>
            <a:ext cx="883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5D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7701280" y="4051300"/>
            <a:ext cx="8839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8F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10348595" y="4359275"/>
            <a:ext cx="8839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anti-H</a:t>
            </a:r>
            <a:r>
              <a:rPr lang="en-US" altLang="zh-CN">
                <a:latin typeface="Times New Roman" panose="02020603050405020304" charset="0"/>
                <a:cs typeface="Times New Roman" panose="02020603050405020304" charset="0"/>
              </a:rPr>
              <a:t>is</a:t>
            </a:r>
            <a:endParaRPr lang="en-US" altLang="zh-CN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COMMONDATA" val="eyJoZGlkIjoiN2RlYWI3ZTlkNGVmMTc1MDNiMDViODZiMWIyYWNjZW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WPS 演示</Application>
  <PresentationFormat>宽屏</PresentationFormat>
  <Paragraphs>10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JH</cp:lastModifiedBy>
  <cp:revision>177</cp:revision>
  <dcterms:created xsi:type="dcterms:W3CDTF">2019-06-19T02:08:00Z</dcterms:created>
  <dcterms:modified xsi:type="dcterms:W3CDTF">2023-02-14T13:40:25Z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F5590B6E76C94773A910DC274570600B</vt:lpwstr>
  </property>
</Properties>
</file>