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3" d="100"/>
          <a:sy n="53" d="100"/>
        </p:scale>
        <p:origin x="96" y="846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2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CA0B-C72B-4385-8D09-0485DE5E9B1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C80E-3F8A-4408-A6D2-8F7C08CDA8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6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microsoft.com/office/2007/relationships/media" Target="../media/media7.avi"/><Relationship Id="rId18" Type="http://schemas.openxmlformats.org/officeDocument/2006/relationships/image" Target="../media/image3.png"/><Relationship Id="rId3" Type="http://schemas.microsoft.com/office/2007/relationships/media" Target="../media/media2.avi"/><Relationship Id="rId21" Type="http://schemas.openxmlformats.org/officeDocument/2006/relationships/image" Target="../media/image6.png"/><Relationship Id="rId7" Type="http://schemas.microsoft.com/office/2007/relationships/media" Target="../media/media4.avi"/><Relationship Id="rId12" Type="http://schemas.openxmlformats.org/officeDocument/2006/relationships/video" Target="../media/media6.avi"/><Relationship Id="rId17" Type="http://schemas.openxmlformats.org/officeDocument/2006/relationships/image" Target="../media/image2.png"/><Relationship Id="rId2" Type="http://schemas.openxmlformats.org/officeDocument/2006/relationships/video" Target="../media/media1.avi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microsoft.com/office/2007/relationships/media" Target="../media/media6.avi"/><Relationship Id="rId5" Type="http://schemas.microsoft.com/office/2007/relationships/media" Target="../media/media3.avi"/><Relationship Id="rId15" Type="http://schemas.openxmlformats.org/officeDocument/2006/relationships/slideLayout" Target="../slideLayouts/slideLayout2.xml"/><Relationship Id="rId10" Type="http://schemas.openxmlformats.org/officeDocument/2006/relationships/video" Target="../media/media5.avi"/><Relationship Id="rId19" Type="http://schemas.openxmlformats.org/officeDocument/2006/relationships/image" Target="../media/image4.png"/><Relationship Id="rId4" Type="http://schemas.openxmlformats.org/officeDocument/2006/relationships/video" Target="../media/media2.avi"/><Relationship Id="rId9" Type="http://schemas.microsoft.com/office/2007/relationships/media" Target="../media/media5.avi"/><Relationship Id="rId14" Type="http://schemas.openxmlformats.org/officeDocument/2006/relationships/video" Target="../media/media7.avi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26425" y="864493"/>
            <a:ext cx="148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Y235T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shScr#1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69640" y="864492"/>
            <a:ext cx="268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Y235T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shGJB3</a:t>
            </a:r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Y235T-shSc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6584" y="1217615"/>
            <a:ext cx="1962150" cy="1885950"/>
          </a:xfrm>
          <a:prstGeom prst="rect">
            <a:avLst/>
          </a:prstGeom>
        </p:spPr>
      </p:pic>
      <p:pic>
        <p:nvPicPr>
          <p:cNvPr id="3" name="Y235T-shGJB3#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453582" y="1217615"/>
            <a:ext cx="1962150" cy="18859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09833" y="3503831"/>
            <a:ext cx="160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Y235T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shScr#2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69640" y="3503830"/>
            <a:ext cx="268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Y235T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shORP3</a:t>
            </a:r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Y235T-shScr 2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6584" y="3857181"/>
            <a:ext cx="1962150" cy="1905000"/>
          </a:xfrm>
          <a:prstGeom prst="rect">
            <a:avLst/>
          </a:prstGeom>
        </p:spPr>
      </p:pic>
      <p:pic>
        <p:nvPicPr>
          <p:cNvPr id="14" name="UMUC3-ORP3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53582" y="3857181"/>
            <a:ext cx="1962150" cy="1905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FF93F51-18CE-44B9-8780-0FE5E76638F0}"/>
              </a:ext>
            </a:extLst>
          </p:cNvPr>
          <p:cNvSpPr txBox="1"/>
          <p:nvPr/>
        </p:nvSpPr>
        <p:spPr>
          <a:xfrm>
            <a:off x="6437376" y="880229"/>
            <a:ext cx="127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UMUC3-EV#1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82D105-AC67-4B5E-8432-1A41FA3E4235}"/>
              </a:ext>
            </a:extLst>
          </p:cNvPr>
          <p:cNvSpPr txBox="1"/>
          <p:nvPr/>
        </p:nvSpPr>
        <p:spPr>
          <a:xfrm>
            <a:off x="9063588" y="880239"/>
            <a:ext cx="268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UMUC3-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GJB3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UMUC3-EV">
            <a:hlinkClick r:id="" action="ppaction://media"/>
            <a:extLst>
              <a:ext uri="{FF2B5EF4-FFF2-40B4-BE49-F238E27FC236}">
                <a16:creationId xmlns:a16="http://schemas.microsoft.com/office/drawing/2014/main" id="{76D9EBBC-9E0C-401B-9CEF-33487E0BF8EA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42889" y="1217615"/>
            <a:ext cx="1962150" cy="1885950"/>
          </a:xfrm>
          <a:prstGeom prst="rect">
            <a:avLst/>
          </a:prstGeom>
        </p:spPr>
      </p:pic>
      <p:pic>
        <p:nvPicPr>
          <p:cNvPr id="23" name="UMUC3-GJB3">
            <a:hlinkClick r:id="" action="ppaction://media"/>
            <a:extLst>
              <a:ext uri="{FF2B5EF4-FFF2-40B4-BE49-F238E27FC236}">
                <a16:creationId xmlns:a16="http://schemas.microsoft.com/office/drawing/2014/main" id="{9DE38E3F-DEE8-4524-94DD-4CA864AFABDF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764406" y="1217615"/>
            <a:ext cx="1962150" cy="188595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3F45C9E-8740-42B5-9684-65E47E8B8670}"/>
              </a:ext>
            </a:extLst>
          </p:cNvPr>
          <p:cNvSpPr txBox="1"/>
          <p:nvPr/>
        </p:nvSpPr>
        <p:spPr>
          <a:xfrm>
            <a:off x="6437376" y="3498479"/>
            <a:ext cx="127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UMUC3-EV#2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AE6FA35-1E43-49A0-A88F-03FE9579EBA1}"/>
              </a:ext>
            </a:extLst>
          </p:cNvPr>
          <p:cNvSpPr txBox="1"/>
          <p:nvPr/>
        </p:nvSpPr>
        <p:spPr>
          <a:xfrm>
            <a:off x="9063588" y="3498479"/>
            <a:ext cx="268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UMUC3-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ORP3</a:t>
            </a:r>
          </a:p>
        </p:txBody>
      </p:sp>
      <p:pic>
        <p:nvPicPr>
          <p:cNvPr id="26" name="UMUC3-EV 2">
            <a:hlinkClick r:id="" action="ppaction://media"/>
            <a:extLst>
              <a:ext uri="{FF2B5EF4-FFF2-40B4-BE49-F238E27FC236}">
                <a16:creationId xmlns:a16="http://schemas.microsoft.com/office/drawing/2014/main" id="{55414063-2B42-4DE3-812F-A026A15BACF2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42889" y="3851734"/>
            <a:ext cx="1962150" cy="1905000"/>
          </a:xfrm>
          <a:prstGeom prst="rect">
            <a:avLst/>
          </a:prstGeom>
        </p:spPr>
      </p:pic>
      <p:pic>
        <p:nvPicPr>
          <p:cNvPr id="27" name="UMUC3-ORP3">
            <a:hlinkClick r:id="" action="ppaction://media"/>
            <a:extLst>
              <a:ext uri="{FF2B5EF4-FFF2-40B4-BE49-F238E27FC236}">
                <a16:creationId xmlns:a16="http://schemas.microsoft.com/office/drawing/2014/main" id="{00CE1BC5-ABEC-437C-943C-6E61E1821C30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64406" y="3851734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8</Paragraphs>
  <Slides>1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等线</vt:lpstr>
      <vt:lpstr>Office</vt:lpstr>
      <vt:lpstr>PowerPoint-Präsentation</vt:lpstr>
    </vt:vector>
  </TitlesOfParts>
  <Company>Universitätsklinikum Ulm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urolabor</dc:creator>
  <cp:lastModifiedBy>Guenes Cagatay</cp:lastModifiedBy>
  <cp:revision>7</cp:revision>
  <dcterms:created xsi:type="dcterms:W3CDTF">2023-01-13T11:01:54Z</dcterms:created>
  <dcterms:modified xsi:type="dcterms:W3CDTF">2023-01-16T15:29:03Z</dcterms:modified>
</cp:coreProperties>
</file>