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69" r:id="rId2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aran,Natalia" initials="NB" lastIdx="6" clrIdx="6">
    <p:extLst>
      <p:ext uri="{19B8F6BF-5375-455C-9EA6-DF929625EA0E}">
        <p15:presenceInfo xmlns:p15="http://schemas.microsoft.com/office/powerpoint/2012/main" userId="Baran,Natalia" providerId="None"/>
      </p:ext>
    </p:extLst>
  </p:cmAuthor>
  <p:cmAuthor id="1" name="Roman Galetto" initials="RG" lastIdx="16" clrIdx="0">
    <p:extLst>
      <p:ext uri="{19B8F6BF-5375-455C-9EA6-DF929625EA0E}">
        <p15:presenceInfo xmlns:p15="http://schemas.microsoft.com/office/powerpoint/2012/main" userId="S-1-5-21-3634073947-1451539219-2403533736-1286" providerId="AD"/>
      </p:ext>
    </p:extLst>
  </p:cmAuthor>
  <p:cmAuthor id="2" name="Agnes Gouble" initials="AG" lastIdx="13" clrIdx="1">
    <p:extLst>
      <p:ext uri="{19B8F6BF-5375-455C-9EA6-DF929625EA0E}">
        <p15:presenceInfo xmlns:p15="http://schemas.microsoft.com/office/powerpoint/2012/main" userId="S::agnes.gouble@cellectis.com::08e72700-45fb-472e-876b-0a4d118e0e62" providerId="AD"/>
      </p:ext>
    </p:extLst>
  </p:cmAuthor>
  <p:cmAuthor id="3" name="Julianne Smith" initials="JS" lastIdx="1" clrIdx="2">
    <p:extLst>
      <p:ext uri="{19B8F6BF-5375-455C-9EA6-DF929625EA0E}">
        <p15:presenceInfo xmlns:p15="http://schemas.microsoft.com/office/powerpoint/2012/main" userId="Julianne Smith" providerId="None"/>
      </p:ext>
    </p:extLst>
  </p:cmAuthor>
  <p:cmAuthor id="4" name="Roman Galetto" initials="RG [2]" lastIdx="5" clrIdx="3">
    <p:extLst>
      <p:ext uri="{19B8F6BF-5375-455C-9EA6-DF929625EA0E}">
        <p15:presenceInfo xmlns:p15="http://schemas.microsoft.com/office/powerpoint/2012/main" userId="S::roman.galetto@cellectis.com::615b5ba1-b08a-4088-887d-1e0a16e4e3f9" providerId="AD"/>
      </p:ext>
    </p:extLst>
  </p:cmAuthor>
  <p:cmAuthor id="5" name="Cai,Tianyu" initials="C" lastIdx="1" clrIdx="4">
    <p:extLst>
      <p:ext uri="{19B8F6BF-5375-455C-9EA6-DF929625EA0E}">
        <p15:presenceInfo xmlns:p15="http://schemas.microsoft.com/office/powerpoint/2012/main" userId="S::TCai@mdanderson.org::71d8a7b3-667c-4d2e-bec5-7edda105cd98" providerId="AD"/>
      </p:ext>
    </p:extLst>
  </p:cmAuthor>
  <p:cmAuthor id="6" name="Baran,Natalia" initials="B" lastIdx="12" clrIdx="5">
    <p:extLst>
      <p:ext uri="{19B8F6BF-5375-455C-9EA6-DF929625EA0E}">
        <p15:presenceInfo xmlns:p15="http://schemas.microsoft.com/office/powerpoint/2012/main" userId="S::NBaran@mdanderson.org::129faaa7-a1b2-4544-a003-089e113618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1290" autoAdjust="0"/>
  </p:normalViewPr>
  <p:slideViewPr>
    <p:cSldViewPr snapToGrid="0">
      <p:cViewPr varScale="1">
        <p:scale>
          <a:sx n="57" d="100"/>
          <a:sy n="57" d="100"/>
        </p:scale>
        <p:origin x="18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an,Natalia" userId="129faaa7-a1b2-4544-a003-089e113618e8" providerId="ADAL" clId="{BF8F4F9B-A2DB-494E-A4CF-386D0F970290}"/>
    <pc:docChg chg="delSld">
      <pc:chgData name="Baran,Natalia" userId="129faaa7-a1b2-4544-a003-089e113618e8" providerId="ADAL" clId="{BF8F4F9B-A2DB-494E-A4CF-386D0F970290}" dt="2023-01-26T22:20:13.946" v="8" actId="47"/>
      <pc:docMkLst>
        <pc:docMk/>
      </pc:docMkLst>
      <pc:sldChg chg="del">
        <pc:chgData name="Baran,Natalia" userId="129faaa7-a1b2-4544-a003-089e113618e8" providerId="ADAL" clId="{BF8F4F9B-A2DB-494E-A4CF-386D0F970290}" dt="2023-01-26T22:20:03.747" v="0" actId="47"/>
        <pc:sldMkLst>
          <pc:docMk/>
          <pc:sldMk cId="449037897" sldId="277"/>
        </pc:sldMkLst>
      </pc:sldChg>
      <pc:sldChg chg="del">
        <pc:chgData name="Baran,Natalia" userId="129faaa7-a1b2-4544-a003-089e113618e8" providerId="ADAL" clId="{BF8F4F9B-A2DB-494E-A4CF-386D0F970290}" dt="2023-01-26T22:20:04.580" v="1" actId="47"/>
        <pc:sldMkLst>
          <pc:docMk/>
          <pc:sldMk cId="771803974" sldId="322"/>
        </pc:sldMkLst>
      </pc:sldChg>
      <pc:sldChg chg="del">
        <pc:chgData name="Baran,Natalia" userId="129faaa7-a1b2-4544-a003-089e113618e8" providerId="ADAL" clId="{BF8F4F9B-A2DB-494E-A4CF-386D0F970290}" dt="2023-01-26T22:20:05.370" v="2" actId="47"/>
        <pc:sldMkLst>
          <pc:docMk/>
          <pc:sldMk cId="815288603" sldId="354"/>
        </pc:sldMkLst>
      </pc:sldChg>
      <pc:sldChg chg="del">
        <pc:chgData name="Baran,Natalia" userId="129faaa7-a1b2-4544-a003-089e113618e8" providerId="ADAL" clId="{BF8F4F9B-A2DB-494E-A4CF-386D0F970290}" dt="2023-01-26T22:20:06.016" v="3" actId="47"/>
        <pc:sldMkLst>
          <pc:docMk/>
          <pc:sldMk cId="3166498322" sldId="355"/>
        </pc:sldMkLst>
      </pc:sldChg>
      <pc:sldChg chg="del">
        <pc:chgData name="Baran,Natalia" userId="129faaa7-a1b2-4544-a003-089e113618e8" providerId="ADAL" clId="{BF8F4F9B-A2DB-494E-A4CF-386D0F970290}" dt="2023-01-26T22:20:12.864" v="7" actId="47"/>
        <pc:sldMkLst>
          <pc:docMk/>
          <pc:sldMk cId="908436051" sldId="356"/>
        </pc:sldMkLst>
      </pc:sldChg>
      <pc:sldChg chg="del">
        <pc:chgData name="Baran,Natalia" userId="129faaa7-a1b2-4544-a003-089e113618e8" providerId="ADAL" clId="{BF8F4F9B-A2DB-494E-A4CF-386D0F970290}" dt="2023-01-26T22:20:13.946" v="8" actId="47"/>
        <pc:sldMkLst>
          <pc:docMk/>
          <pc:sldMk cId="3390252073" sldId="358"/>
        </pc:sldMkLst>
      </pc:sldChg>
      <pc:sldChg chg="del">
        <pc:chgData name="Baran,Natalia" userId="129faaa7-a1b2-4544-a003-089e113618e8" providerId="ADAL" clId="{BF8F4F9B-A2DB-494E-A4CF-386D0F970290}" dt="2023-01-26T22:20:07.286" v="4" actId="47"/>
        <pc:sldMkLst>
          <pc:docMk/>
          <pc:sldMk cId="2137693322" sldId="363"/>
        </pc:sldMkLst>
      </pc:sldChg>
      <pc:sldChg chg="del">
        <pc:chgData name="Baran,Natalia" userId="129faaa7-a1b2-4544-a003-089e113618e8" providerId="ADAL" clId="{BF8F4F9B-A2DB-494E-A4CF-386D0F970290}" dt="2023-01-26T22:20:08.824" v="5" actId="47"/>
        <pc:sldMkLst>
          <pc:docMk/>
          <pc:sldMk cId="1427451059" sldId="364"/>
        </pc:sldMkLst>
      </pc:sldChg>
      <pc:sldChg chg="del">
        <pc:chgData name="Baran,Natalia" userId="129faaa7-a1b2-4544-a003-089e113618e8" providerId="ADAL" clId="{BF8F4F9B-A2DB-494E-A4CF-386D0F970290}" dt="2023-01-26T22:20:10.258" v="6" actId="47"/>
        <pc:sldMkLst>
          <pc:docMk/>
          <pc:sldMk cId="1596475967" sldId="3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59" y="0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r">
              <a:defRPr sz="1200"/>
            </a:lvl1pPr>
          </a:lstStyle>
          <a:p>
            <a:fld id="{0B39F9BF-D891-4195-A115-7623BE8F8CD8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0463"/>
            <a:ext cx="2352675" cy="3138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67" tIns="45734" rIns="91467" bIns="4573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14" y="4474052"/>
            <a:ext cx="5608975" cy="3660858"/>
          </a:xfrm>
          <a:prstGeom prst="rect">
            <a:avLst/>
          </a:prstGeom>
        </p:spPr>
        <p:txBody>
          <a:bodyPr vert="horz" lIns="91467" tIns="45734" rIns="91467" bIns="4573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011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59" y="8830011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r">
              <a:defRPr sz="1200"/>
            </a:lvl1pPr>
          </a:lstStyle>
          <a:p>
            <a:fld id="{BDD8E51F-0604-4327-82F3-41CECC6E9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95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012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6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28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7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44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44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7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20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0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2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2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0D3A46-7D0C-CD6B-0E26-F558A4651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89" y="3438397"/>
            <a:ext cx="6297612" cy="28354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02E31A-F118-1A83-74E7-FE7830C30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89" y="518230"/>
            <a:ext cx="6297612" cy="2835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AB0040-632E-B1D7-AC7F-5D9F66BAA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89" y="6308549"/>
            <a:ext cx="6297612" cy="2835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6ACDB-7761-420B-B5A2-8205E8D856BC}"/>
              </a:ext>
            </a:extLst>
          </p:cNvPr>
          <p:cNvSpPr txBox="1"/>
          <p:nvPr/>
        </p:nvSpPr>
        <p:spPr>
          <a:xfrm>
            <a:off x="215899" y="112853"/>
            <a:ext cx="2655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</a:t>
            </a:r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71F02ED0-9CE8-49BA-8DC7-5EE6ABD9C41F}"/>
              </a:ext>
            </a:extLst>
          </p:cNvPr>
          <p:cNvSpPr txBox="1"/>
          <p:nvPr/>
        </p:nvSpPr>
        <p:spPr>
          <a:xfrm>
            <a:off x="38366" y="408255"/>
            <a:ext cx="408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391866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783732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75598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567464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1959331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351197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2743063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134929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" name="TextBox 35">
            <a:extLst>
              <a:ext uri="{FF2B5EF4-FFF2-40B4-BE49-F238E27FC236}">
                <a16:creationId xmlns:a16="http://schemas.microsoft.com/office/drawing/2014/main" id="{7B1640BC-1A79-455E-9B1F-49B1A180F22E}"/>
              </a:ext>
            </a:extLst>
          </p:cNvPr>
          <p:cNvSpPr txBox="1"/>
          <p:nvPr/>
        </p:nvSpPr>
        <p:spPr>
          <a:xfrm>
            <a:off x="38366" y="3496610"/>
            <a:ext cx="408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391866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783732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75598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567464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1959331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351197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2743063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134929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2" name="TextBox 35">
            <a:extLst>
              <a:ext uri="{FF2B5EF4-FFF2-40B4-BE49-F238E27FC236}">
                <a16:creationId xmlns:a16="http://schemas.microsoft.com/office/drawing/2014/main" id="{B4D9BDA8-C831-4646-AE16-429EB2107654}"/>
              </a:ext>
            </a:extLst>
          </p:cNvPr>
          <p:cNvSpPr txBox="1"/>
          <p:nvPr/>
        </p:nvSpPr>
        <p:spPr>
          <a:xfrm>
            <a:off x="38366" y="6294940"/>
            <a:ext cx="4084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391866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783732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75598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567464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1959331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351197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2743063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134929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95868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53228</TotalTime>
  <Words>6</Words>
  <Application>Microsoft Office PowerPoint</Application>
  <PresentationFormat>Letter Paper (8.5x11 in)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M. D. Anderson Cancer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Cai,Tianyu</dc:creator>
  <cp:lastModifiedBy>Baran,Natalia</cp:lastModifiedBy>
  <cp:revision>764</cp:revision>
  <cp:lastPrinted>2022-12-15T22:19:47Z</cp:lastPrinted>
  <dcterms:created xsi:type="dcterms:W3CDTF">2018-01-03T00:16:59Z</dcterms:created>
  <dcterms:modified xsi:type="dcterms:W3CDTF">2023-01-26T22:20:19Z</dcterms:modified>
</cp:coreProperties>
</file>