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64" r:id="rId2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aran,Natalia" initials="NB" lastIdx="6" clrIdx="6">
    <p:extLst>
      <p:ext uri="{19B8F6BF-5375-455C-9EA6-DF929625EA0E}">
        <p15:presenceInfo xmlns:p15="http://schemas.microsoft.com/office/powerpoint/2012/main" userId="Baran,Natalia" providerId="None"/>
      </p:ext>
    </p:extLst>
  </p:cmAuthor>
  <p:cmAuthor id="1" name="Roman Galetto" initials="RG" lastIdx="16" clrIdx="0">
    <p:extLst>
      <p:ext uri="{19B8F6BF-5375-455C-9EA6-DF929625EA0E}">
        <p15:presenceInfo xmlns:p15="http://schemas.microsoft.com/office/powerpoint/2012/main" userId="S-1-5-21-3634073947-1451539219-2403533736-1286" providerId="AD"/>
      </p:ext>
    </p:extLst>
  </p:cmAuthor>
  <p:cmAuthor id="2" name="Agnes Gouble" initials="AG" lastIdx="13" clrIdx="1">
    <p:extLst>
      <p:ext uri="{19B8F6BF-5375-455C-9EA6-DF929625EA0E}">
        <p15:presenceInfo xmlns:p15="http://schemas.microsoft.com/office/powerpoint/2012/main" userId="S::agnes.gouble@cellectis.com::08e72700-45fb-472e-876b-0a4d118e0e62" providerId="AD"/>
      </p:ext>
    </p:extLst>
  </p:cmAuthor>
  <p:cmAuthor id="3" name="Julianne Smith" initials="JS" lastIdx="1" clrIdx="2">
    <p:extLst>
      <p:ext uri="{19B8F6BF-5375-455C-9EA6-DF929625EA0E}">
        <p15:presenceInfo xmlns:p15="http://schemas.microsoft.com/office/powerpoint/2012/main" userId="Julianne Smith" providerId="None"/>
      </p:ext>
    </p:extLst>
  </p:cmAuthor>
  <p:cmAuthor id="4" name="Roman Galetto" initials="RG [2]" lastIdx="5" clrIdx="3">
    <p:extLst>
      <p:ext uri="{19B8F6BF-5375-455C-9EA6-DF929625EA0E}">
        <p15:presenceInfo xmlns:p15="http://schemas.microsoft.com/office/powerpoint/2012/main" userId="S::roman.galetto@cellectis.com::615b5ba1-b08a-4088-887d-1e0a16e4e3f9" providerId="AD"/>
      </p:ext>
    </p:extLst>
  </p:cmAuthor>
  <p:cmAuthor id="5" name="Cai,Tianyu" initials="C" lastIdx="1" clrIdx="4">
    <p:extLst>
      <p:ext uri="{19B8F6BF-5375-455C-9EA6-DF929625EA0E}">
        <p15:presenceInfo xmlns:p15="http://schemas.microsoft.com/office/powerpoint/2012/main" userId="S::TCai@mdanderson.org::71d8a7b3-667c-4d2e-bec5-7edda105cd98" providerId="AD"/>
      </p:ext>
    </p:extLst>
  </p:cmAuthor>
  <p:cmAuthor id="6" name="Baran,Natalia" initials="B" lastIdx="12" clrIdx="5">
    <p:extLst>
      <p:ext uri="{19B8F6BF-5375-455C-9EA6-DF929625EA0E}">
        <p15:presenceInfo xmlns:p15="http://schemas.microsoft.com/office/powerpoint/2012/main" userId="S::NBaran@mdanderson.org::129faaa7-a1b2-4544-a003-089e113618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1290" autoAdjust="0"/>
  </p:normalViewPr>
  <p:slideViewPr>
    <p:cSldViewPr snapToGrid="0">
      <p:cViewPr varScale="1">
        <p:scale>
          <a:sx n="57" d="100"/>
          <a:sy n="57" d="100"/>
        </p:scale>
        <p:origin x="18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an,Natalia" userId="129faaa7-a1b2-4544-a003-089e113618e8" providerId="ADAL" clId="{99D84920-6B21-41DB-ADB0-291CEDBA1165}"/>
    <pc:docChg chg="delSld">
      <pc:chgData name="Baran,Natalia" userId="129faaa7-a1b2-4544-a003-089e113618e8" providerId="ADAL" clId="{99D84920-6B21-41DB-ADB0-291CEDBA1165}" dt="2023-01-26T22:19:03.481" v="8" actId="47"/>
      <pc:docMkLst>
        <pc:docMk/>
      </pc:docMkLst>
      <pc:sldChg chg="del">
        <pc:chgData name="Baran,Natalia" userId="129faaa7-a1b2-4544-a003-089e113618e8" providerId="ADAL" clId="{99D84920-6B21-41DB-ADB0-291CEDBA1165}" dt="2023-01-26T22:18:50.543" v="0" actId="47"/>
        <pc:sldMkLst>
          <pc:docMk/>
          <pc:sldMk cId="449037897" sldId="277"/>
        </pc:sldMkLst>
      </pc:sldChg>
      <pc:sldChg chg="del">
        <pc:chgData name="Baran,Natalia" userId="129faaa7-a1b2-4544-a003-089e113618e8" providerId="ADAL" clId="{99D84920-6B21-41DB-ADB0-291CEDBA1165}" dt="2023-01-26T22:18:51.645" v="1" actId="47"/>
        <pc:sldMkLst>
          <pc:docMk/>
          <pc:sldMk cId="771803974" sldId="322"/>
        </pc:sldMkLst>
      </pc:sldChg>
      <pc:sldChg chg="del">
        <pc:chgData name="Baran,Natalia" userId="129faaa7-a1b2-4544-a003-089e113618e8" providerId="ADAL" clId="{99D84920-6B21-41DB-ADB0-291CEDBA1165}" dt="2023-01-26T22:18:52.772" v="2" actId="47"/>
        <pc:sldMkLst>
          <pc:docMk/>
          <pc:sldMk cId="815288603" sldId="354"/>
        </pc:sldMkLst>
      </pc:sldChg>
      <pc:sldChg chg="del">
        <pc:chgData name="Baran,Natalia" userId="129faaa7-a1b2-4544-a003-089e113618e8" providerId="ADAL" clId="{99D84920-6B21-41DB-ADB0-291CEDBA1165}" dt="2023-01-26T22:18:53.557" v="3" actId="47"/>
        <pc:sldMkLst>
          <pc:docMk/>
          <pc:sldMk cId="3166498322" sldId="355"/>
        </pc:sldMkLst>
      </pc:sldChg>
      <pc:sldChg chg="del">
        <pc:chgData name="Baran,Natalia" userId="129faaa7-a1b2-4544-a003-089e113618e8" providerId="ADAL" clId="{99D84920-6B21-41DB-ADB0-291CEDBA1165}" dt="2023-01-26T22:19:02.730" v="7" actId="47"/>
        <pc:sldMkLst>
          <pc:docMk/>
          <pc:sldMk cId="908436051" sldId="356"/>
        </pc:sldMkLst>
      </pc:sldChg>
      <pc:sldChg chg="del">
        <pc:chgData name="Baran,Natalia" userId="129faaa7-a1b2-4544-a003-089e113618e8" providerId="ADAL" clId="{99D84920-6B21-41DB-ADB0-291CEDBA1165}" dt="2023-01-26T22:19:03.481" v="8" actId="47"/>
        <pc:sldMkLst>
          <pc:docMk/>
          <pc:sldMk cId="3390252073" sldId="358"/>
        </pc:sldMkLst>
      </pc:sldChg>
      <pc:sldChg chg="del">
        <pc:chgData name="Baran,Natalia" userId="129faaa7-a1b2-4544-a003-089e113618e8" providerId="ADAL" clId="{99D84920-6B21-41DB-ADB0-291CEDBA1165}" dt="2023-01-26T22:18:54.681" v="4" actId="47"/>
        <pc:sldMkLst>
          <pc:docMk/>
          <pc:sldMk cId="2137693322" sldId="363"/>
        </pc:sldMkLst>
      </pc:sldChg>
      <pc:sldChg chg="del">
        <pc:chgData name="Baran,Natalia" userId="129faaa7-a1b2-4544-a003-089e113618e8" providerId="ADAL" clId="{99D84920-6B21-41DB-ADB0-291CEDBA1165}" dt="2023-01-26T22:19:00.867" v="5" actId="47"/>
        <pc:sldMkLst>
          <pc:docMk/>
          <pc:sldMk cId="1596475967" sldId="367"/>
        </pc:sldMkLst>
      </pc:sldChg>
      <pc:sldChg chg="del">
        <pc:chgData name="Baran,Natalia" userId="129faaa7-a1b2-4544-a003-089e113618e8" providerId="ADAL" clId="{99D84920-6B21-41DB-ADB0-291CEDBA1165}" dt="2023-01-26T22:19:02.045" v="6" actId="47"/>
        <pc:sldMkLst>
          <pc:docMk/>
          <pc:sldMk cId="2695868811" sldId="3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04" cy="466389"/>
          </a:xfrm>
          <a:prstGeom prst="rect">
            <a:avLst/>
          </a:prstGeom>
        </p:spPr>
        <p:txBody>
          <a:bodyPr vert="horz" lIns="91467" tIns="45734" rIns="91467" bIns="4573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159" y="0"/>
            <a:ext cx="3038604" cy="466389"/>
          </a:xfrm>
          <a:prstGeom prst="rect">
            <a:avLst/>
          </a:prstGeom>
        </p:spPr>
        <p:txBody>
          <a:bodyPr vert="horz" lIns="91467" tIns="45734" rIns="91467" bIns="45734" rtlCol="0"/>
          <a:lstStyle>
            <a:lvl1pPr algn="r">
              <a:defRPr sz="1200"/>
            </a:lvl1pPr>
          </a:lstStyle>
          <a:p>
            <a:fld id="{0B39F9BF-D891-4195-A115-7623BE8F8CD8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0463"/>
            <a:ext cx="2352675" cy="3138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67" tIns="45734" rIns="91467" bIns="4573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714" y="4474052"/>
            <a:ext cx="5608975" cy="3660858"/>
          </a:xfrm>
          <a:prstGeom prst="rect">
            <a:avLst/>
          </a:prstGeom>
        </p:spPr>
        <p:txBody>
          <a:bodyPr vert="horz" lIns="91467" tIns="45734" rIns="91467" bIns="4573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011"/>
            <a:ext cx="3038604" cy="466389"/>
          </a:xfrm>
          <a:prstGeom prst="rect">
            <a:avLst/>
          </a:prstGeom>
        </p:spPr>
        <p:txBody>
          <a:bodyPr vert="horz" lIns="91467" tIns="45734" rIns="91467" bIns="4573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159" y="8830011"/>
            <a:ext cx="3038604" cy="466389"/>
          </a:xfrm>
          <a:prstGeom prst="rect">
            <a:avLst/>
          </a:prstGeom>
        </p:spPr>
        <p:txBody>
          <a:bodyPr vert="horz" lIns="91467" tIns="45734" rIns="91467" bIns="45734" rtlCol="0" anchor="b"/>
          <a:lstStyle>
            <a:lvl1pPr algn="r">
              <a:defRPr sz="1200"/>
            </a:lvl1pPr>
          </a:lstStyle>
          <a:p>
            <a:fld id="{BDD8E51F-0604-4327-82F3-41CECC6E9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95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012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6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728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72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44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93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44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479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620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09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29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02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2.emf"/><Relationship Id="rId7" Type="http://schemas.openxmlformats.org/officeDocument/2006/relationships/oleObject" Target="../embeddings/oleObject2.bin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6.emf"/><Relationship Id="rId4" Type="http://schemas.openxmlformats.org/officeDocument/2006/relationships/image" Target="../media/image3.emf"/><Relationship Id="rId9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1F368B3-6EB3-40EE-8283-B1379B27732B}"/>
              </a:ext>
            </a:extLst>
          </p:cNvPr>
          <p:cNvSpPr txBox="1"/>
          <p:nvPr/>
        </p:nvSpPr>
        <p:spPr>
          <a:xfrm>
            <a:off x="215899" y="112853"/>
            <a:ext cx="2655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9E3EEB-C203-4BF4-9F38-6EC185E23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69" y="741572"/>
            <a:ext cx="2686721" cy="20681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2A438B-8154-4915-8C2F-F5EFAF32E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571" y="741572"/>
            <a:ext cx="2686721" cy="20681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F701E3-BD10-4CA2-831E-0A04EC0F8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0415" y="3013342"/>
            <a:ext cx="2816312" cy="2167883"/>
          </a:xfrm>
          <a:prstGeom prst="rect">
            <a:avLst/>
          </a:prstGeom>
        </p:spPr>
      </p:pic>
      <p:sp>
        <p:nvSpPr>
          <p:cNvPr id="6" name="TextBox 35">
            <a:extLst>
              <a:ext uri="{FF2B5EF4-FFF2-40B4-BE49-F238E27FC236}">
                <a16:creationId xmlns:a16="http://schemas.microsoft.com/office/drawing/2014/main" id="{73013498-28EE-45EA-8ABC-50439B1A0B3B}"/>
              </a:ext>
            </a:extLst>
          </p:cNvPr>
          <p:cNvSpPr txBox="1"/>
          <p:nvPr/>
        </p:nvSpPr>
        <p:spPr>
          <a:xfrm>
            <a:off x="215900" y="56605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391866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783732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175598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567464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1959331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351197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2743063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134929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02591A09-545E-4351-8F45-52838154B9B3}"/>
              </a:ext>
            </a:extLst>
          </p:cNvPr>
          <p:cNvSpPr txBox="1"/>
          <p:nvPr/>
        </p:nvSpPr>
        <p:spPr>
          <a:xfrm>
            <a:off x="3530934" y="566049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391866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783732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175598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567464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1959331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351197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2743063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134929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0" name="TextBox 35">
            <a:extLst>
              <a:ext uri="{FF2B5EF4-FFF2-40B4-BE49-F238E27FC236}">
                <a16:creationId xmlns:a16="http://schemas.microsoft.com/office/drawing/2014/main" id="{3A1B44A9-77C4-4E09-8A4D-0BD231290BA5}"/>
              </a:ext>
            </a:extLst>
          </p:cNvPr>
          <p:cNvSpPr txBox="1"/>
          <p:nvPr/>
        </p:nvSpPr>
        <p:spPr>
          <a:xfrm>
            <a:off x="1973929" y="3130643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391866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783732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175598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567464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1959331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351197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2743063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134929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7F830C65-5EE8-4931-80C3-0A696FC32B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6190086"/>
              </p:ext>
            </p:extLst>
          </p:nvPr>
        </p:nvGraphicFramePr>
        <p:xfrm>
          <a:off x="3818257" y="5821420"/>
          <a:ext cx="1189038" cy="217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5" imgW="2086986" imgH="3825861" progId="Prism9.Document">
                  <p:embed/>
                </p:oleObj>
              </mc:Choice>
              <mc:Fallback>
                <p:oleObj name="Prism 9" r:id="rId5" imgW="2086986" imgH="3825861" progId="Prism9.Document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7F830C65-5EE8-4931-80C3-0A696FC32B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8257" y="5821420"/>
                        <a:ext cx="1189038" cy="2176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873139A8-56E9-4C1F-BC61-E181F447E2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3439181"/>
              </p:ext>
            </p:extLst>
          </p:nvPr>
        </p:nvGraphicFramePr>
        <p:xfrm>
          <a:off x="5121325" y="5819831"/>
          <a:ext cx="1189038" cy="21780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7" imgW="2086986" imgH="3825861" progId="Prism9.Document">
                  <p:embed/>
                </p:oleObj>
              </mc:Choice>
              <mc:Fallback>
                <p:oleObj name="Prism 9" r:id="rId7" imgW="2086986" imgH="3825861" progId="Prism9.Document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873139A8-56E9-4C1F-BC61-E181F447E2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21325" y="5819831"/>
                        <a:ext cx="1189038" cy="21780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35">
            <a:extLst>
              <a:ext uri="{FF2B5EF4-FFF2-40B4-BE49-F238E27FC236}">
                <a16:creationId xmlns:a16="http://schemas.microsoft.com/office/drawing/2014/main" id="{26C83E50-1B13-43FB-B14D-9FF8312EF91C}"/>
              </a:ext>
            </a:extLst>
          </p:cNvPr>
          <p:cNvSpPr txBox="1"/>
          <p:nvPr/>
        </p:nvSpPr>
        <p:spPr>
          <a:xfrm>
            <a:off x="235678" y="5736359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391866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783732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175598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567464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1959331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351197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2743063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134929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4" name="TextBox 35">
            <a:extLst>
              <a:ext uri="{FF2B5EF4-FFF2-40B4-BE49-F238E27FC236}">
                <a16:creationId xmlns:a16="http://schemas.microsoft.com/office/drawing/2014/main" id="{A0D1295C-27FD-461D-AC20-A38D4FEB5841}"/>
              </a:ext>
            </a:extLst>
          </p:cNvPr>
          <p:cNvSpPr txBox="1"/>
          <p:nvPr/>
        </p:nvSpPr>
        <p:spPr>
          <a:xfrm>
            <a:off x="3507591" y="5736359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391866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783732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175598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567464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1959331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351197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2743063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134929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82452F2A-48D3-46E6-8B9D-10586A9169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2073812"/>
              </p:ext>
            </p:extLst>
          </p:nvPr>
        </p:nvGraphicFramePr>
        <p:xfrm>
          <a:off x="793142" y="5819831"/>
          <a:ext cx="2655637" cy="1962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9" imgW="3692471" imgH="2728437" progId="Prism9.Document">
                  <p:embed/>
                </p:oleObj>
              </mc:Choice>
              <mc:Fallback>
                <p:oleObj name="Prism 9" r:id="rId9" imgW="3692471" imgH="2728437" progId="Prism9.Document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82452F2A-48D3-46E6-8B9D-10586A9169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93142" y="5819831"/>
                        <a:ext cx="2655637" cy="19626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7451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53228</TotalTime>
  <Words>8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9</vt:lpstr>
      <vt:lpstr>PowerPoint Presentation</vt:lpstr>
    </vt:vector>
  </TitlesOfParts>
  <Company>M. D. Anderson Cancer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Cai,Tianyu</dc:creator>
  <cp:lastModifiedBy>Baran,Natalia</cp:lastModifiedBy>
  <cp:revision>764</cp:revision>
  <cp:lastPrinted>2022-12-15T22:19:47Z</cp:lastPrinted>
  <dcterms:created xsi:type="dcterms:W3CDTF">2018-01-03T00:16:59Z</dcterms:created>
  <dcterms:modified xsi:type="dcterms:W3CDTF">2023-01-26T22:19:06Z</dcterms:modified>
</cp:coreProperties>
</file>