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8928100" cy="20104100"/>
  <p:notesSz cx="8928100" cy="201041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88" y="477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68738" cy="1004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057775" y="0"/>
            <a:ext cx="3868738" cy="1004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E7683-40C2-4D23-8C10-627256109CD5}" type="datetimeFigureOut">
              <a:rPr lang="es-AR" smtClean="0"/>
              <a:t>21/12/2020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789238" y="1508125"/>
            <a:ext cx="3349625" cy="753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892175" y="9548813"/>
            <a:ext cx="7143750" cy="9047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3868738" cy="1004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057775" y="19096038"/>
            <a:ext cx="3868738" cy="1004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3A2B6-582F-4034-A902-A35D5552B60D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Supp. figure 1: </a:t>
            </a:r>
            <a:r>
              <a:rPr lang="en-GB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Phylogenetic</a:t>
            </a: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tree of </a:t>
            </a:r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BoLA-DRB3 alleles. Private alleles are highlighted. Bootstrap values lower than 50 are not shown.</a:t>
            </a:r>
            <a:endParaRPr lang="es-AR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3A2B6-582F-4034-A902-A35D5552B60D}" type="slidenum">
              <a:rPr lang="es-AR" smtClean="0"/>
              <a:t>1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69607" y="6232271"/>
            <a:ext cx="7588885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39215" y="11258296"/>
            <a:ext cx="624967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46405" y="4623943"/>
            <a:ext cx="3883723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597971" y="4623943"/>
            <a:ext cx="3883723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78503" y="392684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108" y="147560"/>
                </a:moveTo>
                <a:lnTo>
                  <a:pt x="-108" y="49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278503" y="392684"/>
            <a:ext cx="1214120" cy="0"/>
          </a:xfrm>
          <a:custGeom>
            <a:avLst/>
            <a:gdLst/>
            <a:ahLst/>
            <a:cxnLst/>
            <a:rect l="l" t="t" r="r" b="b"/>
            <a:pathLst>
              <a:path w="1214120">
                <a:moveTo>
                  <a:pt x="-108" y="498"/>
                </a:moveTo>
                <a:lnTo>
                  <a:pt x="1213600" y="49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278503" y="551941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108" y="494"/>
                </a:moveTo>
                <a:lnTo>
                  <a:pt x="-108" y="13536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278503" y="686816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-108" y="490"/>
                </a:moveTo>
                <a:lnTo>
                  <a:pt x="134762" y="49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008754" y="539750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5">
                <a:moveTo>
                  <a:pt x="-101" y="368150"/>
                </a:moveTo>
                <a:lnTo>
                  <a:pt x="-101" y="49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008754" y="539750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101" y="494"/>
                </a:moveTo>
                <a:lnTo>
                  <a:pt x="269639" y="49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008754" y="980947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101" y="147545"/>
                </a:moveTo>
                <a:lnTo>
                  <a:pt x="-101" y="48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008754" y="98094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101" y="483"/>
                </a:moveTo>
                <a:lnTo>
                  <a:pt x="-101" y="48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4008754" y="1140205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101" y="479"/>
                </a:moveTo>
                <a:lnTo>
                  <a:pt x="-101" y="13534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4008754" y="1275080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-101" y="475"/>
                </a:moveTo>
                <a:lnTo>
                  <a:pt x="134769" y="47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4008754" y="907414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5">
                <a:moveTo>
                  <a:pt x="-101" y="485"/>
                </a:moveTo>
                <a:lnTo>
                  <a:pt x="-101" y="36814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359022" y="907414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-84" y="441671"/>
                </a:moveTo>
                <a:lnTo>
                  <a:pt x="-84" y="48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359022" y="907414"/>
            <a:ext cx="650240" cy="0"/>
          </a:xfrm>
          <a:custGeom>
            <a:avLst/>
            <a:gdLst/>
            <a:ahLst/>
            <a:cxnLst/>
            <a:rect l="l" t="t" r="r" b="b"/>
            <a:pathLst>
              <a:path w="650239">
                <a:moveTo>
                  <a:pt x="-84" y="485"/>
                </a:moveTo>
                <a:lnTo>
                  <a:pt x="649630" y="48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3359022" y="1360805"/>
            <a:ext cx="0" cy="429259"/>
          </a:xfrm>
          <a:custGeom>
            <a:avLst/>
            <a:gdLst/>
            <a:ahLst/>
            <a:cxnLst/>
            <a:rect l="l" t="t" r="r" b="b"/>
            <a:pathLst>
              <a:path h="429260">
                <a:moveTo>
                  <a:pt x="-84" y="473"/>
                </a:moveTo>
                <a:lnTo>
                  <a:pt x="-84" y="42946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3739134" y="1569211"/>
            <a:ext cx="0" cy="220979"/>
          </a:xfrm>
          <a:custGeom>
            <a:avLst/>
            <a:gdLst/>
            <a:ahLst/>
            <a:cxnLst/>
            <a:rect l="l" t="t" r="r" b="b"/>
            <a:pathLst>
              <a:path h="220980">
                <a:moveTo>
                  <a:pt x="-94" y="221061"/>
                </a:moveTo>
                <a:lnTo>
                  <a:pt x="-94" y="46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739134" y="156921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94" y="468"/>
                </a:moveTo>
                <a:lnTo>
                  <a:pt x="-94" y="46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739134" y="1802002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-94" y="462"/>
                </a:moveTo>
                <a:lnTo>
                  <a:pt x="-94" y="20886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874008" y="1863344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97" y="147523"/>
                </a:moveTo>
                <a:lnTo>
                  <a:pt x="-97" y="46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874008" y="1863344"/>
            <a:ext cx="944244" cy="0"/>
          </a:xfrm>
          <a:custGeom>
            <a:avLst/>
            <a:gdLst/>
            <a:ahLst/>
            <a:cxnLst/>
            <a:rect l="l" t="t" r="r" b="b"/>
            <a:pathLst>
              <a:path w="944245">
                <a:moveTo>
                  <a:pt x="-97" y="460"/>
                </a:moveTo>
                <a:lnTo>
                  <a:pt x="943869" y="46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3874008" y="2022601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97" y="456"/>
                </a:moveTo>
                <a:lnTo>
                  <a:pt x="-97" y="1353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874008" y="2157476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97" y="453"/>
                </a:moveTo>
                <a:lnTo>
                  <a:pt x="269516" y="45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739134" y="2010410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-94" y="457"/>
                </a:moveTo>
                <a:lnTo>
                  <a:pt x="134776" y="45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359022" y="1789810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-84" y="462"/>
                </a:moveTo>
                <a:lnTo>
                  <a:pt x="380016" y="46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334511" y="1348613"/>
            <a:ext cx="0" cy="674370"/>
          </a:xfrm>
          <a:custGeom>
            <a:avLst/>
            <a:gdLst/>
            <a:ahLst/>
            <a:cxnLst/>
            <a:rect l="l" t="t" r="r" b="b"/>
            <a:pathLst>
              <a:path h="674369">
                <a:moveTo>
                  <a:pt x="-84" y="674445"/>
                </a:moveTo>
                <a:lnTo>
                  <a:pt x="-84" y="47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334511" y="1348613"/>
            <a:ext cx="24765" cy="0"/>
          </a:xfrm>
          <a:custGeom>
            <a:avLst/>
            <a:gdLst/>
            <a:ahLst/>
            <a:cxnLst/>
            <a:rect l="l" t="t" r="r" b="b"/>
            <a:pathLst>
              <a:path w="24764">
                <a:moveTo>
                  <a:pt x="-84" y="473"/>
                </a:moveTo>
                <a:lnTo>
                  <a:pt x="24426" y="47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604259" y="2451607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-91" y="257741"/>
                </a:moveTo>
                <a:lnTo>
                  <a:pt x="-91" y="44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3604259" y="245160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91" y="446"/>
                </a:moveTo>
                <a:lnTo>
                  <a:pt x="-91" y="44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3335401" y="2035555"/>
            <a:ext cx="0" cy="674370"/>
          </a:xfrm>
          <a:custGeom>
            <a:avLst/>
            <a:gdLst/>
            <a:ahLst/>
            <a:cxnLst/>
            <a:rect l="l" t="t" r="r" b="b"/>
            <a:pathLst>
              <a:path h="674369">
                <a:moveTo>
                  <a:pt x="-84" y="456"/>
                </a:moveTo>
                <a:lnTo>
                  <a:pt x="-84" y="674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3605148" y="2721736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-91" y="439"/>
                </a:moveTo>
                <a:lnTo>
                  <a:pt x="-91" y="24554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4536821" y="2746248"/>
            <a:ext cx="0" cy="220979"/>
          </a:xfrm>
          <a:custGeom>
            <a:avLst/>
            <a:gdLst/>
            <a:ahLst/>
            <a:cxnLst/>
            <a:rect l="l" t="t" r="r" b="b"/>
            <a:pathLst>
              <a:path h="220980">
                <a:moveTo>
                  <a:pt x="-114" y="221032"/>
                </a:moveTo>
                <a:lnTo>
                  <a:pt x="-114" y="43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4536821" y="274624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114" y="438"/>
                </a:moveTo>
                <a:lnTo>
                  <a:pt x="-114" y="43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4536821" y="2979166"/>
            <a:ext cx="0" cy="208279"/>
          </a:xfrm>
          <a:custGeom>
            <a:avLst/>
            <a:gdLst/>
            <a:ahLst/>
            <a:cxnLst/>
            <a:rect l="l" t="t" r="r" b="b"/>
            <a:pathLst>
              <a:path h="208280">
                <a:moveTo>
                  <a:pt x="-114" y="432"/>
                </a:moveTo>
                <a:lnTo>
                  <a:pt x="-114" y="2087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5039359" y="3040379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127" y="147493"/>
                </a:moveTo>
                <a:lnTo>
                  <a:pt x="-127" y="43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5039359" y="3040379"/>
            <a:ext cx="1483360" cy="0"/>
          </a:xfrm>
          <a:custGeom>
            <a:avLst/>
            <a:gdLst/>
            <a:ahLst/>
            <a:cxnLst/>
            <a:rect l="l" t="t" r="r" b="b"/>
            <a:pathLst>
              <a:path w="1483359">
                <a:moveTo>
                  <a:pt x="-127" y="431"/>
                </a:moveTo>
                <a:lnTo>
                  <a:pt x="1483195" y="43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5039359" y="3199638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127" y="427"/>
                </a:moveTo>
                <a:lnTo>
                  <a:pt x="-127" y="13529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5039359" y="3334511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5">
                <a:moveTo>
                  <a:pt x="-127" y="423"/>
                </a:moveTo>
                <a:lnTo>
                  <a:pt x="171572" y="42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4536821" y="3187445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>
                <a:moveTo>
                  <a:pt x="-114" y="427"/>
                </a:moveTo>
                <a:lnTo>
                  <a:pt x="502411" y="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3605148" y="2966847"/>
            <a:ext cx="932180" cy="0"/>
          </a:xfrm>
          <a:custGeom>
            <a:avLst/>
            <a:gdLst/>
            <a:ahLst/>
            <a:cxnLst/>
            <a:rect l="l" t="t" r="r" b="b"/>
            <a:pathLst>
              <a:path w="932179">
                <a:moveTo>
                  <a:pt x="-91" y="433"/>
                </a:moveTo>
                <a:lnTo>
                  <a:pt x="931557" y="4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3335401" y="2709545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84" y="439"/>
                </a:moveTo>
                <a:lnTo>
                  <a:pt x="269656" y="43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2526283" y="2023364"/>
            <a:ext cx="0" cy="1017269"/>
          </a:xfrm>
          <a:custGeom>
            <a:avLst/>
            <a:gdLst/>
            <a:ahLst/>
            <a:cxnLst/>
            <a:rect l="l" t="t" r="r" b="b"/>
            <a:pathLst>
              <a:path h="1017269">
                <a:moveTo>
                  <a:pt x="-63" y="1017447"/>
                </a:moveTo>
                <a:lnTo>
                  <a:pt x="-63" y="45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2526283" y="2023364"/>
            <a:ext cx="809625" cy="0"/>
          </a:xfrm>
          <a:custGeom>
            <a:avLst/>
            <a:gdLst/>
            <a:ahLst/>
            <a:cxnLst/>
            <a:rect l="l" t="t" r="r" b="b"/>
            <a:pathLst>
              <a:path w="809625">
                <a:moveTo>
                  <a:pt x="-63" y="456"/>
                </a:moveTo>
                <a:lnTo>
                  <a:pt x="809032" y="45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2526283" y="3052572"/>
            <a:ext cx="0" cy="1017269"/>
          </a:xfrm>
          <a:custGeom>
            <a:avLst/>
            <a:gdLst/>
            <a:ahLst/>
            <a:cxnLst/>
            <a:rect l="l" t="t" r="r" b="b"/>
            <a:pathLst>
              <a:path h="1017270">
                <a:moveTo>
                  <a:pt x="-63" y="430"/>
                </a:moveTo>
                <a:lnTo>
                  <a:pt x="-63" y="10174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3114801" y="3628516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-78" y="441476"/>
                </a:moveTo>
                <a:lnTo>
                  <a:pt x="-78" y="41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3114801" y="3628516"/>
            <a:ext cx="760095" cy="0"/>
          </a:xfrm>
          <a:custGeom>
            <a:avLst/>
            <a:gdLst/>
            <a:ahLst/>
            <a:cxnLst/>
            <a:rect l="l" t="t" r="r" b="b"/>
            <a:pathLst>
              <a:path w="760095">
                <a:moveTo>
                  <a:pt x="-78" y="416"/>
                </a:moveTo>
                <a:lnTo>
                  <a:pt x="759870" y="41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3862578" y="3922648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97" y="147344"/>
                </a:moveTo>
                <a:lnTo>
                  <a:pt x="-97" y="4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3862578" y="392264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97" y="408"/>
                </a:moveTo>
                <a:lnTo>
                  <a:pt x="-97" y="4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3862578" y="408190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97" y="404"/>
                </a:moveTo>
                <a:lnTo>
                  <a:pt x="-97" y="13514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3862578" y="4216653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-97" y="401"/>
                </a:moveTo>
                <a:lnTo>
                  <a:pt x="1066421" y="40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3654171" y="4069588"/>
            <a:ext cx="0" cy="453390"/>
          </a:xfrm>
          <a:custGeom>
            <a:avLst/>
            <a:gdLst/>
            <a:ahLst/>
            <a:cxnLst/>
            <a:rect l="l" t="t" r="r" b="b"/>
            <a:pathLst>
              <a:path h="453389">
                <a:moveTo>
                  <a:pt x="-92" y="453783"/>
                </a:moveTo>
                <a:lnTo>
                  <a:pt x="-92" y="40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3654171" y="4069588"/>
            <a:ext cx="208915" cy="0"/>
          </a:xfrm>
          <a:custGeom>
            <a:avLst/>
            <a:gdLst/>
            <a:ahLst/>
            <a:cxnLst/>
            <a:rect l="l" t="t" r="r" b="b"/>
            <a:pathLst>
              <a:path w="208914">
                <a:moveTo>
                  <a:pt x="-92" y="405"/>
                </a:moveTo>
                <a:lnTo>
                  <a:pt x="208309" y="40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4377435" y="4510785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110" y="147456"/>
                </a:moveTo>
                <a:lnTo>
                  <a:pt x="-110" y="39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4377435" y="4510785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-110" y="394"/>
                </a:moveTo>
                <a:lnTo>
                  <a:pt x="134759" y="39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4377435" y="4670044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110" y="390"/>
                </a:moveTo>
                <a:lnTo>
                  <a:pt x="-110" y="1351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4377435" y="4804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110" y="386"/>
                </a:moveTo>
                <a:lnTo>
                  <a:pt x="-110" y="38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3838066" y="4657852"/>
            <a:ext cx="0" cy="330835"/>
          </a:xfrm>
          <a:custGeom>
            <a:avLst/>
            <a:gdLst/>
            <a:ahLst/>
            <a:cxnLst/>
            <a:rect l="l" t="t" r="r" b="b"/>
            <a:pathLst>
              <a:path h="330835">
                <a:moveTo>
                  <a:pt x="-96" y="331217"/>
                </a:moveTo>
                <a:lnTo>
                  <a:pt x="-96" y="39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3838066" y="4657852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-96" y="390"/>
                </a:moveTo>
                <a:lnTo>
                  <a:pt x="539258" y="39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3838066" y="5000878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-96" y="381"/>
                </a:moveTo>
                <a:lnTo>
                  <a:pt x="-96" y="31888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4647057" y="5098922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-117" y="220845"/>
                </a:moveTo>
                <a:lnTo>
                  <a:pt x="-117" y="37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4647057" y="509892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117" y="379"/>
                </a:moveTo>
                <a:lnTo>
                  <a:pt x="-117" y="37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4647057" y="5331714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-117" y="373"/>
                </a:moveTo>
                <a:lnTo>
                  <a:pt x="-117" y="20864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4781930" y="5392928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120" y="147434"/>
                </a:moveTo>
                <a:lnTo>
                  <a:pt x="-120" y="37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4781930" y="5392928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-120" y="371"/>
                </a:moveTo>
                <a:lnTo>
                  <a:pt x="539234" y="37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4781930" y="5552313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120" y="367"/>
                </a:moveTo>
                <a:lnTo>
                  <a:pt x="-120" y="13511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4781930" y="5687059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-120" y="364"/>
                </a:moveTo>
                <a:lnTo>
                  <a:pt x="539234" y="36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4647057" y="5539994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-117" y="368"/>
                </a:moveTo>
                <a:lnTo>
                  <a:pt x="134753" y="36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3838066" y="5319395"/>
            <a:ext cx="808990" cy="0"/>
          </a:xfrm>
          <a:custGeom>
            <a:avLst/>
            <a:gdLst/>
            <a:ahLst/>
            <a:cxnLst/>
            <a:rect l="l" t="t" r="r" b="b"/>
            <a:pathLst>
              <a:path w="808989">
                <a:moveTo>
                  <a:pt x="-96" y="373"/>
                </a:moveTo>
                <a:lnTo>
                  <a:pt x="808872" y="37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3654171" y="4535296"/>
            <a:ext cx="0" cy="453390"/>
          </a:xfrm>
          <a:custGeom>
            <a:avLst/>
            <a:gdLst/>
            <a:ahLst/>
            <a:cxnLst/>
            <a:rect l="l" t="t" r="r" b="b"/>
            <a:pathLst>
              <a:path h="453389">
                <a:moveTo>
                  <a:pt x="-92" y="393"/>
                </a:moveTo>
                <a:lnTo>
                  <a:pt x="-92" y="45377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3654171" y="4988686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-92" y="382"/>
                </a:moveTo>
                <a:lnTo>
                  <a:pt x="183799" y="38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3114801" y="4081907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-78" y="404"/>
                </a:moveTo>
                <a:lnTo>
                  <a:pt x="-78" y="44146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3114801" y="4522978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-78" y="393"/>
                </a:moveTo>
                <a:lnTo>
                  <a:pt x="539276" y="3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2526283" y="4069588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4">
                <a:moveTo>
                  <a:pt x="-63" y="405"/>
                </a:moveTo>
                <a:lnTo>
                  <a:pt x="588439" y="40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1901063" y="3040379"/>
            <a:ext cx="0" cy="1813560"/>
          </a:xfrm>
          <a:custGeom>
            <a:avLst/>
            <a:gdLst/>
            <a:ahLst/>
            <a:cxnLst/>
            <a:rect l="l" t="t" r="r" b="b"/>
            <a:pathLst>
              <a:path h="1813560">
                <a:moveTo>
                  <a:pt x="-48" y="1813818"/>
                </a:moveTo>
                <a:lnTo>
                  <a:pt x="-48" y="43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1901063" y="3040379"/>
            <a:ext cx="625475" cy="0"/>
          </a:xfrm>
          <a:custGeom>
            <a:avLst/>
            <a:gdLst/>
            <a:ahLst/>
            <a:cxnLst/>
            <a:rect l="l" t="t" r="r" b="b"/>
            <a:pathLst>
              <a:path w="625475">
                <a:moveTo>
                  <a:pt x="-48" y="431"/>
                </a:moveTo>
                <a:lnTo>
                  <a:pt x="625157" y="43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1901063" y="5981065"/>
            <a:ext cx="0" cy="343535"/>
          </a:xfrm>
          <a:custGeom>
            <a:avLst/>
            <a:gdLst/>
            <a:ahLst/>
            <a:cxnLst/>
            <a:rect l="l" t="t" r="r" b="b"/>
            <a:pathLst>
              <a:path h="343535">
                <a:moveTo>
                  <a:pt x="-48" y="343502"/>
                </a:moveTo>
                <a:lnTo>
                  <a:pt x="-48" y="35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1901063" y="5981065"/>
            <a:ext cx="981075" cy="0"/>
          </a:xfrm>
          <a:custGeom>
            <a:avLst/>
            <a:gdLst/>
            <a:ahLst/>
            <a:cxnLst/>
            <a:rect l="l" t="t" r="r" b="b"/>
            <a:pathLst>
              <a:path w="981075">
                <a:moveTo>
                  <a:pt x="-48" y="356"/>
                </a:moveTo>
                <a:lnTo>
                  <a:pt x="980748" y="35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2293366" y="6275196"/>
            <a:ext cx="0" cy="404495"/>
          </a:xfrm>
          <a:custGeom>
            <a:avLst/>
            <a:gdLst/>
            <a:ahLst/>
            <a:cxnLst/>
            <a:rect l="l" t="t" r="r" b="b"/>
            <a:pathLst>
              <a:path h="404495">
                <a:moveTo>
                  <a:pt x="-57" y="404707"/>
                </a:moveTo>
                <a:lnTo>
                  <a:pt x="-57" y="34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2293366" y="6275196"/>
            <a:ext cx="1029969" cy="0"/>
          </a:xfrm>
          <a:custGeom>
            <a:avLst/>
            <a:gdLst/>
            <a:ahLst/>
            <a:cxnLst/>
            <a:rect l="l" t="t" r="r" b="b"/>
            <a:pathLst>
              <a:path w="1029970">
                <a:moveTo>
                  <a:pt x="-57" y="349"/>
                </a:moveTo>
                <a:lnTo>
                  <a:pt x="1029632" y="34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2930905" y="6716268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5">
                <a:moveTo>
                  <a:pt x="-74" y="367994"/>
                </a:moveTo>
                <a:lnTo>
                  <a:pt x="-74" y="33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3592829" y="6569329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90" y="147277"/>
                </a:moveTo>
                <a:lnTo>
                  <a:pt x="-90" y="34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3592829" y="6569329"/>
            <a:ext cx="441325" cy="0"/>
          </a:xfrm>
          <a:custGeom>
            <a:avLst/>
            <a:gdLst/>
            <a:ahLst/>
            <a:cxnLst/>
            <a:rect l="l" t="t" r="r" b="b"/>
            <a:pathLst>
              <a:path w="441325">
                <a:moveTo>
                  <a:pt x="-90" y="342"/>
                </a:moveTo>
                <a:lnTo>
                  <a:pt x="441223" y="34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3592829" y="6728586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90" y="338"/>
                </a:moveTo>
                <a:lnTo>
                  <a:pt x="-90" y="13508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3592829" y="686333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90" y="334"/>
                </a:moveTo>
                <a:lnTo>
                  <a:pt x="-90" y="33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2930905" y="6716268"/>
            <a:ext cx="662305" cy="0"/>
          </a:xfrm>
          <a:custGeom>
            <a:avLst/>
            <a:gdLst/>
            <a:ahLst/>
            <a:cxnLst/>
            <a:rect l="l" t="t" r="r" b="b"/>
            <a:pathLst>
              <a:path w="662304">
                <a:moveTo>
                  <a:pt x="-74" y="338"/>
                </a:moveTo>
                <a:lnTo>
                  <a:pt x="661833" y="33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2930905" y="7157466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74" y="147389"/>
                </a:moveTo>
                <a:lnTo>
                  <a:pt x="-74" y="3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2930905" y="7157466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74" y="327"/>
                </a:moveTo>
                <a:lnTo>
                  <a:pt x="269540" y="3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2930905" y="7316723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74" y="323"/>
                </a:moveTo>
                <a:lnTo>
                  <a:pt x="-74" y="13506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2930905" y="74514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74" y="319"/>
                </a:moveTo>
                <a:lnTo>
                  <a:pt x="-74" y="31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2930905" y="7083932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5">
                <a:moveTo>
                  <a:pt x="-74" y="329"/>
                </a:moveTo>
                <a:lnTo>
                  <a:pt x="-74" y="36785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2293366" y="6691756"/>
            <a:ext cx="0" cy="392430"/>
          </a:xfrm>
          <a:custGeom>
            <a:avLst/>
            <a:gdLst/>
            <a:ahLst/>
            <a:cxnLst/>
            <a:rect l="l" t="t" r="r" b="b"/>
            <a:pathLst>
              <a:path h="392429">
                <a:moveTo>
                  <a:pt x="-57" y="338"/>
                </a:moveTo>
                <a:lnTo>
                  <a:pt x="-57" y="39250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2293366" y="7083932"/>
            <a:ext cx="637540" cy="0"/>
          </a:xfrm>
          <a:custGeom>
            <a:avLst/>
            <a:gdLst/>
            <a:ahLst/>
            <a:cxnLst/>
            <a:rect l="l" t="t" r="r" b="b"/>
            <a:pathLst>
              <a:path w="637539">
                <a:moveTo>
                  <a:pt x="-57" y="329"/>
                </a:moveTo>
                <a:lnTo>
                  <a:pt x="637465" y="32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1901063" y="6336410"/>
            <a:ext cx="0" cy="343535"/>
          </a:xfrm>
          <a:custGeom>
            <a:avLst/>
            <a:gdLst/>
            <a:ahLst/>
            <a:cxnLst/>
            <a:rect l="l" t="t" r="r" b="b"/>
            <a:pathLst>
              <a:path h="343534">
                <a:moveTo>
                  <a:pt x="-48" y="347"/>
                </a:moveTo>
                <a:lnTo>
                  <a:pt x="-48" y="3434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1901063" y="6679565"/>
            <a:ext cx="392430" cy="0"/>
          </a:xfrm>
          <a:custGeom>
            <a:avLst/>
            <a:gdLst/>
            <a:ahLst/>
            <a:cxnLst/>
            <a:rect l="l" t="t" r="r" b="b"/>
            <a:pathLst>
              <a:path w="392430">
                <a:moveTo>
                  <a:pt x="-48" y="339"/>
                </a:moveTo>
                <a:lnTo>
                  <a:pt x="392245" y="33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1901063" y="4853813"/>
            <a:ext cx="0" cy="1826260"/>
          </a:xfrm>
          <a:custGeom>
            <a:avLst/>
            <a:gdLst/>
            <a:ahLst/>
            <a:cxnLst/>
            <a:rect l="l" t="t" r="r" b="b"/>
            <a:pathLst>
              <a:path h="1826259">
                <a:moveTo>
                  <a:pt x="-48" y="385"/>
                </a:moveTo>
                <a:lnTo>
                  <a:pt x="-48" y="182609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1496567" y="4853813"/>
            <a:ext cx="0" cy="1581150"/>
          </a:xfrm>
          <a:custGeom>
            <a:avLst/>
            <a:gdLst/>
            <a:ahLst/>
            <a:cxnLst/>
            <a:rect l="l" t="t" r="r" b="b"/>
            <a:pathLst>
              <a:path h="1581150">
                <a:moveTo>
                  <a:pt x="-37" y="1580987"/>
                </a:moveTo>
                <a:lnTo>
                  <a:pt x="-37" y="38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1496567" y="4853813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4">
                <a:moveTo>
                  <a:pt x="-37" y="385"/>
                </a:moveTo>
                <a:lnTo>
                  <a:pt x="404446" y="38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2183002" y="7745603"/>
            <a:ext cx="0" cy="269875"/>
          </a:xfrm>
          <a:custGeom>
            <a:avLst/>
            <a:gdLst/>
            <a:ahLst/>
            <a:cxnLst/>
            <a:rect l="l" t="t" r="r" b="b"/>
            <a:pathLst>
              <a:path h="269875">
                <a:moveTo>
                  <a:pt x="-55" y="269799"/>
                </a:moveTo>
                <a:lnTo>
                  <a:pt x="-55" y="31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2183002" y="7745603"/>
            <a:ext cx="490855" cy="0"/>
          </a:xfrm>
          <a:custGeom>
            <a:avLst/>
            <a:gdLst/>
            <a:ahLst/>
            <a:cxnLst/>
            <a:rect l="l" t="t" r="r" b="b"/>
            <a:pathLst>
              <a:path w="490855">
                <a:moveTo>
                  <a:pt x="-55" y="312"/>
                </a:moveTo>
                <a:lnTo>
                  <a:pt x="490406" y="31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6405" y="804164"/>
            <a:ext cx="803529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6405" y="4623943"/>
            <a:ext cx="803529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35554" y="18696814"/>
            <a:ext cx="285699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46405" y="18696814"/>
            <a:ext cx="205346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28232" y="18696814"/>
            <a:ext cx="205346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3951" y="279901"/>
            <a:ext cx="4130675" cy="40119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0555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BoLA-DRB3*001:01</a:t>
            </a:r>
            <a:endParaRPr sz="1050">
              <a:latin typeface="Arial"/>
              <a:cs typeface="Arial"/>
            </a:endParaRPr>
          </a:p>
          <a:p>
            <a:pPr marL="821690">
              <a:lnSpc>
                <a:spcPct val="100000"/>
              </a:lnSpc>
              <a:spcBef>
                <a:spcPts val="1055"/>
              </a:spcBef>
            </a:pPr>
            <a:r>
              <a:rPr sz="1050" b="1" spc="-5" dirty="0">
                <a:latin typeface="Arial"/>
                <a:cs typeface="Arial"/>
              </a:rPr>
              <a:t>BoLA-DRB3*027:05</a:t>
            </a:r>
            <a:endParaRPr sz="1050">
              <a:latin typeface="Arial"/>
              <a:cs typeface="Arial"/>
            </a:endParaRPr>
          </a:p>
          <a:p>
            <a:pPr marL="551815" marR="2383155" indent="-135255">
              <a:lnSpc>
                <a:spcPts val="2320"/>
              </a:lnSpc>
              <a:spcBef>
                <a:spcPts val="250"/>
              </a:spcBef>
            </a:pPr>
            <a:r>
              <a:rPr sz="1050" spc="-5" dirty="0">
                <a:latin typeface="Arial"/>
                <a:cs typeface="Arial"/>
              </a:rPr>
              <a:t>BoLA-DRB3*027:03  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spc="-5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02</a:t>
            </a:r>
            <a:r>
              <a:rPr sz="1050" spc="10" dirty="0">
                <a:latin typeface="Arial"/>
                <a:cs typeface="Arial"/>
              </a:rPr>
              <a:t>7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7</a:t>
            </a:r>
            <a:endParaRPr sz="1050">
              <a:latin typeface="Arial"/>
              <a:cs typeface="Arial"/>
            </a:endParaRPr>
          </a:p>
          <a:p>
            <a:pPr marL="147320">
              <a:lnSpc>
                <a:spcPct val="100000"/>
              </a:lnSpc>
              <a:spcBef>
                <a:spcPts val="800"/>
              </a:spcBef>
            </a:pPr>
            <a:r>
              <a:rPr sz="1050" b="1" spc="-5" dirty="0">
                <a:latin typeface="Arial"/>
                <a:cs typeface="Arial"/>
              </a:rPr>
              <a:t>BoLA-DRB3*027:04</a:t>
            </a:r>
            <a:endParaRPr sz="1050">
              <a:latin typeface="Arial"/>
              <a:cs typeface="Arial"/>
            </a:endParaRPr>
          </a:p>
          <a:p>
            <a:pPr marL="1226185">
              <a:lnSpc>
                <a:spcPct val="100000"/>
              </a:lnSpc>
              <a:spcBef>
                <a:spcPts val="1060"/>
              </a:spcBef>
            </a:pPr>
            <a:r>
              <a:rPr sz="1050" spc="-5" dirty="0">
                <a:latin typeface="Arial"/>
                <a:cs typeface="Arial"/>
              </a:rPr>
              <a:t>BoLA-DRB3*007:01</a:t>
            </a:r>
            <a:endParaRPr sz="1050">
              <a:latin typeface="Arial"/>
              <a:cs typeface="Arial"/>
            </a:endParaRPr>
          </a:p>
          <a:p>
            <a:pPr marL="12700" marR="2338070" indent="539115">
              <a:lnSpc>
                <a:spcPct val="183800"/>
              </a:lnSpc>
            </a:pPr>
            <a:r>
              <a:rPr sz="1050" b="1" dirty="0">
                <a:latin typeface="Arial"/>
                <a:cs typeface="Arial"/>
              </a:rPr>
              <a:t>BoL</a:t>
            </a:r>
            <a:r>
              <a:rPr sz="1050" b="1" spc="-15" dirty="0">
                <a:latin typeface="Arial"/>
                <a:cs typeface="Arial"/>
              </a:rPr>
              <a:t>A</a:t>
            </a:r>
            <a:r>
              <a:rPr sz="1050" b="1" spc="5" dirty="0">
                <a:latin typeface="Arial"/>
                <a:cs typeface="Arial"/>
              </a:rPr>
              <a:t>-</a:t>
            </a:r>
            <a:r>
              <a:rPr sz="1050" b="1" dirty="0">
                <a:latin typeface="Arial"/>
                <a:cs typeface="Arial"/>
              </a:rPr>
              <a:t>DRB</a:t>
            </a:r>
            <a:r>
              <a:rPr sz="1050" b="1" spc="-15" dirty="0">
                <a:latin typeface="Arial"/>
                <a:cs typeface="Arial"/>
              </a:rPr>
              <a:t>3</a:t>
            </a:r>
            <a:r>
              <a:rPr sz="1050" b="1" dirty="0">
                <a:latin typeface="Arial"/>
                <a:cs typeface="Arial"/>
              </a:rPr>
              <a:t>*</a:t>
            </a:r>
            <a:r>
              <a:rPr sz="1050" b="1" spc="-15" dirty="0">
                <a:latin typeface="Arial"/>
                <a:cs typeface="Arial"/>
              </a:rPr>
              <a:t>027</a:t>
            </a:r>
            <a:r>
              <a:rPr sz="1050" b="1" spc="-20" dirty="0">
                <a:latin typeface="Arial"/>
                <a:cs typeface="Arial"/>
              </a:rPr>
              <a:t>:</a:t>
            </a:r>
            <a:r>
              <a:rPr sz="1050" b="1" spc="10" dirty="0">
                <a:latin typeface="Arial"/>
                <a:cs typeface="Arial"/>
              </a:rPr>
              <a:t>1</a:t>
            </a:r>
            <a:r>
              <a:rPr sz="1050" b="1" dirty="0">
                <a:latin typeface="Arial"/>
                <a:cs typeface="Arial"/>
              </a:rPr>
              <a:t>0  </a:t>
            </a:r>
            <a:r>
              <a:rPr sz="1050" b="1" spc="-5" dirty="0">
                <a:latin typeface="Arial"/>
                <a:cs typeface="Arial"/>
              </a:rPr>
              <a:t>BoLA-DRB3*024:03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 marL="945515">
              <a:lnSpc>
                <a:spcPct val="100000"/>
              </a:lnSpc>
            </a:pPr>
            <a:r>
              <a:rPr sz="1050" spc="-5" dirty="0">
                <a:latin typeface="Arial"/>
                <a:cs typeface="Arial"/>
              </a:rPr>
              <a:t>BoLA-DRB3*009:02</a:t>
            </a:r>
            <a:endParaRPr sz="10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19"/>
              </a:spcBef>
            </a:pP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</a:t>
            </a:r>
            <a:r>
              <a:rPr sz="1050" dirty="0">
                <a:latin typeface="Arial"/>
                <a:cs typeface="Arial"/>
              </a:rPr>
              <a:t>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01</a:t>
            </a:r>
            <a:r>
              <a:rPr sz="1050" spc="10" dirty="0">
                <a:latin typeface="Arial"/>
                <a:cs typeface="Arial"/>
              </a:rPr>
              <a:t>6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 marL="294005" algn="ctr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BoLA-DRB3*009:01</a:t>
            </a:r>
            <a:endParaRPr sz="1050">
              <a:latin typeface="Arial"/>
              <a:cs typeface="Arial"/>
            </a:endParaRPr>
          </a:p>
          <a:p>
            <a:pPr marL="269875" marR="2653665" indent="12065" algn="ctr">
              <a:lnSpc>
                <a:spcPct val="183800"/>
              </a:lnSpc>
              <a:spcBef>
                <a:spcPts val="5"/>
              </a:spcBef>
            </a:pP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</a:t>
            </a:r>
            <a:r>
              <a:rPr sz="1050" dirty="0">
                <a:latin typeface="Arial"/>
                <a:cs typeface="Arial"/>
              </a:rPr>
              <a:t>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01</a:t>
            </a:r>
            <a:r>
              <a:rPr sz="1050" spc="10" dirty="0">
                <a:latin typeface="Arial"/>
                <a:cs typeface="Arial"/>
              </a:rPr>
              <a:t>1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3  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spc="-5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01</a:t>
            </a:r>
            <a:r>
              <a:rPr sz="1050" spc="10" dirty="0">
                <a:latin typeface="Arial"/>
                <a:cs typeface="Arial"/>
              </a:rPr>
              <a:t>1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 marR="261620" algn="ctr">
              <a:lnSpc>
                <a:spcPct val="100000"/>
              </a:lnSpc>
              <a:spcBef>
                <a:spcPts val="1060"/>
              </a:spcBef>
            </a:pPr>
            <a:r>
              <a:rPr sz="1050" spc="-5" dirty="0">
                <a:latin typeface="Arial"/>
                <a:cs typeface="Arial"/>
              </a:rPr>
              <a:t>BoLA-DRB3*022:01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61343" y="4399168"/>
            <a:ext cx="12122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BoLA-DRB3*028:01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6599" y="4693292"/>
            <a:ext cx="2156460" cy="775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BoLA-DRB3*028:02</a:t>
            </a:r>
            <a:endParaRPr sz="1050">
              <a:latin typeface="Arial"/>
              <a:cs typeface="Arial"/>
            </a:endParaRPr>
          </a:p>
          <a:p>
            <a:pPr marL="281940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BoLA-DRB3*014:01:01</a:t>
            </a:r>
            <a:endParaRPr sz="1050">
              <a:latin typeface="Arial"/>
              <a:cs typeface="Arial"/>
            </a:endParaRPr>
          </a:p>
          <a:p>
            <a:pPr marL="956310">
              <a:lnSpc>
                <a:spcPct val="100000"/>
              </a:lnSpc>
              <a:spcBef>
                <a:spcPts val="1060"/>
              </a:spcBef>
            </a:pPr>
            <a:r>
              <a:rPr sz="1050" spc="-5" dirty="0">
                <a:latin typeface="Arial"/>
                <a:cs typeface="Arial"/>
              </a:rPr>
              <a:t>BoLA-DRB3*031:01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70821" y="5576302"/>
            <a:ext cx="125793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BoLA-DRB3*014:02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0323" y="5870427"/>
            <a:ext cx="1654175" cy="480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BoLA-DRB3*021:01</a:t>
            </a:r>
            <a:endParaRPr sz="1050">
              <a:latin typeface="Arial"/>
              <a:cs typeface="Arial"/>
            </a:endParaRPr>
          </a:p>
          <a:p>
            <a:pPr marL="454025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BoLA-DRB3*033:01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83073" y="6458929"/>
            <a:ext cx="12128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BoLA-DRB3*048:01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94027" y="6446139"/>
            <a:ext cx="0" cy="1570355"/>
          </a:xfrm>
          <a:custGeom>
            <a:avLst/>
            <a:gdLst/>
            <a:ahLst/>
            <a:cxnLst/>
            <a:rect l="l" t="t" r="r" b="b"/>
            <a:pathLst>
              <a:path h="1570354">
                <a:moveTo>
                  <a:pt x="-37" y="345"/>
                </a:moveTo>
                <a:lnTo>
                  <a:pt x="-37" y="15705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80717" y="8028685"/>
            <a:ext cx="0" cy="269875"/>
          </a:xfrm>
          <a:custGeom>
            <a:avLst/>
            <a:gdLst/>
            <a:ahLst/>
            <a:cxnLst/>
            <a:rect l="l" t="t" r="r" b="b"/>
            <a:pathLst>
              <a:path h="269875">
                <a:moveTo>
                  <a:pt x="-55" y="305"/>
                </a:moveTo>
                <a:lnTo>
                  <a:pt x="-55" y="27017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38982" y="8041005"/>
            <a:ext cx="0" cy="257810"/>
          </a:xfrm>
          <a:custGeom>
            <a:avLst/>
            <a:gdLst/>
            <a:ahLst/>
            <a:cxnLst/>
            <a:rect l="l" t="t" r="r" b="b"/>
            <a:pathLst>
              <a:path h="257809">
                <a:moveTo>
                  <a:pt x="-76" y="257854"/>
                </a:moveTo>
                <a:lnTo>
                  <a:pt x="-76" y="3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8982" y="8041005"/>
            <a:ext cx="613410" cy="0"/>
          </a:xfrm>
          <a:custGeom>
            <a:avLst/>
            <a:gdLst/>
            <a:ahLst/>
            <a:cxnLst/>
            <a:rect l="l" t="t" r="r" b="b"/>
            <a:pathLst>
              <a:path w="613410">
                <a:moveTo>
                  <a:pt x="-76" y="304"/>
                </a:moveTo>
                <a:lnTo>
                  <a:pt x="612936" y="3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41648" y="8335391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-89" y="221144"/>
                </a:moveTo>
                <a:lnTo>
                  <a:pt x="-89" y="29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41648" y="8335391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-89" y="297"/>
                </a:moveTo>
                <a:lnTo>
                  <a:pt x="380011" y="29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41648" y="8568435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5">
                <a:moveTo>
                  <a:pt x="-89" y="291"/>
                </a:moveTo>
                <a:lnTo>
                  <a:pt x="-89" y="20894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95292" y="8629777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100" y="147606"/>
                </a:moveTo>
                <a:lnTo>
                  <a:pt x="-100" y="28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95292" y="8629777"/>
            <a:ext cx="1116330" cy="0"/>
          </a:xfrm>
          <a:custGeom>
            <a:avLst/>
            <a:gdLst/>
            <a:ahLst/>
            <a:cxnLst/>
            <a:rect l="l" t="t" r="r" b="b"/>
            <a:pathLst>
              <a:path w="1116329">
                <a:moveTo>
                  <a:pt x="-100" y="289"/>
                </a:moveTo>
                <a:lnTo>
                  <a:pt x="1115692" y="28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95292" y="8789289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100" y="285"/>
                </a:moveTo>
                <a:lnTo>
                  <a:pt x="-100" y="13528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95292" y="8924290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-100" y="282"/>
                </a:moveTo>
                <a:lnTo>
                  <a:pt x="147088" y="28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41648" y="8777096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>
                <a:moveTo>
                  <a:pt x="-89" y="286"/>
                </a:moveTo>
                <a:lnTo>
                  <a:pt x="453543" y="28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38982" y="8310880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-76" y="298"/>
                </a:moveTo>
                <a:lnTo>
                  <a:pt x="-76" y="24565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8982" y="8556243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>
                <a:moveTo>
                  <a:pt x="-76" y="291"/>
                </a:moveTo>
                <a:lnTo>
                  <a:pt x="502576" y="29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80717" y="8298560"/>
            <a:ext cx="858519" cy="0"/>
          </a:xfrm>
          <a:custGeom>
            <a:avLst/>
            <a:gdLst/>
            <a:ahLst/>
            <a:cxnLst/>
            <a:rect l="l" t="t" r="r" b="b"/>
            <a:pathLst>
              <a:path w="858519">
                <a:moveTo>
                  <a:pt x="-55" y="298"/>
                </a:moveTo>
                <a:lnTo>
                  <a:pt x="858189" y="29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94027" y="8016367"/>
            <a:ext cx="687070" cy="0"/>
          </a:xfrm>
          <a:custGeom>
            <a:avLst/>
            <a:gdLst/>
            <a:ahLst/>
            <a:cxnLst/>
            <a:rect l="l" t="t" r="r" b="b"/>
            <a:pathLst>
              <a:path w="687069">
                <a:moveTo>
                  <a:pt x="-37" y="305"/>
                </a:moveTo>
                <a:lnTo>
                  <a:pt x="686633" y="30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95983" y="6433820"/>
            <a:ext cx="0" cy="2466340"/>
          </a:xfrm>
          <a:custGeom>
            <a:avLst/>
            <a:gdLst/>
            <a:ahLst/>
            <a:cxnLst/>
            <a:rect l="l" t="t" r="r" b="b"/>
            <a:pathLst>
              <a:path h="2466340">
                <a:moveTo>
                  <a:pt x="-35" y="2466242"/>
                </a:moveTo>
                <a:lnTo>
                  <a:pt x="-35" y="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95983" y="643382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-35" y="345"/>
                </a:moveTo>
                <a:lnTo>
                  <a:pt x="98006" y="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47389" y="9218676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82" y="147464"/>
                </a:moveTo>
                <a:lnTo>
                  <a:pt x="-82" y="27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247389" y="9218676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-82" y="275"/>
                </a:moveTo>
                <a:lnTo>
                  <a:pt x="147107" y="27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93433" y="8812814"/>
            <a:ext cx="12122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BoLA-DRB3*030:01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48532" y="9375902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82" y="271"/>
                </a:moveTo>
                <a:lnTo>
                  <a:pt x="-82" y="13514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48532" y="9510776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82" y="267"/>
                </a:moveTo>
                <a:lnTo>
                  <a:pt x="269659" y="26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48532" y="9523094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-82" y="267"/>
                </a:moveTo>
                <a:lnTo>
                  <a:pt x="-82" y="28220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48532" y="980503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82" y="260"/>
                </a:moveTo>
                <a:lnTo>
                  <a:pt x="-82" y="26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48532" y="9743693"/>
            <a:ext cx="0" cy="502920"/>
          </a:xfrm>
          <a:custGeom>
            <a:avLst/>
            <a:gdLst/>
            <a:ahLst/>
            <a:cxnLst/>
            <a:rect l="l" t="t" r="r" b="b"/>
            <a:pathLst>
              <a:path h="502920">
                <a:moveTo>
                  <a:pt x="-82" y="261"/>
                </a:moveTo>
                <a:lnTo>
                  <a:pt x="-82" y="50291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22903" y="10099167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99" y="147442"/>
                </a:moveTo>
                <a:lnTo>
                  <a:pt x="-99" y="2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22903" y="10099167"/>
            <a:ext cx="123189" cy="0"/>
          </a:xfrm>
          <a:custGeom>
            <a:avLst/>
            <a:gdLst/>
            <a:ahLst/>
            <a:cxnLst/>
            <a:rect l="l" t="t" r="r" b="b"/>
            <a:pathLst>
              <a:path w="123189">
                <a:moveTo>
                  <a:pt x="-99" y="252"/>
                </a:moveTo>
                <a:lnTo>
                  <a:pt x="122579" y="2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22903" y="10258552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99" y="248"/>
                </a:moveTo>
                <a:lnTo>
                  <a:pt x="-99" y="13511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22903" y="10393426"/>
            <a:ext cx="944244" cy="0"/>
          </a:xfrm>
          <a:custGeom>
            <a:avLst/>
            <a:gdLst/>
            <a:ahLst/>
            <a:cxnLst/>
            <a:rect l="l" t="t" r="r" b="b"/>
            <a:pathLst>
              <a:path w="944245">
                <a:moveTo>
                  <a:pt x="-99" y="245"/>
                </a:moveTo>
                <a:lnTo>
                  <a:pt x="943994" y="2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48532" y="10246359"/>
            <a:ext cx="674370" cy="0"/>
          </a:xfrm>
          <a:custGeom>
            <a:avLst/>
            <a:gdLst/>
            <a:ahLst/>
            <a:cxnLst/>
            <a:rect l="l" t="t" r="r" b="b"/>
            <a:pathLst>
              <a:path w="674370">
                <a:moveTo>
                  <a:pt x="-82" y="249"/>
                </a:moveTo>
                <a:lnTo>
                  <a:pt x="674270" y="24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48532" y="9228835"/>
            <a:ext cx="0" cy="527685"/>
          </a:xfrm>
          <a:custGeom>
            <a:avLst/>
            <a:gdLst/>
            <a:ahLst/>
            <a:cxnLst/>
            <a:rect l="l" t="t" r="r" b="b"/>
            <a:pathLst>
              <a:path h="527684">
                <a:moveTo>
                  <a:pt x="-82" y="274"/>
                </a:moveTo>
                <a:lnTo>
                  <a:pt x="-82" y="52743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05251" y="9731375"/>
            <a:ext cx="0" cy="478155"/>
          </a:xfrm>
          <a:custGeom>
            <a:avLst/>
            <a:gdLst/>
            <a:ahLst/>
            <a:cxnLst/>
            <a:rect l="l" t="t" r="r" b="b"/>
            <a:pathLst>
              <a:path h="478154">
                <a:moveTo>
                  <a:pt x="-73" y="478405"/>
                </a:moveTo>
                <a:lnTo>
                  <a:pt x="-73" y="26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05251" y="9731375"/>
            <a:ext cx="343535" cy="0"/>
          </a:xfrm>
          <a:custGeom>
            <a:avLst/>
            <a:gdLst/>
            <a:ahLst/>
            <a:cxnLst/>
            <a:rect l="l" t="t" r="r" b="b"/>
            <a:pathLst>
              <a:path w="343535">
                <a:moveTo>
                  <a:pt x="-73" y="262"/>
                </a:moveTo>
                <a:lnTo>
                  <a:pt x="343198" y="26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05251" y="10221721"/>
            <a:ext cx="0" cy="466090"/>
          </a:xfrm>
          <a:custGeom>
            <a:avLst/>
            <a:gdLst/>
            <a:ahLst/>
            <a:cxnLst/>
            <a:rect l="l" t="t" r="r" b="b"/>
            <a:pathLst>
              <a:path h="466090">
                <a:moveTo>
                  <a:pt x="-73" y="249"/>
                </a:moveTo>
                <a:lnTo>
                  <a:pt x="-73" y="46607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05251" y="10687557"/>
            <a:ext cx="343535" cy="0"/>
          </a:xfrm>
          <a:custGeom>
            <a:avLst/>
            <a:gdLst/>
            <a:ahLst/>
            <a:cxnLst/>
            <a:rect l="l" t="t" r="r" b="b"/>
            <a:pathLst>
              <a:path w="343535">
                <a:moveTo>
                  <a:pt x="-73" y="237"/>
                </a:moveTo>
                <a:lnTo>
                  <a:pt x="343198" y="23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120519" y="10209530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-53" y="380224"/>
                </a:moveTo>
                <a:lnTo>
                  <a:pt x="-53" y="25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20519" y="10209530"/>
            <a:ext cx="784860" cy="0"/>
          </a:xfrm>
          <a:custGeom>
            <a:avLst/>
            <a:gdLst/>
            <a:ahLst/>
            <a:cxnLst/>
            <a:rect l="l" t="t" r="r" b="b"/>
            <a:pathLst>
              <a:path w="784860">
                <a:moveTo>
                  <a:pt x="-53" y="250"/>
                </a:moveTo>
                <a:lnTo>
                  <a:pt x="784659" y="25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120519" y="10601832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-53" y="240"/>
                </a:moveTo>
                <a:lnTo>
                  <a:pt x="-53" y="38021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120519" y="1098181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53" y="230"/>
                </a:moveTo>
                <a:lnTo>
                  <a:pt x="-53" y="23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28216" y="10589514"/>
            <a:ext cx="0" cy="772795"/>
          </a:xfrm>
          <a:custGeom>
            <a:avLst/>
            <a:gdLst/>
            <a:ahLst/>
            <a:cxnLst/>
            <a:rect l="l" t="t" r="r" b="b"/>
            <a:pathLst>
              <a:path h="772795">
                <a:moveTo>
                  <a:pt x="-43" y="772507"/>
                </a:moveTo>
                <a:lnTo>
                  <a:pt x="-43" y="24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728216" y="10589514"/>
            <a:ext cx="392430" cy="0"/>
          </a:xfrm>
          <a:custGeom>
            <a:avLst/>
            <a:gdLst/>
            <a:ahLst/>
            <a:cxnLst/>
            <a:rect l="l" t="t" r="r" b="b"/>
            <a:pathLst>
              <a:path w="392430">
                <a:moveTo>
                  <a:pt x="-43" y="240"/>
                </a:moveTo>
                <a:lnTo>
                  <a:pt x="392249" y="24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298233" y="9106939"/>
            <a:ext cx="2009139" cy="1069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BoLA-DRB3*030:22</a:t>
            </a:r>
            <a:endParaRPr sz="1050">
              <a:latin typeface="Arial"/>
              <a:cs typeface="Arial"/>
            </a:endParaRPr>
          </a:p>
          <a:p>
            <a:pPr marL="12700" marR="532130" indent="268605">
              <a:lnSpc>
                <a:spcPct val="181200"/>
              </a:lnSpc>
              <a:spcBef>
                <a:spcPts val="70"/>
              </a:spcBef>
            </a:pP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5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spc="-5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00</a:t>
            </a:r>
            <a:r>
              <a:rPr sz="1050" spc="10" dirty="0">
                <a:latin typeface="Arial"/>
                <a:cs typeface="Arial"/>
              </a:rPr>
              <a:t>3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1  </a:t>
            </a:r>
            <a:r>
              <a:rPr sz="1050" spc="-5" dirty="0">
                <a:latin typeface="Arial"/>
                <a:cs typeface="Arial"/>
              </a:rPr>
              <a:t>BoLA-DRB3*030:21</a:t>
            </a:r>
            <a:endParaRPr sz="1050">
              <a:latin typeface="Arial"/>
              <a:cs typeface="Arial"/>
            </a:endParaRPr>
          </a:p>
          <a:p>
            <a:pPr marL="809625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BoLA-DRB3*034:01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17061" y="10284073"/>
            <a:ext cx="12585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BoLA-DRB3*043:01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397888" y="8911970"/>
            <a:ext cx="0" cy="2451735"/>
          </a:xfrm>
          <a:custGeom>
            <a:avLst/>
            <a:gdLst/>
            <a:ahLst/>
            <a:cxnLst/>
            <a:rect l="l" t="t" r="r" b="b"/>
            <a:pathLst>
              <a:path h="2451734">
                <a:moveTo>
                  <a:pt x="-35" y="282"/>
                </a:moveTo>
                <a:lnTo>
                  <a:pt x="-35" y="245195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63725" y="11277854"/>
            <a:ext cx="0" cy="858519"/>
          </a:xfrm>
          <a:custGeom>
            <a:avLst/>
            <a:gdLst/>
            <a:ahLst/>
            <a:cxnLst/>
            <a:rect l="l" t="t" r="r" b="b"/>
            <a:pathLst>
              <a:path h="858520">
                <a:moveTo>
                  <a:pt x="-47" y="858340"/>
                </a:moveTo>
                <a:lnTo>
                  <a:pt x="-47" y="22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863725" y="11277854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47" y="223"/>
                </a:moveTo>
                <a:lnTo>
                  <a:pt x="269694" y="22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92321" y="11572113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90" y="147277"/>
                </a:moveTo>
                <a:lnTo>
                  <a:pt x="-90" y="21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2321" y="1157211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90" y="215"/>
                </a:moveTo>
                <a:lnTo>
                  <a:pt x="-90" y="21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92321" y="1173149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90" y="211"/>
                </a:moveTo>
                <a:lnTo>
                  <a:pt x="-90" y="13508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92321" y="11866371"/>
            <a:ext cx="1115695" cy="0"/>
          </a:xfrm>
          <a:custGeom>
            <a:avLst/>
            <a:gdLst/>
            <a:ahLst/>
            <a:cxnLst/>
            <a:rect l="l" t="t" r="r" b="b"/>
            <a:pathLst>
              <a:path w="1115695">
                <a:moveTo>
                  <a:pt x="-90" y="208"/>
                </a:moveTo>
                <a:lnTo>
                  <a:pt x="1115449" y="2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795523" y="1171917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-70" y="294463"/>
                </a:moveTo>
                <a:lnTo>
                  <a:pt x="-70" y="21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795523" y="11719179"/>
            <a:ext cx="796925" cy="0"/>
          </a:xfrm>
          <a:custGeom>
            <a:avLst/>
            <a:gdLst/>
            <a:ahLst/>
            <a:cxnLst/>
            <a:rect l="l" t="t" r="r" b="b"/>
            <a:pathLst>
              <a:path w="796925">
                <a:moveTo>
                  <a:pt x="-70" y="211"/>
                </a:moveTo>
                <a:lnTo>
                  <a:pt x="796707" y="21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930398" y="1216063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-74" y="147263"/>
                </a:moveTo>
                <a:lnTo>
                  <a:pt x="-74" y="20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930398" y="1216063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74" y="200"/>
                </a:moveTo>
                <a:lnTo>
                  <a:pt x="-74" y="20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930398" y="12319889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-74" y="196"/>
                </a:moveTo>
                <a:lnTo>
                  <a:pt x="-74" y="13506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930398" y="12454763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74" y="193"/>
                </a:moveTo>
                <a:lnTo>
                  <a:pt x="269540" y="1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795523" y="12025756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-70" y="204"/>
                </a:moveTo>
                <a:lnTo>
                  <a:pt x="-70" y="28213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95523" y="12307696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-70" y="197"/>
                </a:moveTo>
                <a:lnTo>
                  <a:pt x="134799" y="19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525776" y="12013438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-63" y="367987"/>
                </a:moveTo>
                <a:lnTo>
                  <a:pt x="-63" y="2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25776" y="12013438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63" y="204"/>
                </a:moveTo>
                <a:lnTo>
                  <a:pt x="269677" y="2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25776" y="12393548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-63" y="194"/>
                </a:moveTo>
                <a:lnTo>
                  <a:pt x="-63" y="35565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525776" y="12749021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63" y="185"/>
                </a:moveTo>
                <a:lnTo>
                  <a:pt x="269677" y="18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986407" y="12381230"/>
            <a:ext cx="0" cy="625475"/>
          </a:xfrm>
          <a:custGeom>
            <a:avLst/>
            <a:gdLst/>
            <a:ahLst/>
            <a:cxnLst/>
            <a:rect l="l" t="t" r="r" b="b"/>
            <a:pathLst>
              <a:path h="625475">
                <a:moveTo>
                  <a:pt x="-50" y="625400"/>
                </a:moveTo>
                <a:lnTo>
                  <a:pt x="-50" y="19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86407" y="12381230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-50" y="195"/>
                </a:moveTo>
                <a:lnTo>
                  <a:pt x="539305" y="19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672842" y="1304328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67" y="147240"/>
                </a:moveTo>
                <a:lnTo>
                  <a:pt x="-67" y="17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672842" y="13043281"/>
            <a:ext cx="1054735" cy="0"/>
          </a:xfrm>
          <a:custGeom>
            <a:avLst/>
            <a:gdLst/>
            <a:ahLst/>
            <a:cxnLst/>
            <a:rect l="l" t="t" r="r" b="b"/>
            <a:pathLst>
              <a:path w="1054735">
                <a:moveTo>
                  <a:pt x="-67" y="178"/>
                </a:moveTo>
                <a:lnTo>
                  <a:pt x="1054259" y="17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672842" y="13202538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67" y="174"/>
                </a:moveTo>
                <a:lnTo>
                  <a:pt x="-67" y="1350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672842" y="13337412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-67" y="171"/>
                </a:moveTo>
                <a:lnTo>
                  <a:pt x="441373" y="17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513583" y="13190346"/>
            <a:ext cx="0" cy="454025"/>
          </a:xfrm>
          <a:custGeom>
            <a:avLst/>
            <a:gdLst/>
            <a:ahLst/>
            <a:cxnLst/>
            <a:rect l="l" t="t" r="r" b="b"/>
            <a:pathLst>
              <a:path h="454025">
                <a:moveTo>
                  <a:pt x="-63" y="453680"/>
                </a:moveTo>
                <a:lnTo>
                  <a:pt x="-63" y="17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513583" y="13190346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-63" y="174"/>
                </a:moveTo>
                <a:lnTo>
                  <a:pt x="159190" y="17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807716" y="1363167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70" y="147225"/>
                </a:moveTo>
                <a:lnTo>
                  <a:pt x="-70" y="16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807716" y="13631671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-70" y="163"/>
                </a:moveTo>
                <a:lnTo>
                  <a:pt x="380030" y="16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807716" y="1379105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70" y="159"/>
                </a:moveTo>
                <a:lnTo>
                  <a:pt x="-70" y="13503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807716" y="13925931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-70" y="156"/>
                </a:moveTo>
                <a:lnTo>
                  <a:pt x="147118" y="15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660650" y="13778737"/>
            <a:ext cx="0" cy="331470"/>
          </a:xfrm>
          <a:custGeom>
            <a:avLst/>
            <a:gdLst/>
            <a:ahLst/>
            <a:cxnLst/>
            <a:rect l="l" t="t" r="r" b="b"/>
            <a:pathLst>
              <a:path h="331469">
                <a:moveTo>
                  <a:pt x="-67" y="331113"/>
                </a:moveTo>
                <a:lnTo>
                  <a:pt x="-67" y="15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660650" y="13778737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-67" y="159"/>
                </a:moveTo>
                <a:lnTo>
                  <a:pt x="146995" y="15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660650" y="14122018"/>
            <a:ext cx="0" cy="318770"/>
          </a:xfrm>
          <a:custGeom>
            <a:avLst/>
            <a:gdLst/>
            <a:ahLst/>
            <a:cxnLst/>
            <a:rect l="l" t="t" r="r" b="b"/>
            <a:pathLst>
              <a:path h="318769">
                <a:moveTo>
                  <a:pt x="-67" y="151"/>
                </a:moveTo>
                <a:lnTo>
                  <a:pt x="-67" y="31891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163316" y="14220062"/>
            <a:ext cx="0" cy="220979"/>
          </a:xfrm>
          <a:custGeom>
            <a:avLst/>
            <a:gdLst/>
            <a:ahLst/>
            <a:cxnLst/>
            <a:rect l="l" t="t" r="r" b="b"/>
            <a:pathLst>
              <a:path h="220980">
                <a:moveTo>
                  <a:pt x="-79" y="220869"/>
                </a:moveTo>
                <a:lnTo>
                  <a:pt x="-79" y="14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163316" y="1422006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79" y="148"/>
                </a:moveTo>
                <a:lnTo>
                  <a:pt x="-79" y="14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163316" y="1445298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5">
                <a:moveTo>
                  <a:pt x="-79" y="142"/>
                </a:moveTo>
                <a:lnTo>
                  <a:pt x="-79" y="2085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32936" y="1451432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86" y="147203"/>
                </a:moveTo>
                <a:lnTo>
                  <a:pt x="-86" y="14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432936" y="1451432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86" y="141"/>
                </a:moveTo>
                <a:lnTo>
                  <a:pt x="-86" y="14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432936" y="1467370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86" y="137"/>
                </a:moveTo>
                <a:lnTo>
                  <a:pt x="-86" y="13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432936" y="14808581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-86" y="133"/>
                </a:moveTo>
                <a:lnTo>
                  <a:pt x="134783" y="1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163316" y="14661387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79" y="137"/>
                </a:moveTo>
                <a:lnTo>
                  <a:pt x="269534" y="13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660650" y="14440788"/>
            <a:ext cx="502920" cy="0"/>
          </a:xfrm>
          <a:custGeom>
            <a:avLst/>
            <a:gdLst/>
            <a:ahLst/>
            <a:cxnLst/>
            <a:rect l="l" t="t" r="r" b="b"/>
            <a:pathLst>
              <a:path w="502919">
                <a:moveTo>
                  <a:pt x="-67" y="143"/>
                </a:moveTo>
                <a:lnTo>
                  <a:pt x="502586" y="14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513583" y="13656183"/>
            <a:ext cx="0" cy="454025"/>
          </a:xfrm>
          <a:custGeom>
            <a:avLst/>
            <a:gdLst/>
            <a:ahLst/>
            <a:cxnLst/>
            <a:rect l="l" t="t" r="r" b="b"/>
            <a:pathLst>
              <a:path h="454025">
                <a:moveTo>
                  <a:pt x="-63" y="162"/>
                </a:moveTo>
                <a:lnTo>
                  <a:pt x="-63" y="45366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513583" y="14109700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-63" y="151"/>
                </a:moveTo>
                <a:lnTo>
                  <a:pt x="146998" y="1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986407" y="13018642"/>
            <a:ext cx="0" cy="625475"/>
          </a:xfrm>
          <a:custGeom>
            <a:avLst/>
            <a:gdLst/>
            <a:ahLst/>
            <a:cxnLst/>
            <a:rect l="l" t="t" r="r" b="b"/>
            <a:pathLst>
              <a:path h="625475">
                <a:moveTo>
                  <a:pt x="-50" y="179"/>
                </a:moveTo>
                <a:lnTo>
                  <a:pt x="-50" y="62538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986407" y="13643863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-50" y="163"/>
                </a:moveTo>
                <a:lnTo>
                  <a:pt x="527113" y="16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863725" y="12148311"/>
            <a:ext cx="0" cy="858519"/>
          </a:xfrm>
          <a:custGeom>
            <a:avLst/>
            <a:gdLst/>
            <a:ahLst/>
            <a:cxnLst/>
            <a:rect l="l" t="t" r="r" b="b"/>
            <a:pathLst>
              <a:path h="858519">
                <a:moveTo>
                  <a:pt x="-47" y="201"/>
                </a:moveTo>
                <a:lnTo>
                  <a:pt x="-47" y="85831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863725" y="13006451"/>
            <a:ext cx="123189" cy="0"/>
          </a:xfrm>
          <a:custGeom>
            <a:avLst/>
            <a:gdLst/>
            <a:ahLst/>
            <a:cxnLst/>
            <a:rect l="l" t="t" r="r" b="b"/>
            <a:pathLst>
              <a:path w="123189">
                <a:moveTo>
                  <a:pt x="-47" y="179"/>
                </a:moveTo>
                <a:lnTo>
                  <a:pt x="122631" y="17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728977" y="11376025"/>
            <a:ext cx="0" cy="760095"/>
          </a:xfrm>
          <a:custGeom>
            <a:avLst/>
            <a:gdLst/>
            <a:ahLst/>
            <a:cxnLst/>
            <a:rect l="l" t="t" r="r" b="b"/>
            <a:pathLst>
              <a:path h="760095">
                <a:moveTo>
                  <a:pt x="-43" y="220"/>
                </a:moveTo>
                <a:lnTo>
                  <a:pt x="-43" y="76016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728977" y="12135993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-43" y="201"/>
                </a:moveTo>
                <a:lnTo>
                  <a:pt x="134699" y="20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397888" y="11363706"/>
            <a:ext cx="331470" cy="0"/>
          </a:xfrm>
          <a:custGeom>
            <a:avLst/>
            <a:gdLst/>
            <a:ahLst/>
            <a:cxnLst/>
            <a:rect l="l" t="t" r="r" b="b"/>
            <a:pathLst>
              <a:path w="331469">
                <a:moveTo>
                  <a:pt x="-35" y="220"/>
                </a:moveTo>
                <a:lnTo>
                  <a:pt x="331045" y="2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33983" y="8899652"/>
            <a:ext cx="0" cy="3359150"/>
          </a:xfrm>
          <a:custGeom>
            <a:avLst/>
            <a:gdLst/>
            <a:ahLst/>
            <a:cxnLst/>
            <a:rect l="l" t="t" r="r" b="b"/>
            <a:pathLst>
              <a:path h="3359150">
                <a:moveTo>
                  <a:pt x="-21" y="3359221"/>
                </a:moveTo>
                <a:lnTo>
                  <a:pt x="-21" y="28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33983" y="8899652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5">
                <a:moveTo>
                  <a:pt x="-21" y="283"/>
                </a:moveTo>
                <a:lnTo>
                  <a:pt x="563870" y="28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33983" y="12270867"/>
            <a:ext cx="0" cy="3347085"/>
          </a:xfrm>
          <a:custGeom>
            <a:avLst/>
            <a:gdLst/>
            <a:ahLst/>
            <a:cxnLst/>
            <a:rect l="l" t="t" r="r" b="b"/>
            <a:pathLst>
              <a:path h="3347084">
                <a:moveTo>
                  <a:pt x="-21" y="197"/>
                </a:moveTo>
                <a:lnTo>
                  <a:pt x="-21" y="334681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912873" y="15102712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48" y="147315"/>
                </a:moveTo>
                <a:lnTo>
                  <a:pt x="-48" y="12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912873" y="1510271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-48" y="126"/>
                </a:moveTo>
                <a:lnTo>
                  <a:pt x="-48" y="12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912873" y="1526209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48" y="122"/>
                </a:moveTo>
                <a:lnTo>
                  <a:pt x="-48" y="13499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912873" y="15396971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48" y="118"/>
                </a:moveTo>
                <a:lnTo>
                  <a:pt x="269565" y="11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005624" y="15249906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5">
                <a:moveTo>
                  <a:pt x="-25" y="367778"/>
                </a:moveTo>
                <a:lnTo>
                  <a:pt x="-25" y="12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005624" y="15249906"/>
            <a:ext cx="907415" cy="0"/>
          </a:xfrm>
          <a:custGeom>
            <a:avLst/>
            <a:gdLst/>
            <a:ahLst/>
            <a:cxnLst/>
            <a:rect l="l" t="t" r="r" b="b"/>
            <a:pathLst>
              <a:path w="907414">
                <a:moveTo>
                  <a:pt x="-25" y="122"/>
                </a:moveTo>
                <a:lnTo>
                  <a:pt x="907201" y="12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05624" y="15629889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-25" y="113"/>
                </a:moveTo>
                <a:lnTo>
                  <a:pt x="-25" y="35557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140472" y="15691231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-28" y="294236"/>
                </a:moveTo>
                <a:lnTo>
                  <a:pt x="-28" y="11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140472" y="15691231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-28" y="111"/>
                </a:moveTo>
                <a:lnTo>
                  <a:pt x="563951" y="11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140472" y="15997682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-28" y="103"/>
                </a:moveTo>
                <a:lnTo>
                  <a:pt x="-28" y="28203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790192" y="15985362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-45" y="294355"/>
                </a:moveTo>
                <a:lnTo>
                  <a:pt x="-45" y="1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790192" y="15985362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>
                <a:moveTo>
                  <a:pt x="-45" y="104"/>
                </a:moveTo>
                <a:lnTo>
                  <a:pt x="1066473" y="1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790192" y="1627962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45" y="147158"/>
                </a:moveTo>
                <a:lnTo>
                  <a:pt x="-45" y="9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790192" y="16279621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-45" y="96"/>
                </a:moveTo>
                <a:lnTo>
                  <a:pt x="269695" y="9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790192" y="1643900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45" y="92"/>
                </a:moveTo>
                <a:lnTo>
                  <a:pt x="-45" y="13496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790192" y="16573881"/>
            <a:ext cx="981075" cy="0"/>
          </a:xfrm>
          <a:custGeom>
            <a:avLst/>
            <a:gdLst/>
            <a:ahLst/>
            <a:cxnLst/>
            <a:rect l="l" t="t" r="r" b="b"/>
            <a:pathLst>
              <a:path w="981075">
                <a:moveTo>
                  <a:pt x="-45" y="89"/>
                </a:moveTo>
                <a:lnTo>
                  <a:pt x="980750" y="8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790192" y="16279621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-45" y="96"/>
                </a:moveTo>
                <a:lnTo>
                  <a:pt x="-45" y="29434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140472" y="16279621"/>
            <a:ext cx="650240" cy="0"/>
          </a:xfrm>
          <a:custGeom>
            <a:avLst/>
            <a:gdLst/>
            <a:ahLst/>
            <a:cxnLst/>
            <a:rect l="l" t="t" r="r" b="b"/>
            <a:pathLst>
              <a:path w="650239">
                <a:moveTo>
                  <a:pt x="-28" y="96"/>
                </a:moveTo>
                <a:lnTo>
                  <a:pt x="649674" y="9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05624" y="15985362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-25" y="104"/>
                </a:moveTo>
                <a:lnTo>
                  <a:pt x="134819" y="10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33983" y="15617570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-21" y="113"/>
                </a:moveTo>
                <a:lnTo>
                  <a:pt x="171615" y="11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62355" y="12258675"/>
            <a:ext cx="0" cy="2488565"/>
          </a:xfrm>
          <a:custGeom>
            <a:avLst/>
            <a:gdLst/>
            <a:ahLst/>
            <a:cxnLst/>
            <a:rect l="l" t="t" r="r" b="b"/>
            <a:pathLst>
              <a:path h="2488565">
                <a:moveTo>
                  <a:pt x="-16" y="2488700"/>
                </a:moveTo>
                <a:lnTo>
                  <a:pt x="-16" y="19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62355" y="12258675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-16" y="198"/>
                </a:moveTo>
                <a:lnTo>
                  <a:pt x="171606" y="19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2355" y="14759559"/>
            <a:ext cx="0" cy="2476500"/>
          </a:xfrm>
          <a:custGeom>
            <a:avLst/>
            <a:gdLst/>
            <a:ahLst/>
            <a:cxnLst/>
            <a:rect l="l" t="t" r="r" b="b"/>
            <a:pathLst>
              <a:path h="2476500">
                <a:moveTo>
                  <a:pt x="-16" y="135"/>
                </a:moveTo>
                <a:lnTo>
                  <a:pt x="-16" y="247631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250810" y="16868012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-31" y="367864"/>
                </a:moveTo>
                <a:lnTo>
                  <a:pt x="-31" y="8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250810" y="16868012"/>
            <a:ext cx="1275080" cy="0"/>
          </a:xfrm>
          <a:custGeom>
            <a:avLst/>
            <a:gdLst/>
            <a:ahLst/>
            <a:cxnLst/>
            <a:rect l="l" t="t" r="r" b="b"/>
            <a:pathLst>
              <a:path w="1275080">
                <a:moveTo>
                  <a:pt x="-31" y="81"/>
                </a:moveTo>
                <a:lnTo>
                  <a:pt x="1274901" y="8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250810" y="17248123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-31" y="72"/>
                </a:moveTo>
                <a:lnTo>
                  <a:pt x="-31" y="35553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648330" y="1716227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66" y="147136"/>
                </a:moveTo>
                <a:lnTo>
                  <a:pt x="-66" y="7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648330" y="17162271"/>
            <a:ext cx="123189" cy="0"/>
          </a:xfrm>
          <a:custGeom>
            <a:avLst/>
            <a:gdLst/>
            <a:ahLst/>
            <a:cxnLst/>
            <a:rect l="l" t="t" r="r" b="b"/>
            <a:pathLst>
              <a:path w="123189">
                <a:moveTo>
                  <a:pt x="-66" y="74"/>
                </a:moveTo>
                <a:lnTo>
                  <a:pt x="122611" y="7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648330" y="1732165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66" y="70"/>
                </a:moveTo>
                <a:lnTo>
                  <a:pt x="-66" y="13494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648330" y="17456531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-66" y="66"/>
                </a:moveTo>
                <a:lnTo>
                  <a:pt x="147122" y="6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802510" y="17309337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-45" y="294322"/>
                </a:moveTo>
                <a:lnTo>
                  <a:pt x="-45" y="7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802510" y="17309337"/>
            <a:ext cx="845819" cy="0"/>
          </a:xfrm>
          <a:custGeom>
            <a:avLst/>
            <a:gdLst/>
            <a:ahLst/>
            <a:cxnLst/>
            <a:rect l="l" t="t" r="r" b="b"/>
            <a:pathLst>
              <a:path w="845819">
                <a:moveTo>
                  <a:pt x="-45" y="70"/>
                </a:moveTo>
                <a:lnTo>
                  <a:pt x="845753" y="7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802510" y="17615915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-45" y="62"/>
                </a:moveTo>
                <a:lnTo>
                  <a:pt x="-45" y="28199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998598" y="17750662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-50" y="147248"/>
                </a:moveTo>
                <a:lnTo>
                  <a:pt x="-50" y="5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998598" y="17750662"/>
            <a:ext cx="944244" cy="0"/>
          </a:xfrm>
          <a:custGeom>
            <a:avLst/>
            <a:gdLst/>
            <a:ahLst/>
            <a:cxnLst/>
            <a:rect l="l" t="t" r="r" b="b"/>
            <a:pathLst>
              <a:path w="944244">
                <a:moveTo>
                  <a:pt x="-50" y="59"/>
                </a:moveTo>
                <a:lnTo>
                  <a:pt x="943916" y="5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998598" y="17910047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5">
                <a:moveTo>
                  <a:pt x="-50" y="55"/>
                </a:moveTo>
                <a:lnTo>
                  <a:pt x="-50" y="13492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998598" y="18044921"/>
            <a:ext cx="294640" cy="0"/>
          </a:xfrm>
          <a:custGeom>
            <a:avLst/>
            <a:gdLst/>
            <a:ahLst/>
            <a:cxnLst/>
            <a:rect l="l" t="t" r="r" b="b"/>
            <a:pathLst>
              <a:path w="294639">
                <a:moveTo>
                  <a:pt x="-50" y="52"/>
                </a:moveTo>
                <a:lnTo>
                  <a:pt x="294201" y="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802510" y="17897856"/>
            <a:ext cx="196215" cy="0"/>
          </a:xfrm>
          <a:custGeom>
            <a:avLst/>
            <a:gdLst/>
            <a:ahLst/>
            <a:cxnLst/>
            <a:rect l="l" t="t" r="r" b="b"/>
            <a:pathLst>
              <a:path w="196214">
                <a:moveTo>
                  <a:pt x="-45" y="55"/>
                </a:moveTo>
                <a:lnTo>
                  <a:pt x="196037" y="5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250810" y="17603596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-31" y="63"/>
                </a:moveTo>
                <a:lnTo>
                  <a:pt x="551655" y="6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62355" y="17235805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4">
                <a:moveTo>
                  <a:pt x="-16" y="72"/>
                </a:moveTo>
                <a:lnTo>
                  <a:pt x="588422" y="7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90727" y="14747239"/>
            <a:ext cx="0" cy="1790064"/>
          </a:xfrm>
          <a:custGeom>
            <a:avLst/>
            <a:gdLst/>
            <a:ahLst/>
            <a:cxnLst/>
            <a:rect l="l" t="t" r="r" b="b"/>
            <a:pathLst>
              <a:path h="1790065">
                <a:moveTo>
                  <a:pt x="-12" y="1789901"/>
                </a:moveTo>
                <a:lnTo>
                  <a:pt x="-12" y="13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90727" y="14747239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-12" y="135"/>
                </a:moveTo>
                <a:lnTo>
                  <a:pt x="171611" y="13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90727" y="16549369"/>
            <a:ext cx="0" cy="1790064"/>
          </a:xfrm>
          <a:custGeom>
            <a:avLst/>
            <a:gdLst/>
            <a:ahLst/>
            <a:cxnLst/>
            <a:rect l="l" t="t" r="r" b="b"/>
            <a:pathLst>
              <a:path h="1790065">
                <a:moveTo>
                  <a:pt x="-12" y="89"/>
                </a:moveTo>
                <a:lnTo>
                  <a:pt x="-12" y="178985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90727" y="18339181"/>
            <a:ext cx="6056630" cy="0"/>
          </a:xfrm>
          <a:custGeom>
            <a:avLst/>
            <a:gdLst/>
            <a:ahLst/>
            <a:cxnLst/>
            <a:rect l="l" t="t" r="r" b="b"/>
            <a:pathLst>
              <a:path w="6056630">
                <a:moveTo>
                  <a:pt x="-12" y="44"/>
                </a:moveTo>
                <a:lnTo>
                  <a:pt x="6055956" y="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2170247" y="10489199"/>
            <a:ext cx="3799204" cy="174688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140460">
              <a:lnSpc>
                <a:spcPct val="100000"/>
              </a:lnSpc>
              <a:spcBef>
                <a:spcPts val="805"/>
              </a:spcBef>
            </a:pPr>
            <a:r>
              <a:rPr sz="1050" spc="-5" dirty="0">
                <a:latin typeface="Arial"/>
                <a:cs typeface="Arial"/>
              </a:rPr>
              <a:t>BoLA-DRB3*013:01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050" b="1" dirty="0">
                <a:latin typeface="Arial"/>
                <a:cs typeface="Arial"/>
              </a:rPr>
              <a:t>BoLA-DRB3*019:02</a:t>
            </a:r>
            <a:endParaRPr sz="105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1065"/>
              </a:spcBef>
            </a:pPr>
            <a:r>
              <a:rPr sz="1050" b="1" dirty="0">
                <a:latin typeface="Arial"/>
                <a:cs typeface="Arial"/>
              </a:rPr>
              <a:t>BoLA-DRB3*019:01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1483995">
              <a:lnSpc>
                <a:spcPct val="100000"/>
              </a:lnSpc>
            </a:pPr>
            <a:r>
              <a:rPr sz="1050" spc="-5" dirty="0">
                <a:latin typeface="Arial"/>
                <a:cs typeface="Arial"/>
              </a:rPr>
              <a:t>BoLA-DRB3*057:02</a:t>
            </a:r>
            <a:endParaRPr sz="10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060"/>
              </a:spcBef>
            </a:pP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</a:t>
            </a:r>
            <a:r>
              <a:rPr sz="1050" dirty="0">
                <a:latin typeface="Arial"/>
                <a:cs typeface="Arial"/>
              </a:rPr>
              <a:t>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04</a:t>
            </a:r>
            <a:r>
              <a:rPr sz="1050" spc="10" dirty="0">
                <a:latin typeface="Arial"/>
                <a:cs typeface="Arial"/>
              </a:rPr>
              <a:t>2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 marL="821690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BoLA-DRB3*005:01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3249212" y="12343275"/>
            <a:ext cx="12585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BoLA-DRB3*005:04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2844727" y="12637958"/>
            <a:ext cx="2189480" cy="19519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BoLA-DRB3*005:02</a:t>
            </a:r>
            <a:endParaRPr sz="1050">
              <a:latin typeface="Arial"/>
              <a:cs typeface="Arial"/>
            </a:endParaRPr>
          </a:p>
          <a:p>
            <a:pPr marL="330835" marR="5080" indent="612775">
              <a:lnSpc>
                <a:spcPts val="2320"/>
              </a:lnSpc>
              <a:spcBef>
                <a:spcPts val="250"/>
              </a:spcBef>
            </a:pPr>
            <a:r>
              <a:rPr sz="1050" b="1" spc="5" dirty="0">
                <a:latin typeface="Arial"/>
                <a:cs typeface="Arial"/>
              </a:rPr>
              <a:t>B</a:t>
            </a:r>
            <a:r>
              <a:rPr sz="1050" b="1" dirty="0">
                <a:latin typeface="Arial"/>
                <a:cs typeface="Arial"/>
              </a:rPr>
              <a:t>oL</a:t>
            </a:r>
            <a:r>
              <a:rPr sz="1050" b="1" spc="-20" dirty="0">
                <a:latin typeface="Arial"/>
                <a:cs typeface="Arial"/>
              </a:rPr>
              <a:t>A</a:t>
            </a:r>
            <a:r>
              <a:rPr sz="1050" b="1" spc="5" dirty="0">
                <a:latin typeface="Arial"/>
                <a:cs typeface="Arial"/>
              </a:rPr>
              <a:t>-</a:t>
            </a:r>
            <a:r>
              <a:rPr sz="1050" b="1" dirty="0">
                <a:latin typeface="Arial"/>
                <a:cs typeface="Arial"/>
              </a:rPr>
              <a:t>DRB</a:t>
            </a:r>
            <a:r>
              <a:rPr sz="1050" b="1" spc="-15" dirty="0">
                <a:latin typeface="Arial"/>
                <a:cs typeface="Arial"/>
              </a:rPr>
              <a:t>3</a:t>
            </a:r>
            <a:r>
              <a:rPr sz="1050" b="1" dirty="0">
                <a:latin typeface="Arial"/>
                <a:cs typeface="Arial"/>
              </a:rPr>
              <a:t>*</a:t>
            </a:r>
            <a:r>
              <a:rPr sz="1050" b="1" spc="-15" dirty="0">
                <a:latin typeface="Arial"/>
                <a:cs typeface="Arial"/>
              </a:rPr>
              <a:t>037</a:t>
            </a:r>
            <a:r>
              <a:rPr sz="1050" b="1" spc="-20" dirty="0">
                <a:latin typeface="Arial"/>
                <a:cs typeface="Arial"/>
              </a:rPr>
              <a:t>:</a:t>
            </a:r>
            <a:r>
              <a:rPr sz="1050" b="1" spc="10" dirty="0">
                <a:latin typeface="Arial"/>
                <a:cs typeface="Arial"/>
              </a:rPr>
              <a:t>0</a:t>
            </a:r>
            <a:r>
              <a:rPr sz="1050" b="1" dirty="0">
                <a:latin typeface="Arial"/>
                <a:cs typeface="Arial"/>
              </a:rPr>
              <a:t>1  </a:t>
            </a:r>
            <a:r>
              <a:rPr sz="1050" b="1" spc="-5" dirty="0">
                <a:latin typeface="Arial"/>
                <a:cs typeface="Arial"/>
              </a:rPr>
              <a:t>BoLA-DRB3*039:01</a:t>
            </a:r>
            <a:endParaRPr sz="1050">
              <a:latin typeface="Arial"/>
              <a:cs typeface="Arial"/>
            </a:endParaRPr>
          </a:p>
          <a:p>
            <a:pPr marL="404495">
              <a:lnSpc>
                <a:spcPct val="100000"/>
              </a:lnSpc>
              <a:spcBef>
                <a:spcPts val="800"/>
              </a:spcBef>
            </a:pPr>
            <a:r>
              <a:rPr sz="1050" b="1" spc="-5" dirty="0">
                <a:latin typeface="Arial"/>
                <a:cs typeface="Arial"/>
              </a:rPr>
              <a:t>BoLA-DRB3*017:01</a:t>
            </a:r>
            <a:endParaRPr sz="1050">
              <a:latin typeface="Arial"/>
              <a:cs typeface="Arial"/>
            </a:endParaRPr>
          </a:p>
          <a:p>
            <a:pPr marL="171450">
              <a:lnSpc>
                <a:spcPct val="100000"/>
              </a:lnSpc>
              <a:spcBef>
                <a:spcPts val="1055"/>
              </a:spcBef>
            </a:pPr>
            <a:r>
              <a:rPr sz="1050" b="1" spc="-5" dirty="0">
                <a:latin typeface="Arial"/>
                <a:cs typeface="Arial"/>
              </a:rPr>
              <a:t>BoLA-DRB3*017:03</a:t>
            </a:r>
            <a:endParaRPr sz="1050">
              <a:latin typeface="Arial"/>
              <a:cs typeface="Arial"/>
            </a:endParaRPr>
          </a:p>
          <a:p>
            <a:pPr marL="650240" marR="344805" indent="-269875">
              <a:lnSpc>
                <a:spcPct val="183800"/>
              </a:lnSpc>
              <a:spcBef>
                <a:spcPts val="5"/>
              </a:spcBef>
            </a:pPr>
            <a:r>
              <a:rPr sz="1050" spc="-5" dirty="0">
                <a:latin typeface="Arial"/>
                <a:cs typeface="Arial"/>
              </a:rPr>
              <a:t>BoLA-DRB3*032:01  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</a:t>
            </a:r>
            <a:r>
              <a:rPr sz="1050" dirty="0">
                <a:latin typeface="Arial"/>
                <a:cs typeface="Arial"/>
              </a:rPr>
              <a:t>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03</a:t>
            </a:r>
            <a:r>
              <a:rPr sz="1050" spc="10" dirty="0">
                <a:latin typeface="Arial"/>
                <a:cs typeface="Arial"/>
              </a:rPr>
              <a:t>2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2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1961719" y="14991970"/>
            <a:ext cx="12585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BoLA-DRB3*010:01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2820090" y="17051731"/>
            <a:ext cx="12122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BoLA-DRB3*015:01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2341820" y="17345855"/>
            <a:ext cx="1861820" cy="775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4984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BoLA-DRB3*015:02</a:t>
            </a:r>
            <a:endParaRPr sz="1050">
              <a:latin typeface="Arial"/>
              <a:cs typeface="Arial"/>
            </a:endParaRPr>
          </a:p>
          <a:p>
            <a:pPr marL="12700" marR="5080" indent="649605">
              <a:lnSpc>
                <a:spcPts val="2320"/>
              </a:lnSpc>
              <a:spcBef>
                <a:spcPts val="250"/>
              </a:spcBef>
            </a:pP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5" dirty="0">
                <a:latin typeface="Arial"/>
                <a:cs typeface="Arial"/>
              </a:rPr>
              <a:t>-</a:t>
            </a:r>
            <a:r>
              <a:rPr sz="1050" dirty="0">
                <a:latin typeface="Arial"/>
                <a:cs typeface="Arial"/>
              </a:rPr>
              <a:t>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02</a:t>
            </a:r>
            <a:r>
              <a:rPr sz="1050" spc="10" dirty="0">
                <a:latin typeface="Arial"/>
                <a:cs typeface="Arial"/>
              </a:rPr>
              <a:t>9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1  </a:t>
            </a:r>
            <a:r>
              <a:rPr sz="1050" spc="-5" dirty="0">
                <a:latin typeface="Arial"/>
                <a:cs typeface="Arial"/>
              </a:rPr>
              <a:t>BoLA-DRB3*018:01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6596974" y="18228484"/>
            <a:ext cx="8369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latin typeface="Arial"/>
                <a:cs typeface="Arial"/>
              </a:rPr>
              <a:t>DRB1*001:01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2341185" y="17105070"/>
            <a:ext cx="18097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100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3763676" y="8853961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68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4143777" y="4452508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96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4413518" y="5396475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50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3309789" y="8633368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63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2696903" y="12384726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66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678897" y="15045309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97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3358937" y="6512267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57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753317" y="15286094"/>
            <a:ext cx="2410460" cy="1660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9022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BoLA-DRB3*010:02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BoLA-DRB3*002:01</a:t>
            </a:r>
            <a:endParaRPr sz="1050">
              <a:latin typeface="Arial"/>
              <a:cs typeface="Arial"/>
            </a:endParaRPr>
          </a:p>
          <a:p>
            <a:pPr marL="1165225">
              <a:lnSpc>
                <a:spcPct val="100000"/>
              </a:lnSpc>
              <a:spcBef>
                <a:spcPts val="1060"/>
              </a:spcBef>
            </a:pPr>
            <a:r>
              <a:rPr sz="1050" b="1" spc="-5" dirty="0">
                <a:latin typeface="Arial"/>
                <a:cs typeface="Arial"/>
              </a:rPr>
              <a:t>BoLA-DRB3*026:01</a:t>
            </a:r>
            <a:endParaRPr sz="105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1055"/>
              </a:spcBef>
            </a:pPr>
            <a:r>
              <a:rPr sz="1050" spc="-5" dirty="0">
                <a:latin typeface="Arial"/>
                <a:cs typeface="Arial"/>
              </a:rPr>
              <a:t>BoLA-DRB3*012:01</a:t>
            </a:r>
            <a:endParaRPr sz="1050">
              <a:latin typeface="Arial"/>
              <a:cs typeface="Arial"/>
            </a:endParaRPr>
          </a:p>
          <a:p>
            <a:pPr marL="1080770">
              <a:lnSpc>
                <a:spcPct val="100000"/>
              </a:lnSpc>
              <a:spcBef>
                <a:spcPts val="1019"/>
              </a:spcBef>
            </a:pPr>
            <a:r>
              <a:rPr sz="1050" b="1" spc="-5" dirty="0">
                <a:latin typeface="Arial"/>
                <a:cs typeface="Arial"/>
              </a:rPr>
              <a:t>BoLA-DRB3*016:02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Times New Roman"/>
              <a:cs typeface="Times New Roman"/>
            </a:endParaRPr>
          </a:p>
          <a:p>
            <a:pPr marL="833755">
              <a:lnSpc>
                <a:spcPct val="100000"/>
              </a:lnSpc>
            </a:pPr>
            <a:r>
              <a:rPr sz="1050" spc="-5" dirty="0">
                <a:latin typeface="Arial"/>
                <a:cs typeface="Arial"/>
              </a:rPr>
              <a:t>BoLA-DRB3*008:01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2721921" y="6753053"/>
            <a:ext cx="3698240" cy="19519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218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BoLA-DRB3*048:02</a:t>
            </a:r>
            <a:endParaRPr sz="1050">
              <a:latin typeface="Arial"/>
              <a:cs typeface="Arial"/>
            </a:endParaRPr>
          </a:p>
          <a:p>
            <a:pPr marL="539750">
              <a:lnSpc>
                <a:spcPct val="100000"/>
              </a:lnSpc>
              <a:spcBef>
                <a:spcPts val="1060"/>
              </a:spcBef>
            </a:pPr>
            <a:r>
              <a:rPr sz="1050" spc="-5" dirty="0">
                <a:latin typeface="Arial"/>
                <a:cs typeface="Arial"/>
              </a:rPr>
              <a:t>BoLA-DRB3*020:01:02</a:t>
            </a:r>
            <a:endParaRPr sz="1050">
              <a:latin typeface="Arial"/>
              <a:cs typeface="Arial"/>
            </a:endParaRPr>
          </a:p>
          <a:p>
            <a:pPr marL="271780">
              <a:lnSpc>
                <a:spcPct val="100000"/>
              </a:lnSpc>
              <a:spcBef>
                <a:spcPts val="1055"/>
              </a:spcBef>
            </a:pPr>
            <a:r>
              <a:rPr sz="1050" b="1" spc="-5" dirty="0">
                <a:latin typeface="Arial"/>
                <a:cs typeface="Arial"/>
              </a:rPr>
              <a:t>BoLA-DRB3*020:03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spc="-5" dirty="0">
                <a:latin typeface="Arial"/>
                <a:cs typeface="Arial"/>
              </a:rPr>
              <a:t>BoLA-DRB3*035:01</a:t>
            </a:r>
            <a:endParaRPr sz="1050">
              <a:latin typeface="Arial"/>
              <a:cs typeface="Arial"/>
            </a:endParaRPr>
          </a:p>
          <a:p>
            <a:pPr marL="1263015" marR="1240155" indent="-269240">
              <a:lnSpc>
                <a:spcPct val="1782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BoLA-DRB3*036:01  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oL</a:t>
            </a:r>
            <a:r>
              <a:rPr sz="1050" spc="-10" dirty="0">
                <a:latin typeface="Arial"/>
                <a:cs typeface="Arial"/>
              </a:rPr>
              <a:t>A</a:t>
            </a:r>
            <a:r>
              <a:rPr sz="1050" spc="10" dirty="0">
                <a:latin typeface="Arial"/>
                <a:cs typeface="Arial"/>
              </a:rPr>
              <a:t>-</a:t>
            </a:r>
            <a:r>
              <a:rPr sz="1050" dirty="0">
                <a:latin typeface="Arial"/>
                <a:cs typeface="Arial"/>
              </a:rPr>
              <a:t>DR</a:t>
            </a:r>
            <a:r>
              <a:rPr sz="1050" spc="-10" dirty="0">
                <a:latin typeface="Arial"/>
                <a:cs typeface="Arial"/>
              </a:rPr>
              <a:t>B</a:t>
            </a:r>
            <a:r>
              <a:rPr sz="1050" spc="-15" dirty="0">
                <a:latin typeface="Arial"/>
                <a:cs typeface="Arial"/>
              </a:rPr>
              <a:t>3</a:t>
            </a:r>
            <a:r>
              <a:rPr sz="1050" dirty="0">
                <a:latin typeface="Arial"/>
                <a:cs typeface="Arial"/>
              </a:rPr>
              <a:t>*</a:t>
            </a:r>
            <a:r>
              <a:rPr sz="1050" spc="-15" dirty="0">
                <a:latin typeface="Arial"/>
                <a:cs typeface="Arial"/>
              </a:rPr>
              <a:t>04</a:t>
            </a:r>
            <a:r>
              <a:rPr sz="1050" spc="10" dirty="0">
                <a:latin typeface="Arial"/>
                <a:cs typeface="Arial"/>
              </a:rPr>
              <a:t>4</a:t>
            </a:r>
            <a:r>
              <a:rPr sz="1050" spc="-10" dirty="0">
                <a:latin typeface="Arial"/>
                <a:cs typeface="Arial"/>
              </a:rPr>
              <a:t>:</a:t>
            </a:r>
            <a:r>
              <a:rPr sz="1050" spc="10" dirty="0">
                <a:latin typeface="Arial"/>
                <a:cs typeface="Arial"/>
              </a:rPr>
              <a:t>0</a:t>
            </a:r>
            <a:r>
              <a:rPr sz="105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 marL="97790">
              <a:lnSpc>
                <a:spcPts val="819"/>
              </a:lnSpc>
            </a:pPr>
            <a:r>
              <a:rPr sz="750" spc="-5" dirty="0">
                <a:latin typeface="Tahoma"/>
                <a:cs typeface="Tahoma"/>
              </a:rPr>
              <a:t>58</a:t>
            </a:r>
            <a:endParaRPr sz="750">
              <a:latin typeface="Tahoma"/>
              <a:cs typeface="Tahoma"/>
            </a:endParaRPr>
          </a:p>
          <a:p>
            <a:pPr marL="2453005">
              <a:lnSpc>
                <a:spcPct val="100000"/>
              </a:lnSpc>
              <a:spcBef>
                <a:spcPts val="235"/>
              </a:spcBef>
            </a:pPr>
            <a:r>
              <a:rPr sz="1050" b="1" spc="-5" dirty="0">
                <a:latin typeface="Arial"/>
                <a:cs typeface="Arial"/>
              </a:rPr>
              <a:t>BoLA-DRB3*023:01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3689891" y="10325220"/>
            <a:ext cx="13017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51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3199556" y="14697847"/>
            <a:ext cx="1675764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9895" algn="l"/>
              </a:tabLst>
            </a:pPr>
            <a:r>
              <a:rPr sz="750" b="1" spc="-5" dirty="0">
                <a:latin typeface="Tahoma"/>
                <a:cs typeface="Tahoma"/>
              </a:rPr>
              <a:t>76	</a:t>
            </a:r>
            <a:r>
              <a:rPr sz="1050" b="1" spc="-5" dirty="0">
                <a:latin typeface="Arial"/>
                <a:cs typeface="Arial"/>
              </a:rPr>
              <a:t>BoLA-DRB3*032:03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2929815" y="14518019"/>
            <a:ext cx="129539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latin typeface="Tahoma"/>
                <a:cs typeface="Tahoma"/>
              </a:rPr>
              <a:t>71</a:t>
            </a:r>
            <a:endParaRPr sz="750">
              <a:latin typeface="Tahoma"/>
              <a:cs typeface="Tahoma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734568" y="18828385"/>
            <a:ext cx="1703705" cy="0"/>
          </a:xfrm>
          <a:custGeom>
            <a:avLst/>
            <a:gdLst/>
            <a:ahLst/>
            <a:cxnLst/>
            <a:rect l="l" t="t" r="r" b="b"/>
            <a:pathLst>
              <a:path w="1703705">
                <a:moveTo>
                  <a:pt x="-18" y="32"/>
                </a:moveTo>
                <a:lnTo>
                  <a:pt x="1703389" y="3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34568" y="18778219"/>
            <a:ext cx="0" cy="100330"/>
          </a:xfrm>
          <a:custGeom>
            <a:avLst/>
            <a:gdLst/>
            <a:ahLst/>
            <a:cxnLst/>
            <a:rect l="l" t="t" r="r" b="b"/>
            <a:pathLst>
              <a:path h="100330">
                <a:moveTo>
                  <a:pt x="-18" y="33"/>
                </a:moveTo>
                <a:lnTo>
                  <a:pt x="-18" y="10024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438019" y="18778219"/>
            <a:ext cx="0" cy="100330"/>
          </a:xfrm>
          <a:custGeom>
            <a:avLst/>
            <a:gdLst/>
            <a:ahLst/>
            <a:cxnLst/>
            <a:rect l="l" t="t" r="r" b="b"/>
            <a:pathLst>
              <a:path h="100330">
                <a:moveTo>
                  <a:pt x="-61" y="33"/>
                </a:moveTo>
                <a:lnTo>
                  <a:pt x="-61" y="100246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 txBox="1"/>
          <p:nvPr/>
        </p:nvSpPr>
        <p:spPr>
          <a:xfrm>
            <a:off x="1409156" y="19063641"/>
            <a:ext cx="26098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15" dirty="0">
                <a:latin typeface="Arial"/>
                <a:cs typeface="Arial"/>
              </a:rPr>
              <a:t>0</a:t>
            </a:r>
            <a:r>
              <a:rPr sz="750" dirty="0">
                <a:latin typeface="Arial"/>
                <a:cs typeface="Arial"/>
              </a:rPr>
              <a:t>.</a:t>
            </a:r>
            <a:r>
              <a:rPr sz="750" spc="-15" dirty="0">
                <a:latin typeface="Arial"/>
                <a:cs typeface="Arial"/>
              </a:rPr>
              <a:t>05</a:t>
            </a:r>
            <a:r>
              <a:rPr sz="750" spc="-5" dirty="0"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4846318" y="9137394"/>
            <a:ext cx="155450" cy="155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619244" y="12339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6" y="152592"/>
                </a:moveTo>
                <a:lnTo>
                  <a:pt x="152279" y="152592"/>
                </a:lnTo>
                <a:lnTo>
                  <a:pt x="152279" y="196"/>
                </a:lnTo>
                <a:lnTo>
                  <a:pt x="-116" y="196"/>
                </a:lnTo>
                <a:lnTo>
                  <a:pt x="-116" y="15259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162044" y="16454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5" y="152488"/>
                </a:moveTo>
                <a:lnTo>
                  <a:pt x="76092" y="92"/>
                </a:lnTo>
                <a:lnTo>
                  <a:pt x="152290" y="152488"/>
                </a:lnTo>
                <a:lnTo>
                  <a:pt x="-105" y="15248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152644" y="12948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0" y="152576"/>
                </a:moveTo>
                <a:lnTo>
                  <a:pt x="37968" y="180"/>
                </a:lnTo>
                <a:lnTo>
                  <a:pt x="114166" y="180"/>
                </a:lnTo>
                <a:lnTo>
                  <a:pt x="152265" y="152576"/>
                </a:lnTo>
                <a:lnTo>
                  <a:pt x="-130" y="1525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238244" y="126441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7" y="76386"/>
                </a:moveTo>
                <a:lnTo>
                  <a:pt x="114190" y="188"/>
                </a:lnTo>
                <a:lnTo>
                  <a:pt x="228487" y="76386"/>
                </a:lnTo>
                <a:lnTo>
                  <a:pt x="114190" y="152584"/>
                </a:lnTo>
                <a:lnTo>
                  <a:pt x="-107" y="763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314444" y="73863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9" y="76519"/>
                </a:moveTo>
                <a:lnTo>
                  <a:pt x="114188" y="321"/>
                </a:lnTo>
                <a:lnTo>
                  <a:pt x="228485" y="76519"/>
                </a:lnTo>
                <a:lnTo>
                  <a:pt x="114188" y="152717"/>
                </a:lnTo>
                <a:lnTo>
                  <a:pt x="-109" y="765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314444" y="58623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9" y="76557"/>
                </a:moveTo>
                <a:lnTo>
                  <a:pt x="114188" y="359"/>
                </a:lnTo>
                <a:lnTo>
                  <a:pt x="228485" y="76557"/>
                </a:lnTo>
                <a:lnTo>
                  <a:pt x="114188" y="152756"/>
                </a:lnTo>
                <a:lnTo>
                  <a:pt x="-109" y="765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524243" y="85293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64" y="76490"/>
                </a:moveTo>
                <a:lnTo>
                  <a:pt x="114132" y="292"/>
                </a:lnTo>
                <a:lnTo>
                  <a:pt x="228429" y="76490"/>
                </a:lnTo>
                <a:lnTo>
                  <a:pt x="114132" y="152688"/>
                </a:lnTo>
                <a:lnTo>
                  <a:pt x="-164" y="7649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238244" y="158445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7" y="76305"/>
                </a:moveTo>
                <a:lnTo>
                  <a:pt x="114190" y="107"/>
                </a:lnTo>
                <a:lnTo>
                  <a:pt x="228487" y="76305"/>
                </a:lnTo>
                <a:lnTo>
                  <a:pt x="114190" y="152503"/>
                </a:lnTo>
                <a:lnTo>
                  <a:pt x="-107" y="763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465318" y="13252194"/>
            <a:ext cx="155450" cy="155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550918" y="11118594"/>
            <a:ext cx="155450" cy="1554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836918" y="602994"/>
            <a:ext cx="155450" cy="155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000244" y="2357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6" y="152844"/>
                </a:moveTo>
                <a:lnTo>
                  <a:pt x="152269" y="152844"/>
                </a:lnTo>
                <a:lnTo>
                  <a:pt x="152269" y="448"/>
                </a:lnTo>
                <a:lnTo>
                  <a:pt x="-126" y="448"/>
                </a:lnTo>
                <a:lnTo>
                  <a:pt x="-126" y="15284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162044" y="17368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5" y="152465"/>
                </a:moveTo>
                <a:lnTo>
                  <a:pt x="152290" y="152465"/>
                </a:lnTo>
                <a:lnTo>
                  <a:pt x="152290" y="69"/>
                </a:lnTo>
                <a:lnTo>
                  <a:pt x="-105" y="69"/>
                </a:lnTo>
                <a:lnTo>
                  <a:pt x="-105" y="15246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762244" y="47193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5" y="152784"/>
                </a:moveTo>
                <a:lnTo>
                  <a:pt x="152250" y="152784"/>
                </a:lnTo>
                <a:lnTo>
                  <a:pt x="152250" y="388"/>
                </a:lnTo>
                <a:lnTo>
                  <a:pt x="-145" y="388"/>
                </a:lnTo>
                <a:lnTo>
                  <a:pt x="-145" y="1527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219444" y="10281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7" y="152644"/>
                </a:moveTo>
                <a:lnTo>
                  <a:pt x="152238" y="152644"/>
                </a:lnTo>
                <a:lnTo>
                  <a:pt x="152238" y="248"/>
                </a:lnTo>
                <a:lnTo>
                  <a:pt x="-157" y="248"/>
                </a:lnTo>
                <a:lnTo>
                  <a:pt x="-157" y="15264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000244" y="6776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6" y="152732"/>
                </a:moveTo>
                <a:lnTo>
                  <a:pt x="152269" y="152732"/>
                </a:lnTo>
                <a:lnTo>
                  <a:pt x="152269" y="336"/>
                </a:lnTo>
                <a:lnTo>
                  <a:pt x="-126" y="336"/>
                </a:lnTo>
                <a:lnTo>
                  <a:pt x="-126" y="15273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000244" y="14701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6" y="152532"/>
                </a:moveTo>
                <a:lnTo>
                  <a:pt x="76071" y="136"/>
                </a:lnTo>
                <a:lnTo>
                  <a:pt x="152269" y="152532"/>
                </a:lnTo>
                <a:lnTo>
                  <a:pt x="-126" y="15253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323844" y="15006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84" y="152524"/>
                </a:moveTo>
                <a:lnTo>
                  <a:pt x="76114" y="128"/>
                </a:lnTo>
                <a:lnTo>
                  <a:pt x="152312" y="152524"/>
                </a:lnTo>
                <a:lnTo>
                  <a:pt x="-84" y="1525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476244" y="10815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87" y="152630"/>
                </a:moveTo>
                <a:lnTo>
                  <a:pt x="76110" y="234"/>
                </a:lnTo>
                <a:lnTo>
                  <a:pt x="152308" y="152630"/>
                </a:lnTo>
                <a:lnTo>
                  <a:pt x="-87" y="15263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543044" y="13558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4" y="152561"/>
                </a:moveTo>
                <a:lnTo>
                  <a:pt x="76083" y="165"/>
                </a:lnTo>
                <a:lnTo>
                  <a:pt x="152281" y="152561"/>
                </a:lnTo>
                <a:lnTo>
                  <a:pt x="-114" y="15256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314444" y="13863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9" y="152553"/>
                </a:moveTo>
                <a:lnTo>
                  <a:pt x="76089" y="157"/>
                </a:lnTo>
                <a:lnTo>
                  <a:pt x="152287" y="152553"/>
                </a:lnTo>
                <a:lnTo>
                  <a:pt x="-109" y="1525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152644" y="1442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0" y="152867"/>
                </a:moveTo>
                <a:lnTo>
                  <a:pt x="76067" y="471"/>
                </a:lnTo>
                <a:lnTo>
                  <a:pt x="152265" y="152867"/>
                </a:lnTo>
                <a:lnTo>
                  <a:pt x="-130" y="15286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676643" y="55575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8" y="152763"/>
                </a:moveTo>
                <a:lnTo>
                  <a:pt x="76029" y="367"/>
                </a:lnTo>
                <a:lnTo>
                  <a:pt x="152227" y="152763"/>
                </a:lnTo>
                <a:lnTo>
                  <a:pt x="-168" y="15276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533644" y="20523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9" y="152852"/>
                </a:moveTo>
                <a:lnTo>
                  <a:pt x="76058" y="456"/>
                </a:lnTo>
                <a:lnTo>
                  <a:pt x="152256" y="152852"/>
                </a:lnTo>
                <a:lnTo>
                  <a:pt x="-139" y="15285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009644" y="76911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1" y="76511"/>
                </a:moveTo>
                <a:lnTo>
                  <a:pt x="114195" y="313"/>
                </a:lnTo>
                <a:lnTo>
                  <a:pt x="228492" y="76511"/>
                </a:lnTo>
                <a:lnTo>
                  <a:pt x="114195" y="152709"/>
                </a:lnTo>
                <a:lnTo>
                  <a:pt x="-101" y="7651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5000244" y="79197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26" y="76506"/>
                </a:moveTo>
                <a:lnTo>
                  <a:pt x="114170" y="307"/>
                </a:lnTo>
                <a:lnTo>
                  <a:pt x="228467" y="76506"/>
                </a:lnTo>
                <a:lnTo>
                  <a:pt x="114170" y="152704"/>
                </a:lnTo>
                <a:lnTo>
                  <a:pt x="-126" y="7650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305044" y="7919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4" y="152704"/>
                </a:moveTo>
                <a:lnTo>
                  <a:pt x="37964" y="307"/>
                </a:lnTo>
                <a:lnTo>
                  <a:pt x="114163" y="307"/>
                </a:lnTo>
                <a:lnTo>
                  <a:pt x="152262" y="152704"/>
                </a:lnTo>
                <a:lnTo>
                  <a:pt x="-134" y="1527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314444" y="769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9" y="152709"/>
                </a:moveTo>
                <a:lnTo>
                  <a:pt x="37990" y="313"/>
                </a:lnTo>
                <a:lnTo>
                  <a:pt x="114188" y="313"/>
                </a:lnTo>
                <a:lnTo>
                  <a:pt x="152287" y="152709"/>
                </a:lnTo>
                <a:lnTo>
                  <a:pt x="-109" y="152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532118" y="7918194"/>
            <a:ext cx="155450" cy="155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541518" y="7689594"/>
            <a:ext cx="155450" cy="1554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771644" y="769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0" y="152709"/>
                </a:moveTo>
                <a:lnTo>
                  <a:pt x="152275" y="152709"/>
                </a:lnTo>
                <a:lnTo>
                  <a:pt x="152275" y="313"/>
                </a:lnTo>
                <a:lnTo>
                  <a:pt x="-120" y="313"/>
                </a:lnTo>
                <a:lnTo>
                  <a:pt x="-120" y="152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762244" y="7919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5" y="152704"/>
                </a:moveTo>
                <a:lnTo>
                  <a:pt x="152250" y="152704"/>
                </a:lnTo>
                <a:lnTo>
                  <a:pt x="152250" y="307"/>
                </a:lnTo>
                <a:lnTo>
                  <a:pt x="-145" y="307"/>
                </a:lnTo>
                <a:lnTo>
                  <a:pt x="-145" y="1527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990844" y="7919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1" y="152704"/>
                </a:moveTo>
                <a:lnTo>
                  <a:pt x="76046" y="307"/>
                </a:lnTo>
                <a:lnTo>
                  <a:pt x="152244" y="152704"/>
                </a:lnTo>
                <a:lnTo>
                  <a:pt x="-151" y="1527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000244" y="769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6" y="152709"/>
                </a:moveTo>
                <a:lnTo>
                  <a:pt x="76071" y="313"/>
                </a:lnTo>
                <a:lnTo>
                  <a:pt x="152269" y="152709"/>
                </a:lnTo>
                <a:lnTo>
                  <a:pt x="-126" y="1527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857244" y="16758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97" y="152480"/>
                </a:moveTo>
                <a:lnTo>
                  <a:pt x="152298" y="152480"/>
                </a:lnTo>
                <a:lnTo>
                  <a:pt x="152298" y="84"/>
                </a:lnTo>
                <a:lnTo>
                  <a:pt x="-97" y="84"/>
                </a:lnTo>
                <a:lnTo>
                  <a:pt x="-97" y="1524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085844" y="16758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3" y="152480"/>
                </a:moveTo>
                <a:lnTo>
                  <a:pt x="76094" y="84"/>
                </a:lnTo>
                <a:lnTo>
                  <a:pt x="152292" y="152480"/>
                </a:lnTo>
                <a:lnTo>
                  <a:pt x="-103" y="1524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524243" y="32715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4" y="152821"/>
                </a:moveTo>
                <a:lnTo>
                  <a:pt x="152231" y="152821"/>
                </a:lnTo>
                <a:lnTo>
                  <a:pt x="152231" y="425"/>
                </a:lnTo>
                <a:lnTo>
                  <a:pt x="-164" y="425"/>
                </a:lnTo>
                <a:lnTo>
                  <a:pt x="-164" y="1528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752843" y="32715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70" y="152821"/>
                </a:moveTo>
                <a:lnTo>
                  <a:pt x="76027" y="425"/>
                </a:lnTo>
                <a:lnTo>
                  <a:pt x="152225" y="152821"/>
                </a:lnTo>
                <a:lnTo>
                  <a:pt x="-170" y="1528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143244" y="5024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5" y="152777"/>
                </a:moveTo>
                <a:lnTo>
                  <a:pt x="152240" y="152777"/>
                </a:lnTo>
                <a:lnTo>
                  <a:pt x="152240" y="381"/>
                </a:lnTo>
                <a:lnTo>
                  <a:pt x="-155" y="381"/>
                </a:lnTo>
                <a:lnTo>
                  <a:pt x="-155" y="15277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371844" y="5024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1" y="152777"/>
                </a:moveTo>
                <a:lnTo>
                  <a:pt x="76037" y="381"/>
                </a:lnTo>
                <a:lnTo>
                  <a:pt x="152235" y="152777"/>
                </a:lnTo>
                <a:lnTo>
                  <a:pt x="-161" y="15277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457444" y="1214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7" y="152873"/>
                </a:moveTo>
                <a:lnTo>
                  <a:pt x="152258" y="152873"/>
                </a:lnTo>
                <a:lnTo>
                  <a:pt x="152258" y="477"/>
                </a:lnTo>
                <a:lnTo>
                  <a:pt x="-137" y="477"/>
                </a:lnTo>
                <a:lnTo>
                  <a:pt x="-137" y="15287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305044" y="909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4" y="152881"/>
                </a:moveTo>
                <a:lnTo>
                  <a:pt x="152262" y="152881"/>
                </a:lnTo>
                <a:lnTo>
                  <a:pt x="152262" y="485"/>
                </a:lnTo>
                <a:lnTo>
                  <a:pt x="-134" y="485"/>
                </a:lnTo>
                <a:lnTo>
                  <a:pt x="-134" y="15288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533644" y="909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9" y="152881"/>
                </a:moveTo>
                <a:lnTo>
                  <a:pt x="76058" y="485"/>
                </a:lnTo>
                <a:lnTo>
                  <a:pt x="152256" y="152881"/>
                </a:lnTo>
                <a:lnTo>
                  <a:pt x="-139" y="15288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686044" y="1214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3" y="152873"/>
                </a:moveTo>
                <a:lnTo>
                  <a:pt x="76054" y="477"/>
                </a:lnTo>
                <a:lnTo>
                  <a:pt x="152252" y="152873"/>
                </a:lnTo>
                <a:lnTo>
                  <a:pt x="-143" y="15287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619244" y="6167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6" y="152748"/>
                </a:moveTo>
                <a:lnTo>
                  <a:pt x="152279" y="152748"/>
                </a:lnTo>
                <a:lnTo>
                  <a:pt x="152279" y="352"/>
                </a:lnTo>
                <a:lnTo>
                  <a:pt x="-116" y="352"/>
                </a:lnTo>
                <a:lnTo>
                  <a:pt x="-116" y="15274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847844" y="6167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2" y="152748"/>
                </a:moveTo>
                <a:lnTo>
                  <a:pt x="76075" y="352"/>
                </a:lnTo>
                <a:lnTo>
                  <a:pt x="152273" y="152748"/>
                </a:lnTo>
                <a:lnTo>
                  <a:pt x="-122" y="15274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152644" y="3500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0" y="152815"/>
                </a:moveTo>
                <a:lnTo>
                  <a:pt x="37968" y="419"/>
                </a:lnTo>
                <a:lnTo>
                  <a:pt x="114166" y="419"/>
                </a:lnTo>
                <a:lnTo>
                  <a:pt x="152265" y="152815"/>
                </a:lnTo>
                <a:lnTo>
                  <a:pt x="-130" y="15281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381244" y="35001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5" y="152815"/>
                </a:moveTo>
                <a:lnTo>
                  <a:pt x="152260" y="152815"/>
                </a:lnTo>
                <a:lnTo>
                  <a:pt x="152260" y="419"/>
                </a:lnTo>
                <a:lnTo>
                  <a:pt x="-135" y="419"/>
                </a:lnTo>
                <a:lnTo>
                  <a:pt x="-135" y="15281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543044" y="105867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14" y="76438"/>
                </a:moveTo>
                <a:lnTo>
                  <a:pt x="114182" y="240"/>
                </a:lnTo>
                <a:lnTo>
                  <a:pt x="228479" y="76438"/>
                </a:lnTo>
                <a:lnTo>
                  <a:pt x="114182" y="152636"/>
                </a:lnTo>
                <a:lnTo>
                  <a:pt x="-114" y="7643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847844" y="10586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2" y="152636"/>
                </a:moveTo>
                <a:lnTo>
                  <a:pt x="152273" y="152636"/>
                </a:lnTo>
                <a:lnTo>
                  <a:pt x="152273" y="240"/>
                </a:lnTo>
                <a:lnTo>
                  <a:pt x="-122" y="240"/>
                </a:lnTo>
                <a:lnTo>
                  <a:pt x="-122" y="15263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390644" y="17063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0" y="152472"/>
                </a:moveTo>
                <a:lnTo>
                  <a:pt x="152285" y="152472"/>
                </a:lnTo>
                <a:lnTo>
                  <a:pt x="152285" y="76"/>
                </a:lnTo>
                <a:lnTo>
                  <a:pt x="-110" y="76"/>
                </a:lnTo>
                <a:lnTo>
                  <a:pt x="-110" y="1524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085844" y="170637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3" y="76274"/>
                </a:moveTo>
                <a:lnTo>
                  <a:pt x="114193" y="76"/>
                </a:lnTo>
                <a:lnTo>
                  <a:pt x="228490" y="76274"/>
                </a:lnTo>
                <a:lnTo>
                  <a:pt x="114193" y="152472"/>
                </a:lnTo>
                <a:lnTo>
                  <a:pt x="-103" y="762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8048243" y="29667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203" y="152829"/>
                </a:moveTo>
                <a:lnTo>
                  <a:pt x="152192" y="152829"/>
                </a:lnTo>
                <a:lnTo>
                  <a:pt x="152192" y="433"/>
                </a:lnTo>
                <a:lnTo>
                  <a:pt x="-203" y="433"/>
                </a:lnTo>
                <a:lnTo>
                  <a:pt x="-203" y="15282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819643" y="29667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97" y="152829"/>
                </a:moveTo>
                <a:lnTo>
                  <a:pt x="37901" y="433"/>
                </a:lnTo>
                <a:lnTo>
                  <a:pt x="114099" y="433"/>
                </a:lnTo>
                <a:lnTo>
                  <a:pt x="152198" y="152829"/>
                </a:lnTo>
                <a:lnTo>
                  <a:pt x="-197" y="15282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238244" y="176733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7" y="76259"/>
                </a:moveTo>
                <a:lnTo>
                  <a:pt x="114190" y="61"/>
                </a:lnTo>
                <a:lnTo>
                  <a:pt x="228487" y="76259"/>
                </a:lnTo>
                <a:lnTo>
                  <a:pt x="114190" y="152457"/>
                </a:lnTo>
                <a:lnTo>
                  <a:pt x="-107" y="762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543044" y="176733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4" y="152457"/>
                </a:moveTo>
                <a:lnTo>
                  <a:pt x="37984" y="61"/>
                </a:lnTo>
                <a:lnTo>
                  <a:pt x="114182" y="61"/>
                </a:lnTo>
                <a:lnTo>
                  <a:pt x="152281" y="152457"/>
                </a:lnTo>
                <a:lnTo>
                  <a:pt x="-114" y="1524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628644" y="179781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91" y="76251"/>
                </a:moveTo>
                <a:lnTo>
                  <a:pt x="114205" y="53"/>
                </a:lnTo>
                <a:lnTo>
                  <a:pt x="228502" y="76251"/>
                </a:lnTo>
                <a:lnTo>
                  <a:pt x="114205" y="152449"/>
                </a:lnTo>
                <a:lnTo>
                  <a:pt x="-91" y="7625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933444" y="17978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99" y="152449"/>
                </a:moveTo>
                <a:lnTo>
                  <a:pt x="37999" y="53"/>
                </a:lnTo>
                <a:lnTo>
                  <a:pt x="114197" y="53"/>
                </a:lnTo>
                <a:lnTo>
                  <a:pt x="152296" y="152449"/>
                </a:lnTo>
                <a:lnTo>
                  <a:pt x="-99" y="15244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162044" y="17978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5" y="152449"/>
                </a:moveTo>
                <a:lnTo>
                  <a:pt x="152290" y="152449"/>
                </a:lnTo>
                <a:lnTo>
                  <a:pt x="152290" y="53"/>
                </a:lnTo>
                <a:lnTo>
                  <a:pt x="-105" y="53"/>
                </a:lnTo>
                <a:lnTo>
                  <a:pt x="-105" y="15244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390644" y="17978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0" y="152449"/>
                </a:moveTo>
                <a:lnTo>
                  <a:pt x="76087" y="53"/>
                </a:lnTo>
                <a:lnTo>
                  <a:pt x="152285" y="152449"/>
                </a:lnTo>
                <a:lnTo>
                  <a:pt x="-110" y="15244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400044" y="162255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85" y="76296"/>
                </a:moveTo>
                <a:lnTo>
                  <a:pt x="114211" y="98"/>
                </a:lnTo>
                <a:lnTo>
                  <a:pt x="228508" y="76296"/>
                </a:lnTo>
                <a:lnTo>
                  <a:pt x="114211" y="152494"/>
                </a:lnTo>
                <a:lnTo>
                  <a:pt x="-85" y="762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704844" y="16225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93" y="152494"/>
                </a:moveTo>
                <a:lnTo>
                  <a:pt x="38005" y="98"/>
                </a:lnTo>
                <a:lnTo>
                  <a:pt x="114203" y="98"/>
                </a:lnTo>
                <a:lnTo>
                  <a:pt x="152302" y="152494"/>
                </a:lnTo>
                <a:lnTo>
                  <a:pt x="-93" y="1524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931918" y="16223994"/>
            <a:ext cx="155450" cy="1554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4162044" y="16225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5" y="152494"/>
                </a:moveTo>
                <a:lnTo>
                  <a:pt x="152290" y="152494"/>
                </a:lnTo>
                <a:lnTo>
                  <a:pt x="152290" y="98"/>
                </a:lnTo>
                <a:lnTo>
                  <a:pt x="-105" y="98"/>
                </a:lnTo>
                <a:lnTo>
                  <a:pt x="-105" y="1524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238244" y="120345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07" y="76402"/>
                </a:moveTo>
                <a:lnTo>
                  <a:pt x="114190" y="203"/>
                </a:lnTo>
                <a:lnTo>
                  <a:pt x="228487" y="76402"/>
                </a:lnTo>
                <a:lnTo>
                  <a:pt x="114190" y="152600"/>
                </a:lnTo>
                <a:lnTo>
                  <a:pt x="-107" y="7640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019044" y="156159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76" y="76311"/>
                </a:moveTo>
                <a:lnTo>
                  <a:pt x="114220" y="113"/>
                </a:lnTo>
                <a:lnTo>
                  <a:pt x="228517" y="76311"/>
                </a:lnTo>
                <a:lnTo>
                  <a:pt x="114220" y="152509"/>
                </a:lnTo>
                <a:lnTo>
                  <a:pt x="-76" y="7631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3552444" y="15615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89" y="152509"/>
                </a:moveTo>
                <a:lnTo>
                  <a:pt x="76108" y="113"/>
                </a:lnTo>
                <a:lnTo>
                  <a:pt x="152306" y="152509"/>
                </a:lnTo>
                <a:lnTo>
                  <a:pt x="-89" y="1525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323844" y="15615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84" y="152509"/>
                </a:moveTo>
                <a:lnTo>
                  <a:pt x="152312" y="152509"/>
                </a:lnTo>
                <a:lnTo>
                  <a:pt x="152312" y="113"/>
                </a:lnTo>
                <a:lnTo>
                  <a:pt x="-84" y="113"/>
                </a:lnTo>
                <a:lnTo>
                  <a:pt x="-84" y="1525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476244" y="1531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87" y="152517"/>
                </a:moveTo>
                <a:lnTo>
                  <a:pt x="152308" y="152517"/>
                </a:lnTo>
                <a:lnTo>
                  <a:pt x="152308" y="121"/>
                </a:lnTo>
                <a:lnTo>
                  <a:pt x="-87" y="121"/>
                </a:lnTo>
                <a:lnTo>
                  <a:pt x="-87" y="15251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704844" y="1531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93" y="152517"/>
                </a:moveTo>
                <a:lnTo>
                  <a:pt x="76104" y="121"/>
                </a:lnTo>
                <a:lnTo>
                  <a:pt x="152302" y="152517"/>
                </a:lnTo>
                <a:lnTo>
                  <a:pt x="-93" y="15251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924044" y="1150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4" y="152613"/>
                </a:moveTo>
                <a:lnTo>
                  <a:pt x="37974" y="217"/>
                </a:lnTo>
                <a:lnTo>
                  <a:pt x="114172" y="217"/>
                </a:lnTo>
                <a:lnTo>
                  <a:pt x="152271" y="152613"/>
                </a:lnTo>
                <a:lnTo>
                  <a:pt x="-124" y="15261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151118" y="11499594"/>
            <a:ext cx="155450" cy="1554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381244" y="11501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5" y="152613"/>
                </a:moveTo>
                <a:lnTo>
                  <a:pt x="76062" y="217"/>
                </a:lnTo>
                <a:lnTo>
                  <a:pt x="152260" y="152613"/>
                </a:lnTo>
                <a:lnTo>
                  <a:pt x="-135" y="15261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4466844" y="14168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2" y="152546"/>
                </a:moveTo>
                <a:lnTo>
                  <a:pt x="37986" y="150"/>
                </a:lnTo>
                <a:lnTo>
                  <a:pt x="114184" y="150"/>
                </a:lnTo>
                <a:lnTo>
                  <a:pt x="152283" y="152546"/>
                </a:lnTo>
                <a:lnTo>
                  <a:pt x="-112" y="15254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695444" y="14168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8" y="152546"/>
                </a:moveTo>
                <a:lnTo>
                  <a:pt x="152277" y="152546"/>
                </a:lnTo>
                <a:lnTo>
                  <a:pt x="152277" y="150"/>
                </a:lnTo>
                <a:lnTo>
                  <a:pt x="-118" y="150"/>
                </a:lnTo>
                <a:lnTo>
                  <a:pt x="-118" y="15254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924044" y="14168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4" y="152546"/>
                </a:moveTo>
                <a:lnTo>
                  <a:pt x="76073" y="150"/>
                </a:lnTo>
                <a:lnTo>
                  <a:pt x="152271" y="152546"/>
                </a:lnTo>
                <a:lnTo>
                  <a:pt x="-124" y="15254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771644" y="14472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0" y="152538"/>
                </a:moveTo>
                <a:lnTo>
                  <a:pt x="37978" y="142"/>
                </a:lnTo>
                <a:lnTo>
                  <a:pt x="114176" y="142"/>
                </a:lnTo>
                <a:lnTo>
                  <a:pt x="152275" y="152538"/>
                </a:lnTo>
                <a:lnTo>
                  <a:pt x="-120" y="15253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998718" y="14471394"/>
            <a:ext cx="155450" cy="1554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5228844" y="14472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2" y="152538"/>
                </a:moveTo>
                <a:lnTo>
                  <a:pt x="76065" y="142"/>
                </a:lnTo>
                <a:lnTo>
                  <a:pt x="152264" y="152538"/>
                </a:lnTo>
                <a:lnTo>
                  <a:pt x="-132" y="15253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065518" y="11804394"/>
            <a:ext cx="155450" cy="1554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295644" y="11805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9" y="152605"/>
                </a:moveTo>
                <a:lnTo>
                  <a:pt x="152237" y="152605"/>
                </a:lnTo>
                <a:lnTo>
                  <a:pt x="152237" y="209"/>
                </a:lnTo>
                <a:lnTo>
                  <a:pt x="-159" y="209"/>
                </a:lnTo>
                <a:lnTo>
                  <a:pt x="-159" y="1526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524243" y="118059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4" y="152605"/>
                </a:moveTo>
                <a:lnTo>
                  <a:pt x="76033" y="209"/>
                </a:lnTo>
                <a:lnTo>
                  <a:pt x="152231" y="152605"/>
                </a:lnTo>
                <a:lnTo>
                  <a:pt x="-164" y="1526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541518" y="12032994"/>
            <a:ext cx="155450" cy="1554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771644" y="12034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0" y="152600"/>
                </a:moveTo>
                <a:lnTo>
                  <a:pt x="152275" y="152600"/>
                </a:lnTo>
                <a:lnTo>
                  <a:pt x="152275" y="203"/>
                </a:lnTo>
                <a:lnTo>
                  <a:pt x="-120" y="203"/>
                </a:lnTo>
                <a:lnTo>
                  <a:pt x="-120" y="1526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000244" y="12034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6" y="152600"/>
                </a:moveTo>
                <a:lnTo>
                  <a:pt x="76071" y="203"/>
                </a:lnTo>
                <a:lnTo>
                  <a:pt x="152269" y="152600"/>
                </a:lnTo>
                <a:lnTo>
                  <a:pt x="-126" y="1526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381244" y="64719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35" y="76542"/>
                </a:moveTo>
                <a:lnTo>
                  <a:pt x="114161" y="344"/>
                </a:lnTo>
                <a:lnTo>
                  <a:pt x="228458" y="76542"/>
                </a:lnTo>
                <a:lnTo>
                  <a:pt x="114161" y="152740"/>
                </a:lnTo>
                <a:lnTo>
                  <a:pt x="-135" y="7654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695444" y="70815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18" y="76527"/>
                </a:moveTo>
                <a:lnTo>
                  <a:pt x="114178" y="329"/>
                </a:lnTo>
                <a:lnTo>
                  <a:pt x="228475" y="76527"/>
                </a:lnTo>
                <a:lnTo>
                  <a:pt x="114178" y="152725"/>
                </a:lnTo>
                <a:lnTo>
                  <a:pt x="-118" y="7652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998718" y="7079994"/>
            <a:ext cx="155450" cy="1554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228844" y="7081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2" y="152725"/>
                </a:moveTo>
                <a:lnTo>
                  <a:pt x="152264" y="152725"/>
                </a:lnTo>
                <a:lnTo>
                  <a:pt x="152264" y="329"/>
                </a:lnTo>
                <a:lnTo>
                  <a:pt x="-132" y="329"/>
                </a:lnTo>
                <a:lnTo>
                  <a:pt x="-132" y="15272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305044" y="82245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34" y="76498"/>
                </a:moveTo>
                <a:lnTo>
                  <a:pt x="114163" y="300"/>
                </a:lnTo>
                <a:lnTo>
                  <a:pt x="228460" y="76498"/>
                </a:lnTo>
                <a:lnTo>
                  <a:pt x="114163" y="152696"/>
                </a:lnTo>
                <a:lnTo>
                  <a:pt x="-134" y="7649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609844" y="8224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1" y="152696"/>
                </a:moveTo>
                <a:lnTo>
                  <a:pt x="152254" y="152696"/>
                </a:lnTo>
                <a:lnTo>
                  <a:pt x="152254" y="300"/>
                </a:lnTo>
                <a:lnTo>
                  <a:pt x="-141" y="300"/>
                </a:lnTo>
                <a:lnTo>
                  <a:pt x="-141" y="1526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457444" y="8834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7" y="152680"/>
                </a:moveTo>
                <a:lnTo>
                  <a:pt x="37961" y="284"/>
                </a:lnTo>
                <a:lnTo>
                  <a:pt x="114159" y="284"/>
                </a:lnTo>
                <a:lnTo>
                  <a:pt x="152258" y="152680"/>
                </a:lnTo>
                <a:lnTo>
                  <a:pt x="-137" y="1526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684518" y="8832594"/>
            <a:ext cx="155450" cy="1554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914644" y="8834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9" y="152680"/>
                </a:moveTo>
                <a:lnTo>
                  <a:pt x="152246" y="152680"/>
                </a:lnTo>
                <a:lnTo>
                  <a:pt x="152246" y="284"/>
                </a:lnTo>
                <a:lnTo>
                  <a:pt x="-149" y="284"/>
                </a:lnTo>
                <a:lnTo>
                  <a:pt x="-149" y="1526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143244" y="8834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5" y="152680"/>
                </a:moveTo>
                <a:lnTo>
                  <a:pt x="76042" y="284"/>
                </a:lnTo>
                <a:lnTo>
                  <a:pt x="152240" y="152680"/>
                </a:lnTo>
                <a:lnTo>
                  <a:pt x="-155" y="1526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4847844" y="9443719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22" y="76467"/>
                </a:moveTo>
                <a:lnTo>
                  <a:pt x="114174" y="269"/>
                </a:lnTo>
                <a:lnTo>
                  <a:pt x="228471" y="76467"/>
                </a:lnTo>
                <a:lnTo>
                  <a:pt x="114174" y="152665"/>
                </a:lnTo>
                <a:lnTo>
                  <a:pt x="-122" y="7646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152644" y="94437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0" y="152665"/>
                </a:moveTo>
                <a:lnTo>
                  <a:pt x="152265" y="152665"/>
                </a:lnTo>
                <a:lnTo>
                  <a:pt x="152265" y="269"/>
                </a:lnTo>
                <a:lnTo>
                  <a:pt x="-130" y="269"/>
                </a:lnTo>
                <a:lnTo>
                  <a:pt x="-130" y="15266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609844" y="99771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1" y="152652"/>
                </a:moveTo>
                <a:lnTo>
                  <a:pt x="152254" y="152652"/>
                </a:lnTo>
                <a:lnTo>
                  <a:pt x="152254" y="255"/>
                </a:lnTo>
                <a:lnTo>
                  <a:pt x="-141" y="255"/>
                </a:lnTo>
                <a:lnTo>
                  <a:pt x="-141" y="15265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4543044" y="9748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14" y="152657"/>
                </a:moveTo>
                <a:lnTo>
                  <a:pt x="37984" y="261"/>
                </a:lnTo>
                <a:lnTo>
                  <a:pt x="114182" y="261"/>
                </a:lnTo>
                <a:lnTo>
                  <a:pt x="152281" y="152657"/>
                </a:lnTo>
                <a:lnTo>
                  <a:pt x="-114" y="1526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4771644" y="974851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20" y="152657"/>
                </a:moveTo>
                <a:lnTo>
                  <a:pt x="76077" y="261"/>
                </a:lnTo>
                <a:lnTo>
                  <a:pt x="152275" y="152657"/>
                </a:lnTo>
                <a:lnTo>
                  <a:pt x="-120" y="1526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6675118" y="5327394"/>
            <a:ext cx="155450" cy="1554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6905243" y="53289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74" y="152769"/>
                </a:moveTo>
                <a:lnTo>
                  <a:pt x="152221" y="152769"/>
                </a:lnTo>
                <a:lnTo>
                  <a:pt x="152221" y="373"/>
                </a:lnTo>
                <a:lnTo>
                  <a:pt x="-174" y="373"/>
                </a:lnTo>
                <a:lnTo>
                  <a:pt x="-174" y="15276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133843" y="53289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80" y="152769"/>
                </a:moveTo>
                <a:lnTo>
                  <a:pt x="76017" y="373"/>
                </a:lnTo>
                <a:lnTo>
                  <a:pt x="152215" y="152769"/>
                </a:lnTo>
                <a:lnTo>
                  <a:pt x="-180" y="15276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838444" y="44145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47" y="76594"/>
                </a:moveTo>
                <a:lnTo>
                  <a:pt x="114149" y="396"/>
                </a:lnTo>
                <a:lnTo>
                  <a:pt x="228446" y="76594"/>
                </a:lnTo>
                <a:lnTo>
                  <a:pt x="114149" y="152792"/>
                </a:lnTo>
                <a:lnTo>
                  <a:pt x="-147" y="765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6143244" y="44145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5" y="152792"/>
                </a:moveTo>
                <a:lnTo>
                  <a:pt x="37943" y="396"/>
                </a:lnTo>
                <a:lnTo>
                  <a:pt x="114141" y="396"/>
                </a:lnTo>
                <a:lnTo>
                  <a:pt x="152240" y="152792"/>
                </a:lnTo>
                <a:lnTo>
                  <a:pt x="-155" y="15279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6219444" y="41097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57" y="152800"/>
                </a:moveTo>
                <a:lnTo>
                  <a:pt x="37941" y="404"/>
                </a:lnTo>
                <a:lnTo>
                  <a:pt x="114139" y="404"/>
                </a:lnTo>
                <a:lnTo>
                  <a:pt x="152238" y="152800"/>
                </a:lnTo>
                <a:lnTo>
                  <a:pt x="-157" y="1528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6446518" y="4108194"/>
            <a:ext cx="155450" cy="1554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6676643" y="41097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8" y="152800"/>
                </a:moveTo>
                <a:lnTo>
                  <a:pt x="152227" y="152800"/>
                </a:lnTo>
                <a:lnTo>
                  <a:pt x="152227" y="404"/>
                </a:lnTo>
                <a:lnTo>
                  <a:pt x="-168" y="404"/>
                </a:lnTo>
                <a:lnTo>
                  <a:pt x="-168" y="1528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152644" y="38049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30" y="76609"/>
                </a:moveTo>
                <a:lnTo>
                  <a:pt x="114166" y="411"/>
                </a:lnTo>
                <a:lnTo>
                  <a:pt x="228464" y="76609"/>
                </a:lnTo>
                <a:lnTo>
                  <a:pt x="114166" y="152808"/>
                </a:lnTo>
                <a:lnTo>
                  <a:pt x="-130" y="766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5457444" y="38049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37" y="152808"/>
                </a:moveTo>
                <a:lnTo>
                  <a:pt x="152258" y="152808"/>
                </a:lnTo>
                <a:lnTo>
                  <a:pt x="152258" y="411"/>
                </a:lnTo>
                <a:lnTo>
                  <a:pt x="-137" y="411"/>
                </a:lnTo>
                <a:lnTo>
                  <a:pt x="-137" y="1528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686044" y="38049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43" y="152808"/>
                </a:moveTo>
                <a:lnTo>
                  <a:pt x="76054" y="411"/>
                </a:lnTo>
                <a:lnTo>
                  <a:pt x="152252" y="152808"/>
                </a:lnTo>
                <a:lnTo>
                  <a:pt x="-143" y="1528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752843" y="2997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70" y="76698"/>
                </a:moveTo>
                <a:lnTo>
                  <a:pt x="114126" y="500"/>
                </a:lnTo>
                <a:lnTo>
                  <a:pt x="228423" y="76698"/>
                </a:lnTo>
                <a:lnTo>
                  <a:pt x="114126" y="152896"/>
                </a:lnTo>
                <a:lnTo>
                  <a:pt x="-170" y="7669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057643" y="2997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78" y="152896"/>
                </a:moveTo>
                <a:lnTo>
                  <a:pt x="152217" y="152896"/>
                </a:lnTo>
                <a:lnTo>
                  <a:pt x="152217" y="500"/>
                </a:lnTo>
                <a:lnTo>
                  <a:pt x="-178" y="500"/>
                </a:lnTo>
                <a:lnTo>
                  <a:pt x="-178" y="1528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286243" y="2997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84" y="152896"/>
                </a:moveTo>
                <a:lnTo>
                  <a:pt x="76013" y="500"/>
                </a:lnTo>
                <a:lnTo>
                  <a:pt x="152212" y="152896"/>
                </a:lnTo>
                <a:lnTo>
                  <a:pt x="-184" y="1528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143244" y="17475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55" y="76661"/>
                </a:moveTo>
                <a:lnTo>
                  <a:pt x="114141" y="463"/>
                </a:lnTo>
                <a:lnTo>
                  <a:pt x="228438" y="76661"/>
                </a:lnTo>
                <a:lnTo>
                  <a:pt x="114141" y="152860"/>
                </a:lnTo>
                <a:lnTo>
                  <a:pt x="-155" y="7666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446518" y="1745994"/>
            <a:ext cx="155450" cy="1554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6676643" y="17475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8" y="152860"/>
                </a:moveTo>
                <a:lnTo>
                  <a:pt x="152227" y="152860"/>
                </a:lnTo>
                <a:lnTo>
                  <a:pt x="152227" y="463"/>
                </a:lnTo>
                <a:lnTo>
                  <a:pt x="-168" y="463"/>
                </a:lnTo>
                <a:lnTo>
                  <a:pt x="-168" y="15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914644" y="2661920"/>
            <a:ext cx="228600" cy="152400"/>
          </a:xfrm>
          <a:custGeom>
            <a:avLst/>
            <a:gdLst/>
            <a:ahLst/>
            <a:cxnLst/>
            <a:rect l="l" t="t" r="r" b="b"/>
            <a:pathLst>
              <a:path w="228600" h="152400">
                <a:moveTo>
                  <a:pt x="-149" y="76638"/>
                </a:moveTo>
                <a:lnTo>
                  <a:pt x="114147" y="440"/>
                </a:lnTo>
                <a:lnTo>
                  <a:pt x="228444" y="76638"/>
                </a:lnTo>
                <a:lnTo>
                  <a:pt x="114147" y="152836"/>
                </a:lnTo>
                <a:lnTo>
                  <a:pt x="-149" y="7663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6217918" y="2660394"/>
            <a:ext cx="155450" cy="1554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448044" y="26619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2" y="152836"/>
                </a:moveTo>
                <a:lnTo>
                  <a:pt x="152233" y="152836"/>
                </a:lnTo>
                <a:lnTo>
                  <a:pt x="152233" y="440"/>
                </a:lnTo>
                <a:lnTo>
                  <a:pt x="-162" y="440"/>
                </a:lnTo>
                <a:lnTo>
                  <a:pt x="-162" y="15283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676643" y="26619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8" y="152836"/>
                </a:moveTo>
                <a:lnTo>
                  <a:pt x="76029" y="440"/>
                </a:lnTo>
                <a:lnTo>
                  <a:pt x="152227" y="152836"/>
                </a:lnTo>
                <a:lnTo>
                  <a:pt x="-168" y="15283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175"/>
          <p:cNvSpPr/>
          <p:nvPr/>
        </p:nvSpPr>
        <p:spPr>
          <a:xfrm>
            <a:off x="5378450" y="9975850"/>
            <a:ext cx="152400" cy="155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198"/>
          <p:cNvSpPr/>
          <p:nvPr/>
        </p:nvSpPr>
        <p:spPr>
          <a:xfrm>
            <a:off x="5683250" y="64706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68" y="152763"/>
                </a:moveTo>
                <a:lnTo>
                  <a:pt x="76029" y="367"/>
                </a:lnTo>
                <a:lnTo>
                  <a:pt x="152227" y="152763"/>
                </a:lnTo>
                <a:lnTo>
                  <a:pt x="-168" y="15276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228"/>
          <p:cNvSpPr/>
          <p:nvPr/>
        </p:nvSpPr>
        <p:spPr>
          <a:xfrm>
            <a:off x="6369050" y="44132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203" y="152829"/>
                </a:moveTo>
                <a:lnTo>
                  <a:pt x="152192" y="152829"/>
                </a:lnTo>
                <a:lnTo>
                  <a:pt x="152192" y="433"/>
                </a:lnTo>
                <a:lnTo>
                  <a:pt x="-203" y="433"/>
                </a:lnTo>
                <a:lnTo>
                  <a:pt x="-203" y="15282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177"/>
          <p:cNvSpPr/>
          <p:nvPr/>
        </p:nvSpPr>
        <p:spPr>
          <a:xfrm>
            <a:off x="4616450" y="170624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05" y="152488"/>
                </a:moveTo>
                <a:lnTo>
                  <a:pt x="76092" y="92"/>
                </a:lnTo>
                <a:lnTo>
                  <a:pt x="152290" y="152488"/>
                </a:lnTo>
                <a:lnTo>
                  <a:pt x="-105" y="15248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213"/>
          <p:cNvSpPr/>
          <p:nvPr/>
        </p:nvSpPr>
        <p:spPr>
          <a:xfrm>
            <a:off x="6902450" y="17462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-170" y="152821"/>
                </a:moveTo>
                <a:lnTo>
                  <a:pt x="76027" y="425"/>
                </a:lnTo>
                <a:lnTo>
                  <a:pt x="152225" y="152821"/>
                </a:lnTo>
                <a:lnTo>
                  <a:pt x="-170" y="1528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77850" y="250825"/>
            <a:ext cx="1524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100</Words>
  <Application>Microsoft Office PowerPoint</Application>
  <PresentationFormat>Personalizado</PresentationFormat>
  <Paragraphs>72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Magali Valenzano</dc:creator>
  <cp:lastModifiedBy>NBBK</cp:lastModifiedBy>
  <cp:revision>5</cp:revision>
  <dcterms:created xsi:type="dcterms:W3CDTF">2020-10-23T13:46:07Z</dcterms:created>
  <dcterms:modified xsi:type="dcterms:W3CDTF">2020-12-21T22:32:19Z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2020-10-23T00:00:00Z</vt:filetime>
  </property>
</Properties>
</file>