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>
        <p:scale>
          <a:sx n="50" d="100"/>
          <a:sy n="50" d="100"/>
        </p:scale>
        <p:origin x="208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B1AAC-91CF-46B8-91C0-2D225342C6E3}" type="datetimeFigureOut">
              <a:rPr lang="ko-KR" altLang="en-US" smtClean="0"/>
              <a:t>2022-09-01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1812C-0BD7-4199-A1B1-F0C56CAEC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7745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B1AAC-91CF-46B8-91C0-2D225342C6E3}" type="datetimeFigureOut">
              <a:rPr lang="ko-KR" altLang="en-US" smtClean="0"/>
              <a:t>2022-09-01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1812C-0BD7-4199-A1B1-F0C56CAEC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997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B1AAC-91CF-46B8-91C0-2D225342C6E3}" type="datetimeFigureOut">
              <a:rPr lang="ko-KR" altLang="en-US" smtClean="0"/>
              <a:t>2022-09-01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1812C-0BD7-4199-A1B1-F0C56CAEC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9949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B1AAC-91CF-46B8-91C0-2D225342C6E3}" type="datetimeFigureOut">
              <a:rPr lang="ko-KR" altLang="en-US" smtClean="0"/>
              <a:t>2022-09-01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1812C-0BD7-4199-A1B1-F0C56CAEC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2063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B1AAC-91CF-46B8-91C0-2D225342C6E3}" type="datetimeFigureOut">
              <a:rPr lang="ko-KR" altLang="en-US" smtClean="0"/>
              <a:t>2022-09-01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1812C-0BD7-4199-A1B1-F0C56CAEC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2561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B1AAC-91CF-46B8-91C0-2D225342C6E3}" type="datetimeFigureOut">
              <a:rPr lang="ko-KR" altLang="en-US" smtClean="0"/>
              <a:t>2022-09-01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1812C-0BD7-4199-A1B1-F0C56CAEC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3311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B1AAC-91CF-46B8-91C0-2D225342C6E3}" type="datetimeFigureOut">
              <a:rPr lang="ko-KR" altLang="en-US" smtClean="0"/>
              <a:t>2022-09-01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1812C-0BD7-4199-A1B1-F0C56CAEC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2522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B1AAC-91CF-46B8-91C0-2D225342C6E3}" type="datetimeFigureOut">
              <a:rPr lang="ko-KR" altLang="en-US" smtClean="0"/>
              <a:t>2022-09-01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1812C-0BD7-4199-A1B1-F0C56CAEC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1198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B1AAC-91CF-46B8-91C0-2D225342C6E3}" type="datetimeFigureOut">
              <a:rPr lang="ko-KR" altLang="en-US" smtClean="0"/>
              <a:t>2022-09-01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1812C-0BD7-4199-A1B1-F0C56CAEC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4577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B1AAC-91CF-46B8-91C0-2D225342C6E3}" type="datetimeFigureOut">
              <a:rPr lang="ko-KR" altLang="en-US" smtClean="0"/>
              <a:t>2022-09-01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1812C-0BD7-4199-A1B1-F0C56CAEC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557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B1AAC-91CF-46B8-91C0-2D225342C6E3}" type="datetimeFigureOut">
              <a:rPr lang="ko-KR" altLang="en-US" smtClean="0"/>
              <a:t>2022-09-01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1812C-0BD7-4199-A1B1-F0C56CAEC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7044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B1AAC-91CF-46B8-91C0-2D225342C6E3}" type="datetimeFigureOut">
              <a:rPr lang="ko-KR" altLang="en-US" smtClean="0"/>
              <a:t>2022-09-01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1812C-0BD7-4199-A1B1-F0C56CAECD2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5963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-100264" y="494470"/>
            <a:ext cx="6958264" cy="7378717"/>
            <a:chOff x="-100264" y="72941"/>
            <a:chExt cx="6958264" cy="7378717"/>
          </a:xfrm>
        </p:grpSpPr>
        <p:cxnSp>
          <p:nvCxnSpPr>
            <p:cNvPr id="5" name="직선 연결선 4"/>
            <p:cNvCxnSpPr/>
            <p:nvPr/>
          </p:nvCxnSpPr>
          <p:spPr>
            <a:xfrm>
              <a:off x="102518" y="3806489"/>
              <a:ext cx="6621678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56667" y="3826677"/>
              <a:ext cx="2758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ko-KR" alt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" name="그룹 6"/>
            <p:cNvGrpSpPr/>
            <p:nvPr/>
          </p:nvGrpSpPr>
          <p:grpSpPr>
            <a:xfrm>
              <a:off x="126774" y="4032221"/>
              <a:ext cx="6563361" cy="3419437"/>
              <a:chOff x="126774" y="4203671"/>
              <a:chExt cx="6563361" cy="3419437"/>
            </a:xfrm>
          </p:grpSpPr>
          <p:grpSp>
            <p:nvGrpSpPr>
              <p:cNvPr id="168" name="그룹 167"/>
              <p:cNvGrpSpPr/>
              <p:nvPr/>
            </p:nvGrpSpPr>
            <p:grpSpPr>
              <a:xfrm>
                <a:off x="126774" y="4203671"/>
                <a:ext cx="6563361" cy="3419437"/>
                <a:chOff x="126774" y="3946496"/>
                <a:chExt cx="6563361" cy="3419437"/>
              </a:xfrm>
            </p:grpSpPr>
            <p:pic>
              <p:nvPicPr>
                <p:cNvPr id="175" name="그림 174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4673242" y="4933110"/>
                  <a:ext cx="511612" cy="808346"/>
                </a:xfrm>
                <a:prstGeom prst="rect">
                  <a:avLst/>
                </a:prstGeom>
              </p:spPr>
            </p:pic>
            <p:pic>
              <p:nvPicPr>
                <p:cNvPr id="176" name="그림 175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814571" y="4073185"/>
                  <a:ext cx="1163530" cy="879341"/>
                </a:xfrm>
                <a:prstGeom prst="rect">
                  <a:avLst/>
                </a:prstGeom>
              </p:spPr>
            </p:pic>
            <p:pic>
              <p:nvPicPr>
                <p:cNvPr id="177" name="그림 176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810540" y="5596834"/>
                  <a:ext cx="1171591" cy="1407817"/>
                </a:xfrm>
                <a:prstGeom prst="rect">
                  <a:avLst/>
                </a:prstGeom>
              </p:spPr>
            </p:pic>
            <p:sp>
              <p:nvSpPr>
                <p:cNvPr id="178" name="TextBox 177"/>
                <p:cNvSpPr txBox="1"/>
                <p:nvPr/>
              </p:nvSpPr>
              <p:spPr>
                <a:xfrm>
                  <a:off x="126774" y="4889553"/>
                  <a:ext cx="1199930" cy="2308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9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Spore suspension</a:t>
                  </a:r>
                  <a:endParaRPr lang="ko-KR" altLang="en-US" sz="9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79" name="그룹 178"/>
                <p:cNvGrpSpPr/>
                <p:nvPr/>
              </p:nvGrpSpPr>
              <p:grpSpPr>
                <a:xfrm>
                  <a:off x="218942" y="3946496"/>
                  <a:ext cx="1097175" cy="901966"/>
                  <a:chOff x="5368286" y="1091405"/>
                  <a:chExt cx="1950533" cy="1603495"/>
                </a:xfrm>
              </p:grpSpPr>
              <p:grpSp>
                <p:nvGrpSpPr>
                  <p:cNvPr id="265" name="그룹 264"/>
                  <p:cNvGrpSpPr/>
                  <p:nvPr/>
                </p:nvGrpSpPr>
                <p:grpSpPr>
                  <a:xfrm>
                    <a:off x="5368286" y="1091405"/>
                    <a:ext cx="1950533" cy="1603495"/>
                    <a:chOff x="4577192" y="266143"/>
                    <a:chExt cx="2088946" cy="1711465"/>
                  </a:xfrm>
                </p:grpSpPr>
                <p:pic>
                  <p:nvPicPr>
                    <p:cNvPr id="267" name="그림 266"/>
                    <p:cNvPicPr>
                      <a:picLocks noChangeAspect="1"/>
                    </p:cNvPicPr>
                    <p:nvPr/>
                  </p:nvPicPr>
                  <p:blipFill>
                    <a:blip r:embed="rId5"/>
                    <a:stretch>
                      <a:fillRect/>
                    </a:stretch>
                  </p:blipFill>
                  <p:spPr>
                    <a:xfrm>
                      <a:off x="4577192" y="703994"/>
                      <a:ext cx="464374" cy="1273614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268" name="순서도: 병합 267"/>
                    <p:cNvSpPr/>
                    <p:nvPr/>
                  </p:nvSpPr>
                  <p:spPr>
                    <a:xfrm rot="3359502">
                      <a:off x="4933274" y="761743"/>
                      <a:ext cx="739978" cy="1129853"/>
                    </a:xfrm>
                    <a:prstGeom prst="flowChartMerge">
                      <a:avLst/>
                    </a:prstGeom>
                    <a:solidFill>
                      <a:schemeClr val="accent1">
                        <a:lumMod val="40000"/>
                        <a:lumOff val="60000"/>
                        <a:alpha val="39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grpSp>
                  <p:nvGrpSpPr>
                    <p:cNvPr id="269" name="그룹 268"/>
                    <p:cNvGrpSpPr/>
                    <p:nvPr/>
                  </p:nvGrpSpPr>
                  <p:grpSpPr>
                    <a:xfrm>
                      <a:off x="5544002" y="266143"/>
                      <a:ext cx="1122136" cy="1122136"/>
                      <a:chOff x="5255188" y="3885030"/>
                      <a:chExt cx="1122136" cy="1122136"/>
                    </a:xfrm>
                  </p:grpSpPr>
                  <p:sp>
                    <p:nvSpPr>
                      <p:cNvPr id="277" name="순서도: 연결자 276"/>
                      <p:cNvSpPr/>
                      <p:nvPr/>
                    </p:nvSpPr>
                    <p:spPr>
                      <a:xfrm>
                        <a:off x="5255188" y="3885030"/>
                        <a:ext cx="1122136" cy="1122136"/>
                      </a:xfrm>
                      <a:prstGeom prst="flowChartConnector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ln w="28575">
                        <a:solidFill>
                          <a:srgbClr val="0070C0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1200"/>
                      </a:p>
                    </p:txBody>
                  </p:sp>
                  <p:pic>
                    <p:nvPicPr>
                      <p:cNvPr id="278" name="그림 277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413589" y="4046154"/>
                        <a:ext cx="889684" cy="792546"/>
                      </a:xfrm>
                      <a:prstGeom prst="rect">
                        <a:avLst/>
                      </a:prstGeom>
                    </p:spPr>
                  </p:pic>
                </p:grpSp>
                <p:sp>
                  <p:nvSpPr>
                    <p:cNvPr id="270" name="순서도: 연결자 269"/>
                    <p:cNvSpPr/>
                    <p:nvPr/>
                  </p:nvSpPr>
                  <p:spPr>
                    <a:xfrm>
                      <a:off x="4693428" y="1282335"/>
                      <a:ext cx="45719" cy="45719"/>
                    </a:xfrm>
                    <a:prstGeom prst="flowChartConnector">
                      <a:avLst/>
                    </a:prstGeom>
                    <a:solidFill>
                      <a:schemeClr val="bg2">
                        <a:lumMod val="75000"/>
                      </a:schemeClr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271" name="순서도: 연결자 270"/>
                    <p:cNvSpPr/>
                    <p:nvPr/>
                  </p:nvSpPr>
                  <p:spPr>
                    <a:xfrm>
                      <a:off x="4853244" y="1343945"/>
                      <a:ext cx="45719" cy="45719"/>
                    </a:xfrm>
                    <a:prstGeom prst="flowChartConnector">
                      <a:avLst/>
                    </a:prstGeom>
                    <a:solidFill>
                      <a:schemeClr val="bg2">
                        <a:lumMod val="75000"/>
                      </a:schemeClr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272" name="순서도: 연결자 271"/>
                    <p:cNvSpPr/>
                    <p:nvPr/>
                  </p:nvSpPr>
                  <p:spPr>
                    <a:xfrm>
                      <a:off x="4739147" y="1436052"/>
                      <a:ext cx="45719" cy="45719"/>
                    </a:xfrm>
                    <a:prstGeom prst="flowChartConnector">
                      <a:avLst/>
                    </a:prstGeom>
                    <a:solidFill>
                      <a:schemeClr val="bg2">
                        <a:lumMod val="75000"/>
                      </a:schemeClr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273" name="순서도: 연결자 272"/>
                    <p:cNvSpPr/>
                    <p:nvPr/>
                  </p:nvSpPr>
                  <p:spPr>
                    <a:xfrm>
                      <a:off x="4806256" y="1605117"/>
                      <a:ext cx="45719" cy="45719"/>
                    </a:xfrm>
                    <a:prstGeom prst="flowChartConnector">
                      <a:avLst/>
                    </a:prstGeom>
                    <a:solidFill>
                      <a:schemeClr val="bg2">
                        <a:lumMod val="75000"/>
                      </a:schemeClr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274" name="순서도: 연결자 273"/>
                    <p:cNvSpPr/>
                    <p:nvPr/>
                  </p:nvSpPr>
                  <p:spPr>
                    <a:xfrm>
                      <a:off x="4693427" y="1650836"/>
                      <a:ext cx="45719" cy="45719"/>
                    </a:xfrm>
                    <a:prstGeom prst="flowChartConnector">
                      <a:avLst/>
                    </a:prstGeom>
                    <a:solidFill>
                      <a:schemeClr val="bg2">
                        <a:lumMod val="75000"/>
                      </a:schemeClr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275" name="순서도: 연결자 274"/>
                    <p:cNvSpPr/>
                    <p:nvPr/>
                  </p:nvSpPr>
                  <p:spPr>
                    <a:xfrm>
                      <a:off x="4806256" y="1781795"/>
                      <a:ext cx="45719" cy="45719"/>
                    </a:xfrm>
                    <a:prstGeom prst="flowChartConnector">
                      <a:avLst/>
                    </a:prstGeom>
                    <a:solidFill>
                      <a:schemeClr val="bg2">
                        <a:lumMod val="75000"/>
                      </a:schemeClr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276" name="순서도: 연결자 275"/>
                    <p:cNvSpPr/>
                    <p:nvPr/>
                  </p:nvSpPr>
                  <p:spPr>
                    <a:xfrm>
                      <a:off x="4876103" y="1696555"/>
                      <a:ext cx="45719" cy="45719"/>
                    </a:xfrm>
                    <a:prstGeom prst="flowChartConnector">
                      <a:avLst/>
                    </a:prstGeom>
                    <a:solidFill>
                      <a:schemeClr val="bg2">
                        <a:lumMod val="75000"/>
                      </a:schemeClr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</p:grpSp>
              <p:sp>
                <p:nvSpPr>
                  <p:cNvPr id="266" name="직사각형 265"/>
                  <p:cNvSpPr/>
                  <p:nvPr/>
                </p:nvSpPr>
                <p:spPr>
                  <a:xfrm>
                    <a:off x="6404295" y="2068836"/>
                    <a:ext cx="807058" cy="410368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ctr"/>
                    <a:r>
                      <a:rPr lang="en-US" altLang="ko-KR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Spore</a:t>
                    </a:r>
                    <a:endParaRPr lang="ko-KR" altLang="en-US" sz="9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grpSp>
              <p:nvGrpSpPr>
                <p:cNvPr id="180" name="그룹 179"/>
                <p:cNvGrpSpPr/>
                <p:nvPr/>
              </p:nvGrpSpPr>
              <p:grpSpPr>
                <a:xfrm>
                  <a:off x="240982" y="5740331"/>
                  <a:ext cx="1036221" cy="1625602"/>
                  <a:chOff x="2419282" y="3547031"/>
                  <a:chExt cx="1036221" cy="1625602"/>
                </a:xfrm>
              </p:grpSpPr>
              <p:pic>
                <p:nvPicPr>
                  <p:cNvPr id="260" name="그림 259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2881568" y="3547031"/>
                    <a:ext cx="111648" cy="306213"/>
                  </a:xfrm>
                  <a:prstGeom prst="rect">
                    <a:avLst/>
                  </a:prstGeom>
                </p:spPr>
              </p:pic>
              <p:sp>
                <p:nvSpPr>
                  <p:cNvPr id="261" name="TextBox 260"/>
                  <p:cNvSpPr txBox="1"/>
                  <p:nvPr/>
                </p:nvSpPr>
                <p:spPr>
                  <a:xfrm>
                    <a:off x="2447555" y="3838983"/>
                    <a:ext cx="979674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ko-KR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10</a:t>
                    </a:r>
                    <a:r>
                      <a:rPr lang="en-US" altLang="ko-KR" sz="900" baseline="30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8</a:t>
                    </a:r>
                    <a:r>
                      <a:rPr lang="en-US" altLang="ko-KR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CFU/ml spore suspension</a:t>
                    </a:r>
                    <a:endParaRPr lang="ko-KR" altLang="en-US" sz="9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p:txBody>
              </p:sp>
              <p:pic>
                <p:nvPicPr>
                  <p:cNvPr id="262" name="그림 261"/>
                  <p:cNvPicPr>
                    <a:picLocks noChangeAspect="1"/>
                  </p:cNvPicPr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2537799" y="4174505"/>
                    <a:ext cx="799186" cy="506024"/>
                  </a:xfrm>
                  <a:prstGeom prst="rect">
                    <a:avLst/>
                  </a:prstGeom>
                </p:spPr>
              </p:pic>
              <p:sp>
                <p:nvSpPr>
                  <p:cNvPr id="263" name="직사각형 262"/>
                  <p:cNvSpPr/>
                  <p:nvPr/>
                </p:nvSpPr>
                <p:spPr>
                  <a:xfrm>
                    <a:off x="2481178" y="4667304"/>
                    <a:ext cx="912429" cy="2308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r>
                      <a:rPr lang="ko-KR" altLang="en-US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10-fold dilution</a:t>
                    </a:r>
                  </a:p>
                </p:txBody>
              </p:sp>
              <p:sp>
                <p:nvSpPr>
                  <p:cNvPr id="264" name="직사각형 263"/>
                  <p:cNvSpPr/>
                  <p:nvPr/>
                </p:nvSpPr>
                <p:spPr>
                  <a:xfrm>
                    <a:off x="2419282" y="4803301"/>
                    <a:ext cx="1036221" cy="3693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ko-KR" altLang="en-US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Diluted sample preparation</a:t>
                    </a:r>
                  </a:p>
                </p:txBody>
              </p:sp>
            </p:grpSp>
            <p:grpSp>
              <p:nvGrpSpPr>
                <p:cNvPr id="181" name="그룹 180"/>
                <p:cNvGrpSpPr/>
                <p:nvPr/>
              </p:nvGrpSpPr>
              <p:grpSpPr>
                <a:xfrm>
                  <a:off x="1648945" y="5358099"/>
                  <a:ext cx="710136" cy="391521"/>
                  <a:chOff x="4737562" y="3467779"/>
                  <a:chExt cx="1262464" cy="696038"/>
                </a:xfrm>
              </p:grpSpPr>
              <p:pic>
                <p:nvPicPr>
                  <p:cNvPr id="258" name="그림 257"/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4737562" y="3662304"/>
                    <a:ext cx="994378" cy="501513"/>
                  </a:xfrm>
                  <a:prstGeom prst="rect">
                    <a:avLst/>
                  </a:prstGeom>
                </p:spPr>
              </p:pic>
              <p:pic>
                <p:nvPicPr>
                  <p:cNvPr id="259" name="그림 258"/>
                  <p:cNvPicPr>
                    <a:picLocks noChangeAspect="1"/>
                  </p:cNvPicPr>
                  <p:nvPr/>
                </p:nvPicPr>
                <p:blipFill rotWithShape="1">
                  <a:blip r:embed="rId9"/>
                  <a:srcRect l="51502" b="48483"/>
                  <a:stretch/>
                </p:blipFill>
                <p:spPr>
                  <a:xfrm rot="258540">
                    <a:off x="5140304" y="3467779"/>
                    <a:ext cx="859722" cy="410203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182" name="TextBox 181"/>
                <p:cNvSpPr txBox="1"/>
                <p:nvPr/>
              </p:nvSpPr>
              <p:spPr>
                <a:xfrm>
                  <a:off x="1517120" y="5729175"/>
                  <a:ext cx="839474" cy="2308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9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Spreading</a:t>
                  </a:r>
                  <a:endParaRPr lang="ko-KR" altLang="en-US" sz="9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pic>
              <p:nvPicPr>
                <p:cNvPr id="183" name="그림 182"/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786101" y="4443394"/>
                  <a:ext cx="657756" cy="330308"/>
                </a:xfrm>
                <a:prstGeom prst="rect">
                  <a:avLst/>
                </a:prstGeom>
              </p:spPr>
            </p:pic>
            <p:sp>
              <p:nvSpPr>
                <p:cNvPr id="184" name="TextBox 183"/>
                <p:cNvSpPr txBox="1"/>
                <p:nvPr/>
              </p:nvSpPr>
              <p:spPr>
                <a:xfrm>
                  <a:off x="5648563" y="4824549"/>
                  <a:ext cx="98531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9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Mutant single colony isolation</a:t>
                  </a:r>
                  <a:endParaRPr lang="ko-KR" altLang="en-US" sz="9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grpSp>
              <p:nvGrpSpPr>
                <p:cNvPr id="185" name="그룹 184"/>
                <p:cNvGrpSpPr/>
                <p:nvPr/>
              </p:nvGrpSpPr>
              <p:grpSpPr>
                <a:xfrm>
                  <a:off x="5533289" y="5903358"/>
                  <a:ext cx="1156846" cy="734757"/>
                  <a:chOff x="553753" y="2933968"/>
                  <a:chExt cx="2056615" cy="1306234"/>
                </a:xfrm>
              </p:grpSpPr>
              <p:grpSp>
                <p:nvGrpSpPr>
                  <p:cNvPr id="198" name="그룹 197"/>
                  <p:cNvGrpSpPr/>
                  <p:nvPr/>
                </p:nvGrpSpPr>
                <p:grpSpPr>
                  <a:xfrm>
                    <a:off x="553753" y="2933968"/>
                    <a:ext cx="893190" cy="590360"/>
                    <a:chOff x="3708965" y="4023730"/>
                    <a:chExt cx="2770676" cy="1375578"/>
                  </a:xfrm>
                </p:grpSpPr>
                <p:grpSp>
                  <p:nvGrpSpPr>
                    <p:cNvPr id="244" name="그룹 243"/>
                    <p:cNvGrpSpPr/>
                    <p:nvPr/>
                  </p:nvGrpSpPr>
                  <p:grpSpPr>
                    <a:xfrm>
                      <a:off x="3708965" y="4023730"/>
                      <a:ext cx="2770676" cy="1375578"/>
                      <a:chOff x="3759765" y="3325734"/>
                      <a:chExt cx="2770676" cy="1375578"/>
                    </a:xfrm>
                  </p:grpSpPr>
                  <p:sp>
                    <p:nvSpPr>
                      <p:cNvPr id="254" name="타원 253"/>
                      <p:cNvSpPr/>
                      <p:nvPr/>
                    </p:nvSpPr>
                    <p:spPr>
                      <a:xfrm>
                        <a:off x="3759765" y="3534077"/>
                        <a:ext cx="2770111" cy="1167235"/>
                      </a:xfrm>
                      <a:prstGeom prst="ellipse">
                        <a:avLst/>
                      </a:prstGeom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1200"/>
                      </a:p>
                    </p:txBody>
                  </p:sp>
                  <p:sp>
                    <p:nvSpPr>
                      <p:cNvPr id="255" name="타원 254"/>
                      <p:cNvSpPr/>
                      <p:nvPr/>
                    </p:nvSpPr>
                    <p:spPr>
                      <a:xfrm>
                        <a:off x="3759765" y="3325734"/>
                        <a:ext cx="2770111" cy="1167235"/>
                      </a:xfrm>
                      <a:prstGeom prst="ellips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1200"/>
                      </a:p>
                    </p:txBody>
                  </p:sp>
                  <p:cxnSp>
                    <p:nvCxnSpPr>
                      <p:cNvPr id="256" name="직선 연결선 255"/>
                      <p:cNvCxnSpPr/>
                      <p:nvPr/>
                    </p:nvCxnSpPr>
                    <p:spPr>
                      <a:xfrm>
                        <a:off x="3759765" y="3934004"/>
                        <a:ext cx="0" cy="240969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57" name="직선 연결선 256"/>
                      <p:cNvCxnSpPr/>
                      <p:nvPr/>
                    </p:nvCxnSpPr>
                    <p:spPr>
                      <a:xfrm>
                        <a:off x="6530441" y="3909351"/>
                        <a:ext cx="0" cy="240969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45" name="그룹 244"/>
                    <p:cNvGrpSpPr/>
                    <p:nvPr/>
                  </p:nvGrpSpPr>
                  <p:grpSpPr>
                    <a:xfrm rot="2107492">
                      <a:off x="5479279" y="4419118"/>
                      <a:ext cx="523729" cy="552767"/>
                      <a:chOff x="4419175" y="4395956"/>
                      <a:chExt cx="523729" cy="552767"/>
                    </a:xfrm>
                  </p:grpSpPr>
                  <p:sp>
                    <p:nvSpPr>
                      <p:cNvPr id="250" name="타원 249"/>
                      <p:cNvSpPr/>
                      <p:nvPr/>
                    </p:nvSpPr>
                    <p:spPr>
                      <a:xfrm>
                        <a:off x="4758200" y="4395956"/>
                        <a:ext cx="184704" cy="152648"/>
                      </a:xfrm>
                      <a:prstGeom prst="ellipse">
                        <a:avLst/>
                      </a:prstGeom>
                      <a:solidFill>
                        <a:srgbClr val="C00000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1200"/>
                      </a:p>
                    </p:txBody>
                  </p:sp>
                  <p:sp>
                    <p:nvSpPr>
                      <p:cNvPr id="251" name="타원 250"/>
                      <p:cNvSpPr/>
                      <p:nvPr/>
                    </p:nvSpPr>
                    <p:spPr>
                      <a:xfrm>
                        <a:off x="4647775" y="4589989"/>
                        <a:ext cx="126155" cy="94782"/>
                      </a:xfrm>
                      <a:prstGeom prst="ellipse">
                        <a:avLst/>
                      </a:prstGeom>
                      <a:solidFill>
                        <a:srgbClr val="C00000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1200"/>
                      </a:p>
                    </p:txBody>
                  </p:sp>
                  <p:sp>
                    <p:nvSpPr>
                      <p:cNvPr id="252" name="타원 251"/>
                      <p:cNvSpPr/>
                      <p:nvPr/>
                    </p:nvSpPr>
                    <p:spPr>
                      <a:xfrm>
                        <a:off x="4419175" y="4704289"/>
                        <a:ext cx="126155" cy="94782"/>
                      </a:xfrm>
                      <a:prstGeom prst="ellipse">
                        <a:avLst/>
                      </a:prstGeom>
                      <a:solidFill>
                        <a:srgbClr val="C00000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1200"/>
                      </a:p>
                    </p:txBody>
                  </p:sp>
                  <p:sp>
                    <p:nvSpPr>
                      <p:cNvPr id="253" name="타원 252"/>
                      <p:cNvSpPr/>
                      <p:nvPr/>
                    </p:nvSpPr>
                    <p:spPr>
                      <a:xfrm>
                        <a:off x="4576096" y="4834037"/>
                        <a:ext cx="167913" cy="114686"/>
                      </a:xfrm>
                      <a:prstGeom prst="ellipse">
                        <a:avLst/>
                      </a:prstGeom>
                      <a:solidFill>
                        <a:srgbClr val="C00000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1200"/>
                      </a:p>
                    </p:txBody>
                  </p:sp>
                </p:grpSp>
                <p:sp>
                  <p:nvSpPr>
                    <p:cNvPr id="246" name="자유형 245"/>
                    <p:cNvSpPr/>
                    <p:nvPr/>
                  </p:nvSpPr>
                  <p:spPr>
                    <a:xfrm rot="20874056">
                      <a:off x="3823830" y="4426358"/>
                      <a:ext cx="1576839" cy="273124"/>
                    </a:xfrm>
                    <a:custGeom>
                      <a:avLst/>
                      <a:gdLst>
                        <a:gd name="connsiteX0" fmla="*/ 0 w 1651000"/>
                        <a:gd name="connsiteY0" fmla="*/ 308939 h 816939"/>
                        <a:gd name="connsiteX1" fmla="*/ 63500 w 1651000"/>
                        <a:gd name="connsiteY1" fmla="*/ 270839 h 816939"/>
                        <a:gd name="connsiteX2" fmla="*/ 101600 w 1651000"/>
                        <a:gd name="connsiteY2" fmla="*/ 258139 h 816939"/>
                        <a:gd name="connsiteX3" fmla="*/ 215900 w 1651000"/>
                        <a:gd name="connsiteY3" fmla="*/ 181939 h 816939"/>
                        <a:gd name="connsiteX4" fmla="*/ 304800 w 1651000"/>
                        <a:gd name="connsiteY4" fmla="*/ 156539 h 816939"/>
                        <a:gd name="connsiteX5" fmla="*/ 596900 w 1651000"/>
                        <a:gd name="connsiteY5" fmla="*/ 93039 h 816939"/>
                        <a:gd name="connsiteX6" fmla="*/ 711200 w 1651000"/>
                        <a:gd name="connsiteY6" fmla="*/ 67639 h 816939"/>
                        <a:gd name="connsiteX7" fmla="*/ 787400 w 1651000"/>
                        <a:gd name="connsiteY7" fmla="*/ 42239 h 816939"/>
                        <a:gd name="connsiteX8" fmla="*/ 914400 w 1651000"/>
                        <a:gd name="connsiteY8" fmla="*/ 29539 h 816939"/>
                        <a:gd name="connsiteX9" fmla="*/ 952500 w 1651000"/>
                        <a:gd name="connsiteY9" fmla="*/ 16839 h 816939"/>
                        <a:gd name="connsiteX10" fmla="*/ 1397000 w 1651000"/>
                        <a:gd name="connsiteY10" fmla="*/ 16839 h 816939"/>
                        <a:gd name="connsiteX11" fmla="*/ 1231900 w 1651000"/>
                        <a:gd name="connsiteY11" fmla="*/ 131139 h 816939"/>
                        <a:gd name="connsiteX12" fmla="*/ 1016000 w 1651000"/>
                        <a:gd name="connsiteY12" fmla="*/ 194639 h 816939"/>
                        <a:gd name="connsiteX13" fmla="*/ 723900 w 1651000"/>
                        <a:gd name="connsiteY13" fmla="*/ 207339 h 816939"/>
                        <a:gd name="connsiteX14" fmla="*/ 571500 w 1651000"/>
                        <a:gd name="connsiteY14" fmla="*/ 245439 h 816939"/>
                        <a:gd name="connsiteX15" fmla="*/ 457200 w 1651000"/>
                        <a:gd name="connsiteY15" fmla="*/ 270839 h 816939"/>
                        <a:gd name="connsiteX16" fmla="*/ 203200 w 1651000"/>
                        <a:gd name="connsiteY16" fmla="*/ 347039 h 816939"/>
                        <a:gd name="connsiteX17" fmla="*/ 165100 w 1651000"/>
                        <a:gd name="connsiteY17" fmla="*/ 372439 h 816939"/>
                        <a:gd name="connsiteX18" fmla="*/ 1041400 w 1651000"/>
                        <a:gd name="connsiteY18" fmla="*/ 385139 h 816939"/>
                        <a:gd name="connsiteX19" fmla="*/ 1295400 w 1651000"/>
                        <a:gd name="connsiteY19" fmla="*/ 321639 h 816939"/>
                        <a:gd name="connsiteX20" fmla="*/ 1485900 w 1651000"/>
                        <a:gd name="connsiteY20" fmla="*/ 296239 h 816939"/>
                        <a:gd name="connsiteX21" fmla="*/ 1384300 w 1651000"/>
                        <a:gd name="connsiteY21" fmla="*/ 385139 h 816939"/>
                        <a:gd name="connsiteX22" fmla="*/ 1333500 w 1651000"/>
                        <a:gd name="connsiteY22" fmla="*/ 410539 h 816939"/>
                        <a:gd name="connsiteX23" fmla="*/ 889000 w 1651000"/>
                        <a:gd name="connsiteY23" fmla="*/ 461339 h 816939"/>
                        <a:gd name="connsiteX24" fmla="*/ 647700 w 1651000"/>
                        <a:gd name="connsiteY24" fmla="*/ 524839 h 816939"/>
                        <a:gd name="connsiteX25" fmla="*/ 482600 w 1651000"/>
                        <a:gd name="connsiteY25" fmla="*/ 537539 h 816939"/>
                        <a:gd name="connsiteX26" fmla="*/ 317500 w 1651000"/>
                        <a:gd name="connsiteY26" fmla="*/ 588339 h 816939"/>
                        <a:gd name="connsiteX27" fmla="*/ 266700 w 1651000"/>
                        <a:gd name="connsiteY27" fmla="*/ 613739 h 816939"/>
                        <a:gd name="connsiteX28" fmla="*/ 254000 w 1651000"/>
                        <a:gd name="connsiteY28" fmla="*/ 651839 h 816939"/>
                        <a:gd name="connsiteX29" fmla="*/ 812800 w 1651000"/>
                        <a:gd name="connsiteY29" fmla="*/ 613739 h 816939"/>
                        <a:gd name="connsiteX30" fmla="*/ 1422400 w 1651000"/>
                        <a:gd name="connsiteY30" fmla="*/ 499439 h 816939"/>
                        <a:gd name="connsiteX31" fmla="*/ 1638300 w 1651000"/>
                        <a:gd name="connsiteY31" fmla="*/ 474039 h 816939"/>
                        <a:gd name="connsiteX32" fmla="*/ 1587500 w 1651000"/>
                        <a:gd name="connsiteY32" fmla="*/ 512139 h 816939"/>
                        <a:gd name="connsiteX33" fmla="*/ 1460500 w 1651000"/>
                        <a:gd name="connsiteY33" fmla="*/ 575639 h 816939"/>
                        <a:gd name="connsiteX34" fmla="*/ 1333500 w 1651000"/>
                        <a:gd name="connsiteY34" fmla="*/ 588339 h 816939"/>
                        <a:gd name="connsiteX35" fmla="*/ 1066800 w 1651000"/>
                        <a:gd name="connsiteY35" fmla="*/ 626439 h 816939"/>
                        <a:gd name="connsiteX36" fmla="*/ 990600 w 1651000"/>
                        <a:gd name="connsiteY36" fmla="*/ 651839 h 816939"/>
                        <a:gd name="connsiteX37" fmla="*/ 812800 w 1651000"/>
                        <a:gd name="connsiteY37" fmla="*/ 702639 h 816939"/>
                        <a:gd name="connsiteX38" fmla="*/ 635000 w 1651000"/>
                        <a:gd name="connsiteY38" fmla="*/ 766139 h 816939"/>
                        <a:gd name="connsiteX39" fmla="*/ 469900 w 1651000"/>
                        <a:gd name="connsiteY39" fmla="*/ 804239 h 816939"/>
                        <a:gd name="connsiteX40" fmla="*/ 508000 w 1651000"/>
                        <a:gd name="connsiteY40" fmla="*/ 816939 h 816939"/>
                        <a:gd name="connsiteX41" fmla="*/ 685800 w 1651000"/>
                        <a:gd name="connsiteY41" fmla="*/ 791539 h 816939"/>
                        <a:gd name="connsiteX42" fmla="*/ 876300 w 1651000"/>
                        <a:gd name="connsiteY42" fmla="*/ 753439 h 816939"/>
                        <a:gd name="connsiteX43" fmla="*/ 1282700 w 1651000"/>
                        <a:gd name="connsiteY43" fmla="*/ 664539 h 816939"/>
                        <a:gd name="connsiteX44" fmla="*/ 1498600 w 1651000"/>
                        <a:gd name="connsiteY44" fmla="*/ 575639 h 816939"/>
                        <a:gd name="connsiteX45" fmla="*/ 1574800 w 1651000"/>
                        <a:gd name="connsiteY45" fmla="*/ 550239 h 816939"/>
                        <a:gd name="connsiteX46" fmla="*/ 1651000 w 1651000"/>
                        <a:gd name="connsiteY46" fmla="*/ 537539 h 8169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</a:cxnLst>
                      <a:rect l="l" t="t" r="r" b="b"/>
                      <a:pathLst>
                        <a:path w="1651000" h="816939">
                          <a:moveTo>
                            <a:pt x="0" y="308939"/>
                          </a:moveTo>
                          <a:cubicBezTo>
                            <a:pt x="21167" y="296239"/>
                            <a:pt x="41422" y="281878"/>
                            <a:pt x="63500" y="270839"/>
                          </a:cubicBezTo>
                          <a:cubicBezTo>
                            <a:pt x="75474" y="264852"/>
                            <a:pt x="90461" y="265565"/>
                            <a:pt x="101600" y="258139"/>
                          </a:cubicBezTo>
                          <a:cubicBezTo>
                            <a:pt x="232463" y="170897"/>
                            <a:pt x="8715" y="274021"/>
                            <a:pt x="215900" y="181939"/>
                          </a:cubicBezTo>
                          <a:cubicBezTo>
                            <a:pt x="247704" y="167804"/>
                            <a:pt x="270811" y="167160"/>
                            <a:pt x="304800" y="156539"/>
                          </a:cubicBezTo>
                          <a:cubicBezTo>
                            <a:pt x="520058" y="89271"/>
                            <a:pt x="387719" y="112055"/>
                            <a:pt x="596900" y="93039"/>
                          </a:cubicBezTo>
                          <a:cubicBezTo>
                            <a:pt x="635000" y="84572"/>
                            <a:pt x="673488" y="77695"/>
                            <a:pt x="711200" y="67639"/>
                          </a:cubicBezTo>
                          <a:cubicBezTo>
                            <a:pt x="737070" y="60740"/>
                            <a:pt x="761085" y="47173"/>
                            <a:pt x="787400" y="42239"/>
                          </a:cubicBezTo>
                          <a:cubicBezTo>
                            <a:pt x="829216" y="34399"/>
                            <a:pt x="872067" y="33772"/>
                            <a:pt x="914400" y="29539"/>
                          </a:cubicBezTo>
                          <a:cubicBezTo>
                            <a:pt x="927100" y="25306"/>
                            <a:pt x="939432" y="19743"/>
                            <a:pt x="952500" y="16839"/>
                          </a:cubicBezTo>
                          <a:cubicBezTo>
                            <a:pt x="1107154" y="-17529"/>
                            <a:pt x="1206728" y="10278"/>
                            <a:pt x="1397000" y="16839"/>
                          </a:cubicBezTo>
                          <a:cubicBezTo>
                            <a:pt x="1367589" y="105071"/>
                            <a:pt x="1390971" y="64859"/>
                            <a:pt x="1231900" y="131139"/>
                          </a:cubicBezTo>
                          <a:cubicBezTo>
                            <a:pt x="1207925" y="141129"/>
                            <a:pt x="1071983" y="190640"/>
                            <a:pt x="1016000" y="194639"/>
                          </a:cubicBezTo>
                          <a:cubicBezTo>
                            <a:pt x="918789" y="201583"/>
                            <a:pt x="821267" y="203106"/>
                            <a:pt x="723900" y="207339"/>
                          </a:cubicBezTo>
                          <a:cubicBezTo>
                            <a:pt x="575320" y="237055"/>
                            <a:pt x="759481" y="198444"/>
                            <a:pt x="571500" y="245439"/>
                          </a:cubicBezTo>
                          <a:cubicBezTo>
                            <a:pt x="533636" y="254905"/>
                            <a:pt x="495192" y="261900"/>
                            <a:pt x="457200" y="270839"/>
                          </a:cubicBezTo>
                          <a:cubicBezTo>
                            <a:pt x="402341" y="283747"/>
                            <a:pt x="237334" y="324283"/>
                            <a:pt x="203200" y="347039"/>
                          </a:cubicBezTo>
                          <a:lnTo>
                            <a:pt x="165100" y="372439"/>
                          </a:lnTo>
                          <a:cubicBezTo>
                            <a:pt x="491132" y="465591"/>
                            <a:pt x="353233" y="435493"/>
                            <a:pt x="1041400" y="385139"/>
                          </a:cubicBezTo>
                          <a:cubicBezTo>
                            <a:pt x="1128440" y="378770"/>
                            <a:pt x="1208802" y="332464"/>
                            <a:pt x="1295400" y="321639"/>
                          </a:cubicBezTo>
                          <a:cubicBezTo>
                            <a:pt x="1426703" y="305226"/>
                            <a:pt x="1363213" y="313766"/>
                            <a:pt x="1485900" y="296239"/>
                          </a:cubicBezTo>
                          <a:cubicBezTo>
                            <a:pt x="1464964" y="379981"/>
                            <a:pt x="1490012" y="337088"/>
                            <a:pt x="1384300" y="385139"/>
                          </a:cubicBezTo>
                          <a:cubicBezTo>
                            <a:pt x="1367065" y="392973"/>
                            <a:pt x="1351961" y="406343"/>
                            <a:pt x="1333500" y="410539"/>
                          </a:cubicBezTo>
                          <a:cubicBezTo>
                            <a:pt x="1141622" y="454148"/>
                            <a:pt x="1081388" y="450022"/>
                            <a:pt x="889000" y="461339"/>
                          </a:cubicBezTo>
                          <a:cubicBezTo>
                            <a:pt x="788986" y="501345"/>
                            <a:pt x="795246" y="502980"/>
                            <a:pt x="647700" y="524839"/>
                          </a:cubicBezTo>
                          <a:cubicBezTo>
                            <a:pt x="593100" y="532928"/>
                            <a:pt x="537633" y="533306"/>
                            <a:pt x="482600" y="537539"/>
                          </a:cubicBezTo>
                          <a:cubicBezTo>
                            <a:pt x="438754" y="550066"/>
                            <a:pt x="361432" y="570766"/>
                            <a:pt x="317500" y="588339"/>
                          </a:cubicBezTo>
                          <a:cubicBezTo>
                            <a:pt x="299922" y="595370"/>
                            <a:pt x="283633" y="605272"/>
                            <a:pt x="266700" y="613739"/>
                          </a:cubicBezTo>
                          <a:cubicBezTo>
                            <a:pt x="262467" y="626439"/>
                            <a:pt x="240656" y="650771"/>
                            <a:pt x="254000" y="651839"/>
                          </a:cubicBezTo>
                          <a:cubicBezTo>
                            <a:pt x="408647" y="664211"/>
                            <a:pt x="650246" y="631801"/>
                            <a:pt x="812800" y="613739"/>
                          </a:cubicBezTo>
                          <a:cubicBezTo>
                            <a:pt x="1188232" y="488595"/>
                            <a:pt x="986047" y="531761"/>
                            <a:pt x="1422400" y="499439"/>
                          </a:cubicBezTo>
                          <a:cubicBezTo>
                            <a:pt x="1481336" y="487652"/>
                            <a:pt x="1593212" y="462767"/>
                            <a:pt x="1638300" y="474039"/>
                          </a:cubicBezTo>
                          <a:cubicBezTo>
                            <a:pt x="1658835" y="479173"/>
                            <a:pt x="1605112" y="500398"/>
                            <a:pt x="1587500" y="512139"/>
                          </a:cubicBezTo>
                          <a:cubicBezTo>
                            <a:pt x="1556418" y="532860"/>
                            <a:pt x="1498925" y="567954"/>
                            <a:pt x="1460500" y="575639"/>
                          </a:cubicBezTo>
                          <a:cubicBezTo>
                            <a:pt x="1418782" y="583983"/>
                            <a:pt x="1375654" y="582591"/>
                            <a:pt x="1333500" y="588339"/>
                          </a:cubicBezTo>
                          <a:cubicBezTo>
                            <a:pt x="915032" y="645403"/>
                            <a:pt x="1402187" y="589174"/>
                            <a:pt x="1066800" y="626439"/>
                          </a:cubicBezTo>
                          <a:cubicBezTo>
                            <a:pt x="1041400" y="634906"/>
                            <a:pt x="1016245" y="644146"/>
                            <a:pt x="990600" y="651839"/>
                          </a:cubicBezTo>
                          <a:cubicBezTo>
                            <a:pt x="931561" y="669551"/>
                            <a:pt x="870514" y="680996"/>
                            <a:pt x="812800" y="702639"/>
                          </a:cubicBezTo>
                          <a:cubicBezTo>
                            <a:pt x="805567" y="705351"/>
                            <a:pt x="657103" y="762455"/>
                            <a:pt x="635000" y="766139"/>
                          </a:cubicBezTo>
                          <a:cubicBezTo>
                            <a:pt x="528400" y="783906"/>
                            <a:pt x="583560" y="771765"/>
                            <a:pt x="469900" y="804239"/>
                          </a:cubicBezTo>
                          <a:cubicBezTo>
                            <a:pt x="482600" y="808472"/>
                            <a:pt x="494613" y="816939"/>
                            <a:pt x="508000" y="816939"/>
                          </a:cubicBezTo>
                          <a:cubicBezTo>
                            <a:pt x="625873" y="816939"/>
                            <a:pt x="604596" y="808635"/>
                            <a:pt x="685800" y="791539"/>
                          </a:cubicBezTo>
                          <a:cubicBezTo>
                            <a:pt x="749168" y="778198"/>
                            <a:pt x="813038" y="767277"/>
                            <a:pt x="876300" y="753439"/>
                          </a:cubicBezTo>
                          <a:cubicBezTo>
                            <a:pt x="1401356" y="638583"/>
                            <a:pt x="804125" y="760254"/>
                            <a:pt x="1282700" y="664539"/>
                          </a:cubicBezTo>
                          <a:cubicBezTo>
                            <a:pt x="1372112" y="604931"/>
                            <a:pt x="1310760" y="641383"/>
                            <a:pt x="1498600" y="575639"/>
                          </a:cubicBezTo>
                          <a:cubicBezTo>
                            <a:pt x="1523871" y="566794"/>
                            <a:pt x="1548390" y="554641"/>
                            <a:pt x="1574800" y="550239"/>
                          </a:cubicBezTo>
                          <a:lnTo>
                            <a:pt x="1651000" y="537539"/>
                          </a:lnTo>
                        </a:path>
                      </a:pathLst>
                    </a:custGeom>
                    <a:noFill/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247" name="자유형 246"/>
                    <p:cNvSpPr/>
                    <p:nvPr/>
                  </p:nvSpPr>
                  <p:spPr>
                    <a:xfrm rot="15756396" flipH="1">
                      <a:off x="4687158" y="4344387"/>
                      <a:ext cx="576405" cy="817881"/>
                    </a:xfrm>
                    <a:custGeom>
                      <a:avLst/>
                      <a:gdLst>
                        <a:gd name="connsiteX0" fmla="*/ 0 w 1600200"/>
                        <a:gd name="connsiteY0" fmla="*/ 101600 h 1231900"/>
                        <a:gd name="connsiteX1" fmla="*/ 228600 w 1600200"/>
                        <a:gd name="connsiteY1" fmla="*/ 50800 h 1231900"/>
                        <a:gd name="connsiteX2" fmla="*/ 660400 w 1600200"/>
                        <a:gd name="connsiteY2" fmla="*/ 0 h 1231900"/>
                        <a:gd name="connsiteX3" fmla="*/ 1028700 w 1600200"/>
                        <a:gd name="connsiteY3" fmla="*/ 12700 h 1231900"/>
                        <a:gd name="connsiteX4" fmla="*/ 1600200 w 1600200"/>
                        <a:gd name="connsiteY4" fmla="*/ 50800 h 1231900"/>
                        <a:gd name="connsiteX5" fmla="*/ 1574800 w 1600200"/>
                        <a:gd name="connsiteY5" fmla="*/ 88900 h 1231900"/>
                        <a:gd name="connsiteX6" fmla="*/ 1219200 w 1600200"/>
                        <a:gd name="connsiteY6" fmla="*/ 215900 h 1231900"/>
                        <a:gd name="connsiteX7" fmla="*/ 952500 w 1600200"/>
                        <a:gd name="connsiteY7" fmla="*/ 241300 h 1231900"/>
                        <a:gd name="connsiteX8" fmla="*/ 647700 w 1600200"/>
                        <a:gd name="connsiteY8" fmla="*/ 254000 h 1231900"/>
                        <a:gd name="connsiteX9" fmla="*/ 736600 w 1600200"/>
                        <a:gd name="connsiteY9" fmla="*/ 254000 h 1231900"/>
                        <a:gd name="connsiteX10" fmla="*/ 1155700 w 1600200"/>
                        <a:gd name="connsiteY10" fmla="*/ 266700 h 1231900"/>
                        <a:gd name="connsiteX11" fmla="*/ 1320800 w 1600200"/>
                        <a:gd name="connsiteY11" fmla="*/ 279400 h 1231900"/>
                        <a:gd name="connsiteX12" fmla="*/ 1295400 w 1600200"/>
                        <a:gd name="connsiteY12" fmla="*/ 317500 h 1231900"/>
                        <a:gd name="connsiteX13" fmla="*/ 1193800 w 1600200"/>
                        <a:gd name="connsiteY13" fmla="*/ 355600 h 1231900"/>
                        <a:gd name="connsiteX14" fmla="*/ 952500 w 1600200"/>
                        <a:gd name="connsiteY14" fmla="*/ 406400 h 1231900"/>
                        <a:gd name="connsiteX15" fmla="*/ 800100 w 1600200"/>
                        <a:gd name="connsiteY15" fmla="*/ 444500 h 1231900"/>
                        <a:gd name="connsiteX16" fmla="*/ 1181100 w 1600200"/>
                        <a:gd name="connsiteY16" fmla="*/ 457200 h 1231900"/>
                        <a:gd name="connsiteX17" fmla="*/ 1244600 w 1600200"/>
                        <a:gd name="connsiteY17" fmla="*/ 469900 h 1231900"/>
                        <a:gd name="connsiteX18" fmla="*/ 889000 w 1600200"/>
                        <a:gd name="connsiteY18" fmla="*/ 558800 h 1231900"/>
                        <a:gd name="connsiteX19" fmla="*/ 812800 w 1600200"/>
                        <a:gd name="connsiteY19" fmla="*/ 571500 h 1231900"/>
                        <a:gd name="connsiteX20" fmla="*/ 774700 w 1600200"/>
                        <a:gd name="connsiteY20" fmla="*/ 584200 h 1231900"/>
                        <a:gd name="connsiteX21" fmla="*/ 1003300 w 1600200"/>
                        <a:gd name="connsiteY21" fmla="*/ 622300 h 1231900"/>
                        <a:gd name="connsiteX22" fmla="*/ 1435100 w 1600200"/>
                        <a:gd name="connsiteY22" fmla="*/ 647700 h 1231900"/>
                        <a:gd name="connsiteX23" fmla="*/ 1270000 w 1600200"/>
                        <a:gd name="connsiteY23" fmla="*/ 685800 h 1231900"/>
                        <a:gd name="connsiteX24" fmla="*/ 990600 w 1600200"/>
                        <a:gd name="connsiteY24" fmla="*/ 723900 h 1231900"/>
                        <a:gd name="connsiteX25" fmla="*/ 939800 w 1600200"/>
                        <a:gd name="connsiteY25" fmla="*/ 736600 h 1231900"/>
                        <a:gd name="connsiteX26" fmla="*/ 825500 w 1600200"/>
                        <a:gd name="connsiteY26" fmla="*/ 762000 h 1231900"/>
                        <a:gd name="connsiteX27" fmla="*/ 889000 w 1600200"/>
                        <a:gd name="connsiteY27" fmla="*/ 825500 h 1231900"/>
                        <a:gd name="connsiteX28" fmla="*/ 1168400 w 1600200"/>
                        <a:gd name="connsiteY28" fmla="*/ 850900 h 1231900"/>
                        <a:gd name="connsiteX29" fmla="*/ 1219200 w 1600200"/>
                        <a:gd name="connsiteY29" fmla="*/ 863600 h 1231900"/>
                        <a:gd name="connsiteX30" fmla="*/ 1117600 w 1600200"/>
                        <a:gd name="connsiteY30" fmla="*/ 914400 h 1231900"/>
                        <a:gd name="connsiteX31" fmla="*/ 965200 w 1600200"/>
                        <a:gd name="connsiteY31" fmla="*/ 939800 h 1231900"/>
                        <a:gd name="connsiteX32" fmla="*/ 977900 w 1600200"/>
                        <a:gd name="connsiteY32" fmla="*/ 1016000 h 1231900"/>
                        <a:gd name="connsiteX33" fmla="*/ 965200 w 1600200"/>
                        <a:gd name="connsiteY33" fmla="*/ 1231900 h 12319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</a:cxnLst>
                      <a:rect l="l" t="t" r="r" b="b"/>
                      <a:pathLst>
                        <a:path w="1600200" h="1231900">
                          <a:moveTo>
                            <a:pt x="0" y="101600"/>
                          </a:moveTo>
                          <a:cubicBezTo>
                            <a:pt x="155292" y="43365"/>
                            <a:pt x="49311" y="73211"/>
                            <a:pt x="228600" y="50800"/>
                          </a:cubicBezTo>
                          <a:cubicBezTo>
                            <a:pt x="677801" y="-5350"/>
                            <a:pt x="80814" y="57959"/>
                            <a:pt x="660400" y="0"/>
                          </a:cubicBezTo>
                          <a:lnTo>
                            <a:pt x="1028700" y="12700"/>
                          </a:lnTo>
                          <a:cubicBezTo>
                            <a:pt x="1500146" y="33810"/>
                            <a:pt x="1359457" y="16408"/>
                            <a:pt x="1600200" y="50800"/>
                          </a:cubicBezTo>
                          <a:cubicBezTo>
                            <a:pt x="1591733" y="63500"/>
                            <a:pt x="1587220" y="80028"/>
                            <a:pt x="1574800" y="88900"/>
                          </a:cubicBezTo>
                          <a:cubicBezTo>
                            <a:pt x="1411423" y="205598"/>
                            <a:pt x="1423316" y="175077"/>
                            <a:pt x="1219200" y="215900"/>
                          </a:cubicBezTo>
                          <a:cubicBezTo>
                            <a:pt x="1062292" y="247282"/>
                            <a:pt x="1335214" y="222631"/>
                            <a:pt x="952500" y="241300"/>
                          </a:cubicBezTo>
                          <a:lnTo>
                            <a:pt x="647700" y="254000"/>
                          </a:lnTo>
                          <a:cubicBezTo>
                            <a:pt x="739051" y="284450"/>
                            <a:pt x="624972" y="254000"/>
                            <a:pt x="736600" y="254000"/>
                          </a:cubicBezTo>
                          <a:cubicBezTo>
                            <a:pt x="876364" y="254000"/>
                            <a:pt x="1016000" y="262467"/>
                            <a:pt x="1155700" y="266700"/>
                          </a:cubicBezTo>
                          <a:cubicBezTo>
                            <a:pt x="1210733" y="270933"/>
                            <a:pt x="1268927" y="260537"/>
                            <a:pt x="1320800" y="279400"/>
                          </a:cubicBezTo>
                          <a:cubicBezTo>
                            <a:pt x="1335145" y="284616"/>
                            <a:pt x="1308488" y="309647"/>
                            <a:pt x="1295400" y="317500"/>
                          </a:cubicBezTo>
                          <a:cubicBezTo>
                            <a:pt x="1264385" y="336109"/>
                            <a:pt x="1227862" y="343435"/>
                            <a:pt x="1193800" y="355600"/>
                          </a:cubicBezTo>
                          <a:cubicBezTo>
                            <a:pt x="1057272" y="404360"/>
                            <a:pt x="1159670" y="364966"/>
                            <a:pt x="952500" y="406400"/>
                          </a:cubicBezTo>
                          <a:cubicBezTo>
                            <a:pt x="901153" y="416669"/>
                            <a:pt x="800100" y="444500"/>
                            <a:pt x="800100" y="444500"/>
                          </a:cubicBezTo>
                          <a:cubicBezTo>
                            <a:pt x="927100" y="448733"/>
                            <a:pt x="1054236" y="449951"/>
                            <a:pt x="1181100" y="457200"/>
                          </a:cubicBezTo>
                          <a:cubicBezTo>
                            <a:pt x="1202651" y="458431"/>
                            <a:pt x="1261639" y="456648"/>
                            <a:pt x="1244600" y="469900"/>
                          </a:cubicBezTo>
                          <a:cubicBezTo>
                            <a:pt x="1127088" y="561299"/>
                            <a:pt x="1025237" y="549069"/>
                            <a:pt x="889000" y="558800"/>
                          </a:cubicBezTo>
                          <a:cubicBezTo>
                            <a:pt x="863600" y="563033"/>
                            <a:pt x="837937" y="565914"/>
                            <a:pt x="812800" y="571500"/>
                          </a:cubicBezTo>
                          <a:cubicBezTo>
                            <a:pt x="799732" y="574404"/>
                            <a:pt x="765234" y="574734"/>
                            <a:pt x="774700" y="584200"/>
                          </a:cubicBezTo>
                          <a:cubicBezTo>
                            <a:pt x="808604" y="618104"/>
                            <a:pt x="996823" y="621878"/>
                            <a:pt x="1003300" y="622300"/>
                          </a:cubicBezTo>
                          <a:lnTo>
                            <a:pt x="1435100" y="647700"/>
                          </a:lnTo>
                          <a:cubicBezTo>
                            <a:pt x="1393022" y="658220"/>
                            <a:pt x="1317977" y="678692"/>
                            <a:pt x="1270000" y="685800"/>
                          </a:cubicBezTo>
                          <a:cubicBezTo>
                            <a:pt x="1177020" y="699575"/>
                            <a:pt x="1083502" y="709607"/>
                            <a:pt x="990600" y="723900"/>
                          </a:cubicBezTo>
                          <a:cubicBezTo>
                            <a:pt x="973348" y="726554"/>
                            <a:pt x="956916" y="733177"/>
                            <a:pt x="939800" y="736600"/>
                          </a:cubicBezTo>
                          <a:cubicBezTo>
                            <a:pt x="828044" y="758951"/>
                            <a:pt x="899649" y="737284"/>
                            <a:pt x="825500" y="762000"/>
                          </a:cubicBezTo>
                          <a:cubicBezTo>
                            <a:pt x="846667" y="783167"/>
                            <a:pt x="860024" y="817988"/>
                            <a:pt x="889000" y="825500"/>
                          </a:cubicBezTo>
                          <a:cubicBezTo>
                            <a:pt x="979525" y="848969"/>
                            <a:pt x="1075499" y="840181"/>
                            <a:pt x="1168400" y="850900"/>
                          </a:cubicBezTo>
                          <a:cubicBezTo>
                            <a:pt x="1185739" y="852901"/>
                            <a:pt x="1202267" y="859367"/>
                            <a:pt x="1219200" y="863600"/>
                          </a:cubicBezTo>
                          <a:cubicBezTo>
                            <a:pt x="1185333" y="880533"/>
                            <a:pt x="1155084" y="909045"/>
                            <a:pt x="1117600" y="914400"/>
                          </a:cubicBezTo>
                          <a:cubicBezTo>
                            <a:pt x="1007331" y="930153"/>
                            <a:pt x="1058053" y="921229"/>
                            <a:pt x="965200" y="939800"/>
                          </a:cubicBezTo>
                          <a:cubicBezTo>
                            <a:pt x="924516" y="1061852"/>
                            <a:pt x="971478" y="887551"/>
                            <a:pt x="977900" y="1016000"/>
                          </a:cubicBezTo>
                          <a:cubicBezTo>
                            <a:pt x="981500" y="1088001"/>
                            <a:pt x="965200" y="1231900"/>
                            <a:pt x="965200" y="123190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 dirty="0"/>
                    </a:p>
                  </p:txBody>
                </p:sp>
                <p:sp>
                  <p:nvSpPr>
                    <p:cNvPr id="248" name="타원 247"/>
                    <p:cNvSpPr/>
                    <p:nvPr/>
                  </p:nvSpPr>
                  <p:spPr>
                    <a:xfrm rot="2107492">
                      <a:off x="5742595" y="4830637"/>
                      <a:ext cx="167913" cy="114686"/>
                    </a:xfrm>
                    <a:prstGeom prst="ellipse">
                      <a:avLst/>
                    </a:prstGeom>
                    <a:solidFill>
                      <a:srgbClr val="C00000"/>
                    </a:solidFill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249" name="타원 248"/>
                    <p:cNvSpPr/>
                    <p:nvPr/>
                  </p:nvSpPr>
                  <p:spPr>
                    <a:xfrm rot="2107492">
                      <a:off x="5590195" y="4398837"/>
                      <a:ext cx="167913" cy="114686"/>
                    </a:xfrm>
                    <a:prstGeom prst="ellipse">
                      <a:avLst/>
                    </a:prstGeom>
                    <a:solidFill>
                      <a:srgbClr val="C00000"/>
                    </a:solidFill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</p:grpSp>
              <p:grpSp>
                <p:nvGrpSpPr>
                  <p:cNvPr id="199" name="그룹 198"/>
                  <p:cNvGrpSpPr/>
                  <p:nvPr/>
                </p:nvGrpSpPr>
                <p:grpSpPr>
                  <a:xfrm>
                    <a:off x="553753" y="3649842"/>
                    <a:ext cx="893190" cy="590360"/>
                    <a:chOff x="632054" y="3464640"/>
                    <a:chExt cx="893190" cy="590360"/>
                  </a:xfrm>
                </p:grpSpPr>
                <p:grpSp>
                  <p:nvGrpSpPr>
                    <p:cNvPr id="230" name="그룹 229"/>
                    <p:cNvGrpSpPr/>
                    <p:nvPr/>
                  </p:nvGrpSpPr>
                  <p:grpSpPr>
                    <a:xfrm>
                      <a:off x="632054" y="3464640"/>
                      <a:ext cx="893190" cy="590360"/>
                      <a:chOff x="3759765" y="3325734"/>
                      <a:chExt cx="2770676" cy="1375578"/>
                    </a:xfrm>
                  </p:grpSpPr>
                  <p:sp>
                    <p:nvSpPr>
                      <p:cNvPr id="240" name="타원 239"/>
                      <p:cNvSpPr/>
                      <p:nvPr/>
                    </p:nvSpPr>
                    <p:spPr>
                      <a:xfrm>
                        <a:off x="3759765" y="3534077"/>
                        <a:ext cx="2770111" cy="1167235"/>
                      </a:xfrm>
                      <a:prstGeom prst="ellipse">
                        <a:avLst/>
                      </a:prstGeom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1200"/>
                      </a:p>
                    </p:txBody>
                  </p:sp>
                  <p:sp>
                    <p:nvSpPr>
                      <p:cNvPr id="241" name="타원 240"/>
                      <p:cNvSpPr/>
                      <p:nvPr/>
                    </p:nvSpPr>
                    <p:spPr>
                      <a:xfrm>
                        <a:off x="3759765" y="3325734"/>
                        <a:ext cx="2770111" cy="1167235"/>
                      </a:xfrm>
                      <a:prstGeom prst="ellips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1200"/>
                      </a:p>
                    </p:txBody>
                  </p:sp>
                  <p:cxnSp>
                    <p:nvCxnSpPr>
                      <p:cNvPr id="242" name="직선 연결선 241"/>
                      <p:cNvCxnSpPr/>
                      <p:nvPr/>
                    </p:nvCxnSpPr>
                    <p:spPr>
                      <a:xfrm>
                        <a:off x="3759765" y="3934004"/>
                        <a:ext cx="0" cy="240969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43" name="직선 연결선 242"/>
                      <p:cNvCxnSpPr/>
                      <p:nvPr/>
                    </p:nvCxnSpPr>
                    <p:spPr>
                      <a:xfrm>
                        <a:off x="6530441" y="3909351"/>
                        <a:ext cx="0" cy="240969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31" name="그룹 230"/>
                    <p:cNvGrpSpPr/>
                    <p:nvPr/>
                  </p:nvGrpSpPr>
                  <p:grpSpPr>
                    <a:xfrm rot="2107492">
                      <a:off x="1202755" y="3634330"/>
                      <a:ext cx="168836" cy="237232"/>
                      <a:chOff x="4419175" y="4395956"/>
                      <a:chExt cx="523729" cy="552767"/>
                    </a:xfrm>
                    <a:solidFill>
                      <a:schemeClr val="accent4">
                        <a:lumMod val="60000"/>
                        <a:lumOff val="40000"/>
                      </a:schemeClr>
                    </a:solidFill>
                  </p:grpSpPr>
                  <p:sp>
                    <p:nvSpPr>
                      <p:cNvPr id="236" name="타원 235"/>
                      <p:cNvSpPr/>
                      <p:nvPr/>
                    </p:nvSpPr>
                    <p:spPr>
                      <a:xfrm>
                        <a:off x="4758200" y="4395956"/>
                        <a:ext cx="184704" cy="152648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1200"/>
                      </a:p>
                    </p:txBody>
                  </p:sp>
                  <p:sp>
                    <p:nvSpPr>
                      <p:cNvPr id="237" name="타원 236"/>
                      <p:cNvSpPr/>
                      <p:nvPr/>
                    </p:nvSpPr>
                    <p:spPr>
                      <a:xfrm>
                        <a:off x="4647775" y="4589989"/>
                        <a:ext cx="126155" cy="94782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1200"/>
                      </a:p>
                    </p:txBody>
                  </p:sp>
                  <p:sp>
                    <p:nvSpPr>
                      <p:cNvPr id="238" name="타원 237"/>
                      <p:cNvSpPr/>
                      <p:nvPr/>
                    </p:nvSpPr>
                    <p:spPr>
                      <a:xfrm>
                        <a:off x="4419175" y="4704289"/>
                        <a:ext cx="126155" cy="94782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1200"/>
                      </a:p>
                    </p:txBody>
                  </p:sp>
                  <p:sp>
                    <p:nvSpPr>
                      <p:cNvPr id="239" name="타원 238"/>
                      <p:cNvSpPr/>
                      <p:nvPr/>
                    </p:nvSpPr>
                    <p:spPr>
                      <a:xfrm>
                        <a:off x="4576096" y="4834037"/>
                        <a:ext cx="167913" cy="114686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1200"/>
                      </a:p>
                    </p:txBody>
                  </p:sp>
                </p:grpSp>
                <p:sp>
                  <p:nvSpPr>
                    <p:cNvPr id="232" name="자유형 231"/>
                    <p:cNvSpPr/>
                    <p:nvPr/>
                  </p:nvSpPr>
                  <p:spPr>
                    <a:xfrm rot="20874056">
                      <a:off x="669083" y="3637437"/>
                      <a:ext cx="508330" cy="117217"/>
                    </a:xfrm>
                    <a:custGeom>
                      <a:avLst/>
                      <a:gdLst>
                        <a:gd name="connsiteX0" fmla="*/ 0 w 1651000"/>
                        <a:gd name="connsiteY0" fmla="*/ 308939 h 816939"/>
                        <a:gd name="connsiteX1" fmla="*/ 63500 w 1651000"/>
                        <a:gd name="connsiteY1" fmla="*/ 270839 h 816939"/>
                        <a:gd name="connsiteX2" fmla="*/ 101600 w 1651000"/>
                        <a:gd name="connsiteY2" fmla="*/ 258139 h 816939"/>
                        <a:gd name="connsiteX3" fmla="*/ 215900 w 1651000"/>
                        <a:gd name="connsiteY3" fmla="*/ 181939 h 816939"/>
                        <a:gd name="connsiteX4" fmla="*/ 304800 w 1651000"/>
                        <a:gd name="connsiteY4" fmla="*/ 156539 h 816939"/>
                        <a:gd name="connsiteX5" fmla="*/ 596900 w 1651000"/>
                        <a:gd name="connsiteY5" fmla="*/ 93039 h 816939"/>
                        <a:gd name="connsiteX6" fmla="*/ 711200 w 1651000"/>
                        <a:gd name="connsiteY6" fmla="*/ 67639 h 816939"/>
                        <a:gd name="connsiteX7" fmla="*/ 787400 w 1651000"/>
                        <a:gd name="connsiteY7" fmla="*/ 42239 h 816939"/>
                        <a:gd name="connsiteX8" fmla="*/ 914400 w 1651000"/>
                        <a:gd name="connsiteY8" fmla="*/ 29539 h 816939"/>
                        <a:gd name="connsiteX9" fmla="*/ 952500 w 1651000"/>
                        <a:gd name="connsiteY9" fmla="*/ 16839 h 816939"/>
                        <a:gd name="connsiteX10" fmla="*/ 1397000 w 1651000"/>
                        <a:gd name="connsiteY10" fmla="*/ 16839 h 816939"/>
                        <a:gd name="connsiteX11" fmla="*/ 1231900 w 1651000"/>
                        <a:gd name="connsiteY11" fmla="*/ 131139 h 816939"/>
                        <a:gd name="connsiteX12" fmla="*/ 1016000 w 1651000"/>
                        <a:gd name="connsiteY12" fmla="*/ 194639 h 816939"/>
                        <a:gd name="connsiteX13" fmla="*/ 723900 w 1651000"/>
                        <a:gd name="connsiteY13" fmla="*/ 207339 h 816939"/>
                        <a:gd name="connsiteX14" fmla="*/ 571500 w 1651000"/>
                        <a:gd name="connsiteY14" fmla="*/ 245439 h 816939"/>
                        <a:gd name="connsiteX15" fmla="*/ 457200 w 1651000"/>
                        <a:gd name="connsiteY15" fmla="*/ 270839 h 816939"/>
                        <a:gd name="connsiteX16" fmla="*/ 203200 w 1651000"/>
                        <a:gd name="connsiteY16" fmla="*/ 347039 h 816939"/>
                        <a:gd name="connsiteX17" fmla="*/ 165100 w 1651000"/>
                        <a:gd name="connsiteY17" fmla="*/ 372439 h 816939"/>
                        <a:gd name="connsiteX18" fmla="*/ 1041400 w 1651000"/>
                        <a:gd name="connsiteY18" fmla="*/ 385139 h 816939"/>
                        <a:gd name="connsiteX19" fmla="*/ 1295400 w 1651000"/>
                        <a:gd name="connsiteY19" fmla="*/ 321639 h 816939"/>
                        <a:gd name="connsiteX20" fmla="*/ 1485900 w 1651000"/>
                        <a:gd name="connsiteY20" fmla="*/ 296239 h 816939"/>
                        <a:gd name="connsiteX21" fmla="*/ 1384300 w 1651000"/>
                        <a:gd name="connsiteY21" fmla="*/ 385139 h 816939"/>
                        <a:gd name="connsiteX22" fmla="*/ 1333500 w 1651000"/>
                        <a:gd name="connsiteY22" fmla="*/ 410539 h 816939"/>
                        <a:gd name="connsiteX23" fmla="*/ 889000 w 1651000"/>
                        <a:gd name="connsiteY23" fmla="*/ 461339 h 816939"/>
                        <a:gd name="connsiteX24" fmla="*/ 647700 w 1651000"/>
                        <a:gd name="connsiteY24" fmla="*/ 524839 h 816939"/>
                        <a:gd name="connsiteX25" fmla="*/ 482600 w 1651000"/>
                        <a:gd name="connsiteY25" fmla="*/ 537539 h 816939"/>
                        <a:gd name="connsiteX26" fmla="*/ 317500 w 1651000"/>
                        <a:gd name="connsiteY26" fmla="*/ 588339 h 816939"/>
                        <a:gd name="connsiteX27" fmla="*/ 266700 w 1651000"/>
                        <a:gd name="connsiteY27" fmla="*/ 613739 h 816939"/>
                        <a:gd name="connsiteX28" fmla="*/ 254000 w 1651000"/>
                        <a:gd name="connsiteY28" fmla="*/ 651839 h 816939"/>
                        <a:gd name="connsiteX29" fmla="*/ 812800 w 1651000"/>
                        <a:gd name="connsiteY29" fmla="*/ 613739 h 816939"/>
                        <a:gd name="connsiteX30" fmla="*/ 1422400 w 1651000"/>
                        <a:gd name="connsiteY30" fmla="*/ 499439 h 816939"/>
                        <a:gd name="connsiteX31" fmla="*/ 1638300 w 1651000"/>
                        <a:gd name="connsiteY31" fmla="*/ 474039 h 816939"/>
                        <a:gd name="connsiteX32" fmla="*/ 1587500 w 1651000"/>
                        <a:gd name="connsiteY32" fmla="*/ 512139 h 816939"/>
                        <a:gd name="connsiteX33" fmla="*/ 1460500 w 1651000"/>
                        <a:gd name="connsiteY33" fmla="*/ 575639 h 816939"/>
                        <a:gd name="connsiteX34" fmla="*/ 1333500 w 1651000"/>
                        <a:gd name="connsiteY34" fmla="*/ 588339 h 816939"/>
                        <a:gd name="connsiteX35" fmla="*/ 1066800 w 1651000"/>
                        <a:gd name="connsiteY35" fmla="*/ 626439 h 816939"/>
                        <a:gd name="connsiteX36" fmla="*/ 990600 w 1651000"/>
                        <a:gd name="connsiteY36" fmla="*/ 651839 h 816939"/>
                        <a:gd name="connsiteX37" fmla="*/ 812800 w 1651000"/>
                        <a:gd name="connsiteY37" fmla="*/ 702639 h 816939"/>
                        <a:gd name="connsiteX38" fmla="*/ 635000 w 1651000"/>
                        <a:gd name="connsiteY38" fmla="*/ 766139 h 816939"/>
                        <a:gd name="connsiteX39" fmla="*/ 469900 w 1651000"/>
                        <a:gd name="connsiteY39" fmla="*/ 804239 h 816939"/>
                        <a:gd name="connsiteX40" fmla="*/ 508000 w 1651000"/>
                        <a:gd name="connsiteY40" fmla="*/ 816939 h 816939"/>
                        <a:gd name="connsiteX41" fmla="*/ 685800 w 1651000"/>
                        <a:gd name="connsiteY41" fmla="*/ 791539 h 816939"/>
                        <a:gd name="connsiteX42" fmla="*/ 876300 w 1651000"/>
                        <a:gd name="connsiteY42" fmla="*/ 753439 h 816939"/>
                        <a:gd name="connsiteX43" fmla="*/ 1282700 w 1651000"/>
                        <a:gd name="connsiteY43" fmla="*/ 664539 h 816939"/>
                        <a:gd name="connsiteX44" fmla="*/ 1498600 w 1651000"/>
                        <a:gd name="connsiteY44" fmla="*/ 575639 h 816939"/>
                        <a:gd name="connsiteX45" fmla="*/ 1574800 w 1651000"/>
                        <a:gd name="connsiteY45" fmla="*/ 550239 h 816939"/>
                        <a:gd name="connsiteX46" fmla="*/ 1651000 w 1651000"/>
                        <a:gd name="connsiteY46" fmla="*/ 537539 h 8169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</a:cxnLst>
                      <a:rect l="l" t="t" r="r" b="b"/>
                      <a:pathLst>
                        <a:path w="1651000" h="816939">
                          <a:moveTo>
                            <a:pt x="0" y="308939"/>
                          </a:moveTo>
                          <a:cubicBezTo>
                            <a:pt x="21167" y="296239"/>
                            <a:pt x="41422" y="281878"/>
                            <a:pt x="63500" y="270839"/>
                          </a:cubicBezTo>
                          <a:cubicBezTo>
                            <a:pt x="75474" y="264852"/>
                            <a:pt x="90461" y="265565"/>
                            <a:pt x="101600" y="258139"/>
                          </a:cubicBezTo>
                          <a:cubicBezTo>
                            <a:pt x="232463" y="170897"/>
                            <a:pt x="8715" y="274021"/>
                            <a:pt x="215900" y="181939"/>
                          </a:cubicBezTo>
                          <a:cubicBezTo>
                            <a:pt x="247704" y="167804"/>
                            <a:pt x="270811" y="167160"/>
                            <a:pt x="304800" y="156539"/>
                          </a:cubicBezTo>
                          <a:cubicBezTo>
                            <a:pt x="520058" y="89271"/>
                            <a:pt x="387719" y="112055"/>
                            <a:pt x="596900" y="93039"/>
                          </a:cubicBezTo>
                          <a:cubicBezTo>
                            <a:pt x="635000" y="84572"/>
                            <a:pt x="673488" y="77695"/>
                            <a:pt x="711200" y="67639"/>
                          </a:cubicBezTo>
                          <a:cubicBezTo>
                            <a:pt x="737070" y="60740"/>
                            <a:pt x="761085" y="47173"/>
                            <a:pt x="787400" y="42239"/>
                          </a:cubicBezTo>
                          <a:cubicBezTo>
                            <a:pt x="829216" y="34399"/>
                            <a:pt x="872067" y="33772"/>
                            <a:pt x="914400" y="29539"/>
                          </a:cubicBezTo>
                          <a:cubicBezTo>
                            <a:pt x="927100" y="25306"/>
                            <a:pt x="939432" y="19743"/>
                            <a:pt x="952500" y="16839"/>
                          </a:cubicBezTo>
                          <a:cubicBezTo>
                            <a:pt x="1107154" y="-17529"/>
                            <a:pt x="1206728" y="10278"/>
                            <a:pt x="1397000" y="16839"/>
                          </a:cubicBezTo>
                          <a:cubicBezTo>
                            <a:pt x="1367589" y="105071"/>
                            <a:pt x="1390971" y="64859"/>
                            <a:pt x="1231900" y="131139"/>
                          </a:cubicBezTo>
                          <a:cubicBezTo>
                            <a:pt x="1207925" y="141129"/>
                            <a:pt x="1071983" y="190640"/>
                            <a:pt x="1016000" y="194639"/>
                          </a:cubicBezTo>
                          <a:cubicBezTo>
                            <a:pt x="918789" y="201583"/>
                            <a:pt x="821267" y="203106"/>
                            <a:pt x="723900" y="207339"/>
                          </a:cubicBezTo>
                          <a:cubicBezTo>
                            <a:pt x="575320" y="237055"/>
                            <a:pt x="759481" y="198444"/>
                            <a:pt x="571500" y="245439"/>
                          </a:cubicBezTo>
                          <a:cubicBezTo>
                            <a:pt x="533636" y="254905"/>
                            <a:pt x="495192" y="261900"/>
                            <a:pt x="457200" y="270839"/>
                          </a:cubicBezTo>
                          <a:cubicBezTo>
                            <a:pt x="402341" y="283747"/>
                            <a:pt x="237334" y="324283"/>
                            <a:pt x="203200" y="347039"/>
                          </a:cubicBezTo>
                          <a:lnTo>
                            <a:pt x="165100" y="372439"/>
                          </a:lnTo>
                          <a:cubicBezTo>
                            <a:pt x="491132" y="465591"/>
                            <a:pt x="353233" y="435493"/>
                            <a:pt x="1041400" y="385139"/>
                          </a:cubicBezTo>
                          <a:cubicBezTo>
                            <a:pt x="1128440" y="378770"/>
                            <a:pt x="1208802" y="332464"/>
                            <a:pt x="1295400" y="321639"/>
                          </a:cubicBezTo>
                          <a:cubicBezTo>
                            <a:pt x="1426703" y="305226"/>
                            <a:pt x="1363213" y="313766"/>
                            <a:pt x="1485900" y="296239"/>
                          </a:cubicBezTo>
                          <a:cubicBezTo>
                            <a:pt x="1464964" y="379981"/>
                            <a:pt x="1490012" y="337088"/>
                            <a:pt x="1384300" y="385139"/>
                          </a:cubicBezTo>
                          <a:cubicBezTo>
                            <a:pt x="1367065" y="392973"/>
                            <a:pt x="1351961" y="406343"/>
                            <a:pt x="1333500" y="410539"/>
                          </a:cubicBezTo>
                          <a:cubicBezTo>
                            <a:pt x="1141622" y="454148"/>
                            <a:pt x="1081388" y="450022"/>
                            <a:pt x="889000" y="461339"/>
                          </a:cubicBezTo>
                          <a:cubicBezTo>
                            <a:pt x="788986" y="501345"/>
                            <a:pt x="795246" y="502980"/>
                            <a:pt x="647700" y="524839"/>
                          </a:cubicBezTo>
                          <a:cubicBezTo>
                            <a:pt x="593100" y="532928"/>
                            <a:pt x="537633" y="533306"/>
                            <a:pt x="482600" y="537539"/>
                          </a:cubicBezTo>
                          <a:cubicBezTo>
                            <a:pt x="438754" y="550066"/>
                            <a:pt x="361432" y="570766"/>
                            <a:pt x="317500" y="588339"/>
                          </a:cubicBezTo>
                          <a:cubicBezTo>
                            <a:pt x="299922" y="595370"/>
                            <a:pt x="283633" y="605272"/>
                            <a:pt x="266700" y="613739"/>
                          </a:cubicBezTo>
                          <a:cubicBezTo>
                            <a:pt x="262467" y="626439"/>
                            <a:pt x="240656" y="650771"/>
                            <a:pt x="254000" y="651839"/>
                          </a:cubicBezTo>
                          <a:cubicBezTo>
                            <a:pt x="408647" y="664211"/>
                            <a:pt x="650246" y="631801"/>
                            <a:pt x="812800" y="613739"/>
                          </a:cubicBezTo>
                          <a:cubicBezTo>
                            <a:pt x="1188232" y="488595"/>
                            <a:pt x="986047" y="531761"/>
                            <a:pt x="1422400" y="499439"/>
                          </a:cubicBezTo>
                          <a:cubicBezTo>
                            <a:pt x="1481336" y="487652"/>
                            <a:pt x="1593212" y="462767"/>
                            <a:pt x="1638300" y="474039"/>
                          </a:cubicBezTo>
                          <a:cubicBezTo>
                            <a:pt x="1658835" y="479173"/>
                            <a:pt x="1605112" y="500398"/>
                            <a:pt x="1587500" y="512139"/>
                          </a:cubicBezTo>
                          <a:cubicBezTo>
                            <a:pt x="1556418" y="532860"/>
                            <a:pt x="1498925" y="567954"/>
                            <a:pt x="1460500" y="575639"/>
                          </a:cubicBezTo>
                          <a:cubicBezTo>
                            <a:pt x="1418782" y="583983"/>
                            <a:pt x="1375654" y="582591"/>
                            <a:pt x="1333500" y="588339"/>
                          </a:cubicBezTo>
                          <a:cubicBezTo>
                            <a:pt x="915032" y="645403"/>
                            <a:pt x="1402187" y="589174"/>
                            <a:pt x="1066800" y="626439"/>
                          </a:cubicBezTo>
                          <a:cubicBezTo>
                            <a:pt x="1041400" y="634906"/>
                            <a:pt x="1016245" y="644146"/>
                            <a:pt x="990600" y="651839"/>
                          </a:cubicBezTo>
                          <a:cubicBezTo>
                            <a:pt x="931561" y="669551"/>
                            <a:pt x="870514" y="680996"/>
                            <a:pt x="812800" y="702639"/>
                          </a:cubicBezTo>
                          <a:cubicBezTo>
                            <a:pt x="805567" y="705351"/>
                            <a:pt x="657103" y="762455"/>
                            <a:pt x="635000" y="766139"/>
                          </a:cubicBezTo>
                          <a:cubicBezTo>
                            <a:pt x="528400" y="783906"/>
                            <a:pt x="583560" y="771765"/>
                            <a:pt x="469900" y="804239"/>
                          </a:cubicBezTo>
                          <a:cubicBezTo>
                            <a:pt x="482600" y="808472"/>
                            <a:pt x="494613" y="816939"/>
                            <a:pt x="508000" y="816939"/>
                          </a:cubicBezTo>
                          <a:cubicBezTo>
                            <a:pt x="625873" y="816939"/>
                            <a:pt x="604596" y="808635"/>
                            <a:pt x="685800" y="791539"/>
                          </a:cubicBezTo>
                          <a:cubicBezTo>
                            <a:pt x="749168" y="778198"/>
                            <a:pt x="813038" y="767277"/>
                            <a:pt x="876300" y="753439"/>
                          </a:cubicBezTo>
                          <a:cubicBezTo>
                            <a:pt x="1401356" y="638583"/>
                            <a:pt x="804125" y="760254"/>
                            <a:pt x="1282700" y="664539"/>
                          </a:cubicBezTo>
                          <a:cubicBezTo>
                            <a:pt x="1372112" y="604931"/>
                            <a:pt x="1310760" y="641383"/>
                            <a:pt x="1498600" y="575639"/>
                          </a:cubicBezTo>
                          <a:cubicBezTo>
                            <a:pt x="1523871" y="566794"/>
                            <a:pt x="1548390" y="554641"/>
                            <a:pt x="1574800" y="550239"/>
                          </a:cubicBezTo>
                          <a:lnTo>
                            <a:pt x="1651000" y="537539"/>
                          </a:lnTo>
                        </a:path>
                      </a:pathLst>
                    </a:custGeom>
                    <a:noFill/>
                    <a:ln w="12700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233" name="자유형 232"/>
                    <p:cNvSpPr/>
                    <p:nvPr/>
                  </p:nvSpPr>
                  <p:spPr>
                    <a:xfrm rot="15756396" flipH="1">
                      <a:off x="916617" y="3645932"/>
                      <a:ext cx="247377" cy="263662"/>
                    </a:xfrm>
                    <a:custGeom>
                      <a:avLst/>
                      <a:gdLst>
                        <a:gd name="connsiteX0" fmla="*/ 0 w 1600200"/>
                        <a:gd name="connsiteY0" fmla="*/ 101600 h 1231900"/>
                        <a:gd name="connsiteX1" fmla="*/ 228600 w 1600200"/>
                        <a:gd name="connsiteY1" fmla="*/ 50800 h 1231900"/>
                        <a:gd name="connsiteX2" fmla="*/ 660400 w 1600200"/>
                        <a:gd name="connsiteY2" fmla="*/ 0 h 1231900"/>
                        <a:gd name="connsiteX3" fmla="*/ 1028700 w 1600200"/>
                        <a:gd name="connsiteY3" fmla="*/ 12700 h 1231900"/>
                        <a:gd name="connsiteX4" fmla="*/ 1600200 w 1600200"/>
                        <a:gd name="connsiteY4" fmla="*/ 50800 h 1231900"/>
                        <a:gd name="connsiteX5" fmla="*/ 1574800 w 1600200"/>
                        <a:gd name="connsiteY5" fmla="*/ 88900 h 1231900"/>
                        <a:gd name="connsiteX6" fmla="*/ 1219200 w 1600200"/>
                        <a:gd name="connsiteY6" fmla="*/ 215900 h 1231900"/>
                        <a:gd name="connsiteX7" fmla="*/ 952500 w 1600200"/>
                        <a:gd name="connsiteY7" fmla="*/ 241300 h 1231900"/>
                        <a:gd name="connsiteX8" fmla="*/ 647700 w 1600200"/>
                        <a:gd name="connsiteY8" fmla="*/ 254000 h 1231900"/>
                        <a:gd name="connsiteX9" fmla="*/ 736600 w 1600200"/>
                        <a:gd name="connsiteY9" fmla="*/ 254000 h 1231900"/>
                        <a:gd name="connsiteX10" fmla="*/ 1155700 w 1600200"/>
                        <a:gd name="connsiteY10" fmla="*/ 266700 h 1231900"/>
                        <a:gd name="connsiteX11" fmla="*/ 1320800 w 1600200"/>
                        <a:gd name="connsiteY11" fmla="*/ 279400 h 1231900"/>
                        <a:gd name="connsiteX12" fmla="*/ 1295400 w 1600200"/>
                        <a:gd name="connsiteY12" fmla="*/ 317500 h 1231900"/>
                        <a:gd name="connsiteX13" fmla="*/ 1193800 w 1600200"/>
                        <a:gd name="connsiteY13" fmla="*/ 355600 h 1231900"/>
                        <a:gd name="connsiteX14" fmla="*/ 952500 w 1600200"/>
                        <a:gd name="connsiteY14" fmla="*/ 406400 h 1231900"/>
                        <a:gd name="connsiteX15" fmla="*/ 800100 w 1600200"/>
                        <a:gd name="connsiteY15" fmla="*/ 444500 h 1231900"/>
                        <a:gd name="connsiteX16" fmla="*/ 1181100 w 1600200"/>
                        <a:gd name="connsiteY16" fmla="*/ 457200 h 1231900"/>
                        <a:gd name="connsiteX17" fmla="*/ 1244600 w 1600200"/>
                        <a:gd name="connsiteY17" fmla="*/ 469900 h 1231900"/>
                        <a:gd name="connsiteX18" fmla="*/ 889000 w 1600200"/>
                        <a:gd name="connsiteY18" fmla="*/ 558800 h 1231900"/>
                        <a:gd name="connsiteX19" fmla="*/ 812800 w 1600200"/>
                        <a:gd name="connsiteY19" fmla="*/ 571500 h 1231900"/>
                        <a:gd name="connsiteX20" fmla="*/ 774700 w 1600200"/>
                        <a:gd name="connsiteY20" fmla="*/ 584200 h 1231900"/>
                        <a:gd name="connsiteX21" fmla="*/ 1003300 w 1600200"/>
                        <a:gd name="connsiteY21" fmla="*/ 622300 h 1231900"/>
                        <a:gd name="connsiteX22" fmla="*/ 1435100 w 1600200"/>
                        <a:gd name="connsiteY22" fmla="*/ 647700 h 1231900"/>
                        <a:gd name="connsiteX23" fmla="*/ 1270000 w 1600200"/>
                        <a:gd name="connsiteY23" fmla="*/ 685800 h 1231900"/>
                        <a:gd name="connsiteX24" fmla="*/ 990600 w 1600200"/>
                        <a:gd name="connsiteY24" fmla="*/ 723900 h 1231900"/>
                        <a:gd name="connsiteX25" fmla="*/ 939800 w 1600200"/>
                        <a:gd name="connsiteY25" fmla="*/ 736600 h 1231900"/>
                        <a:gd name="connsiteX26" fmla="*/ 825500 w 1600200"/>
                        <a:gd name="connsiteY26" fmla="*/ 762000 h 1231900"/>
                        <a:gd name="connsiteX27" fmla="*/ 889000 w 1600200"/>
                        <a:gd name="connsiteY27" fmla="*/ 825500 h 1231900"/>
                        <a:gd name="connsiteX28" fmla="*/ 1168400 w 1600200"/>
                        <a:gd name="connsiteY28" fmla="*/ 850900 h 1231900"/>
                        <a:gd name="connsiteX29" fmla="*/ 1219200 w 1600200"/>
                        <a:gd name="connsiteY29" fmla="*/ 863600 h 1231900"/>
                        <a:gd name="connsiteX30" fmla="*/ 1117600 w 1600200"/>
                        <a:gd name="connsiteY30" fmla="*/ 914400 h 1231900"/>
                        <a:gd name="connsiteX31" fmla="*/ 965200 w 1600200"/>
                        <a:gd name="connsiteY31" fmla="*/ 939800 h 1231900"/>
                        <a:gd name="connsiteX32" fmla="*/ 977900 w 1600200"/>
                        <a:gd name="connsiteY32" fmla="*/ 1016000 h 1231900"/>
                        <a:gd name="connsiteX33" fmla="*/ 965200 w 1600200"/>
                        <a:gd name="connsiteY33" fmla="*/ 1231900 h 12319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</a:cxnLst>
                      <a:rect l="l" t="t" r="r" b="b"/>
                      <a:pathLst>
                        <a:path w="1600200" h="1231900">
                          <a:moveTo>
                            <a:pt x="0" y="101600"/>
                          </a:moveTo>
                          <a:cubicBezTo>
                            <a:pt x="155292" y="43365"/>
                            <a:pt x="49311" y="73211"/>
                            <a:pt x="228600" y="50800"/>
                          </a:cubicBezTo>
                          <a:cubicBezTo>
                            <a:pt x="677801" y="-5350"/>
                            <a:pt x="80814" y="57959"/>
                            <a:pt x="660400" y="0"/>
                          </a:cubicBezTo>
                          <a:lnTo>
                            <a:pt x="1028700" y="12700"/>
                          </a:lnTo>
                          <a:cubicBezTo>
                            <a:pt x="1500146" y="33810"/>
                            <a:pt x="1359457" y="16408"/>
                            <a:pt x="1600200" y="50800"/>
                          </a:cubicBezTo>
                          <a:cubicBezTo>
                            <a:pt x="1591733" y="63500"/>
                            <a:pt x="1587220" y="80028"/>
                            <a:pt x="1574800" y="88900"/>
                          </a:cubicBezTo>
                          <a:cubicBezTo>
                            <a:pt x="1411423" y="205598"/>
                            <a:pt x="1423316" y="175077"/>
                            <a:pt x="1219200" y="215900"/>
                          </a:cubicBezTo>
                          <a:cubicBezTo>
                            <a:pt x="1062292" y="247282"/>
                            <a:pt x="1335214" y="222631"/>
                            <a:pt x="952500" y="241300"/>
                          </a:cubicBezTo>
                          <a:lnTo>
                            <a:pt x="647700" y="254000"/>
                          </a:lnTo>
                          <a:cubicBezTo>
                            <a:pt x="739051" y="284450"/>
                            <a:pt x="624972" y="254000"/>
                            <a:pt x="736600" y="254000"/>
                          </a:cubicBezTo>
                          <a:cubicBezTo>
                            <a:pt x="876364" y="254000"/>
                            <a:pt x="1016000" y="262467"/>
                            <a:pt x="1155700" y="266700"/>
                          </a:cubicBezTo>
                          <a:cubicBezTo>
                            <a:pt x="1210733" y="270933"/>
                            <a:pt x="1268927" y="260537"/>
                            <a:pt x="1320800" y="279400"/>
                          </a:cubicBezTo>
                          <a:cubicBezTo>
                            <a:pt x="1335145" y="284616"/>
                            <a:pt x="1308488" y="309647"/>
                            <a:pt x="1295400" y="317500"/>
                          </a:cubicBezTo>
                          <a:cubicBezTo>
                            <a:pt x="1264385" y="336109"/>
                            <a:pt x="1227862" y="343435"/>
                            <a:pt x="1193800" y="355600"/>
                          </a:cubicBezTo>
                          <a:cubicBezTo>
                            <a:pt x="1057272" y="404360"/>
                            <a:pt x="1159670" y="364966"/>
                            <a:pt x="952500" y="406400"/>
                          </a:cubicBezTo>
                          <a:cubicBezTo>
                            <a:pt x="901153" y="416669"/>
                            <a:pt x="800100" y="444500"/>
                            <a:pt x="800100" y="444500"/>
                          </a:cubicBezTo>
                          <a:cubicBezTo>
                            <a:pt x="927100" y="448733"/>
                            <a:pt x="1054236" y="449951"/>
                            <a:pt x="1181100" y="457200"/>
                          </a:cubicBezTo>
                          <a:cubicBezTo>
                            <a:pt x="1202651" y="458431"/>
                            <a:pt x="1261639" y="456648"/>
                            <a:pt x="1244600" y="469900"/>
                          </a:cubicBezTo>
                          <a:cubicBezTo>
                            <a:pt x="1127088" y="561299"/>
                            <a:pt x="1025237" y="549069"/>
                            <a:pt x="889000" y="558800"/>
                          </a:cubicBezTo>
                          <a:cubicBezTo>
                            <a:pt x="863600" y="563033"/>
                            <a:pt x="837937" y="565914"/>
                            <a:pt x="812800" y="571500"/>
                          </a:cubicBezTo>
                          <a:cubicBezTo>
                            <a:pt x="799732" y="574404"/>
                            <a:pt x="765234" y="574734"/>
                            <a:pt x="774700" y="584200"/>
                          </a:cubicBezTo>
                          <a:cubicBezTo>
                            <a:pt x="808604" y="618104"/>
                            <a:pt x="996823" y="621878"/>
                            <a:pt x="1003300" y="622300"/>
                          </a:cubicBezTo>
                          <a:lnTo>
                            <a:pt x="1435100" y="647700"/>
                          </a:lnTo>
                          <a:cubicBezTo>
                            <a:pt x="1393022" y="658220"/>
                            <a:pt x="1317977" y="678692"/>
                            <a:pt x="1270000" y="685800"/>
                          </a:cubicBezTo>
                          <a:cubicBezTo>
                            <a:pt x="1177020" y="699575"/>
                            <a:pt x="1083502" y="709607"/>
                            <a:pt x="990600" y="723900"/>
                          </a:cubicBezTo>
                          <a:cubicBezTo>
                            <a:pt x="973348" y="726554"/>
                            <a:pt x="956916" y="733177"/>
                            <a:pt x="939800" y="736600"/>
                          </a:cubicBezTo>
                          <a:cubicBezTo>
                            <a:pt x="828044" y="758951"/>
                            <a:pt x="899649" y="737284"/>
                            <a:pt x="825500" y="762000"/>
                          </a:cubicBezTo>
                          <a:cubicBezTo>
                            <a:pt x="846667" y="783167"/>
                            <a:pt x="860024" y="817988"/>
                            <a:pt x="889000" y="825500"/>
                          </a:cubicBezTo>
                          <a:cubicBezTo>
                            <a:pt x="979525" y="848969"/>
                            <a:pt x="1075499" y="840181"/>
                            <a:pt x="1168400" y="850900"/>
                          </a:cubicBezTo>
                          <a:cubicBezTo>
                            <a:pt x="1185739" y="852901"/>
                            <a:pt x="1202267" y="859367"/>
                            <a:pt x="1219200" y="863600"/>
                          </a:cubicBezTo>
                          <a:cubicBezTo>
                            <a:pt x="1185333" y="880533"/>
                            <a:pt x="1155084" y="909045"/>
                            <a:pt x="1117600" y="914400"/>
                          </a:cubicBezTo>
                          <a:cubicBezTo>
                            <a:pt x="1007331" y="930153"/>
                            <a:pt x="1058053" y="921229"/>
                            <a:pt x="965200" y="939800"/>
                          </a:cubicBezTo>
                          <a:cubicBezTo>
                            <a:pt x="924516" y="1061852"/>
                            <a:pt x="971478" y="887551"/>
                            <a:pt x="977900" y="1016000"/>
                          </a:cubicBezTo>
                          <a:cubicBezTo>
                            <a:pt x="981500" y="1088001"/>
                            <a:pt x="965200" y="1231900"/>
                            <a:pt x="965200" y="123190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 dirty="0"/>
                    </a:p>
                  </p:txBody>
                </p:sp>
                <p:sp>
                  <p:nvSpPr>
                    <p:cNvPr id="234" name="타원 233"/>
                    <p:cNvSpPr/>
                    <p:nvPr/>
                  </p:nvSpPr>
                  <p:spPr>
                    <a:xfrm rot="2107492">
                      <a:off x="1287641" y="3810942"/>
                      <a:ext cx="54131" cy="49220"/>
                    </a:xfrm>
                    <a:prstGeom prst="ellipse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235" name="타원 234"/>
                    <p:cNvSpPr/>
                    <p:nvPr/>
                  </p:nvSpPr>
                  <p:spPr>
                    <a:xfrm rot="2107492">
                      <a:off x="1238511" y="3625626"/>
                      <a:ext cx="54131" cy="49220"/>
                    </a:xfrm>
                    <a:prstGeom prst="ellipse">
                      <a:avLst/>
                    </a:prstGeom>
                    <a:solidFill>
                      <a:schemeClr val="accent4">
                        <a:lumMod val="60000"/>
                        <a:lumOff val="40000"/>
                      </a:schemeClr>
                    </a:solidFill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</p:grpSp>
              <p:grpSp>
                <p:nvGrpSpPr>
                  <p:cNvPr id="200" name="그룹 199"/>
                  <p:cNvGrpSpPr/>
                  <p:nvPr/>
                </p:nvGrpSpPr>
                <p:grpSpPr>
                  <a:xfrm>
                    <a:off x="1717178" y="3649842"/>
                    <a:ext cx="893190" cy="590360"/>
                    <a:chOff x="618719" y="4177402"/>
                    <a:chExt cx="893190" cy="590360"/>
                  </a:xfrm>
                </p:grpSpPr>
                <p:grpSp>
                  <p:nvGrpSpPr>
                    <p:cNvPr id="216" name="그룹 215"/>
                    <p:cNvGrpSpPr/>
                    <p:nvPr/>
                  </p:nvGrpSpPr>
                  <p:grpSpPr>
                    <a:xfrm>
                      <a:off x="618719" y="4177402"/>
                      <a:ext cx="893190" cy="590360"/>
                      <a:chOff x="3759765" y="3325734"/>
                      <a:chExt cx="2770676" cy="1375578"/>
                    </a:xfrm>
                  </p:grpSpPr>
                  <p:sp>
                    <p:nvSpPr>
                      <p:cNvPr id="226" name="타원 225"/>
                      <p:cNvSpPr/>
                      <p:nvPr/>
                    </p:nvSpPr>
                    <p:spPr>
                      <a:xfrm>
                        <a:off x="3759765" y="3534077"/>
                        <a:ext cx="2770111" cy="1167235"/>
                      </a:xfrm>
                      <a:prstGeom prst="ellipse">
                        <a:avLst/>
                      </a:prstGeom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1200"/>
                      </a:p>
                    </p:txBody>
                  </p:sp>
                  <p:sp>
                    <p:nvSpPr>
                      <p:cNvPr id="227" name="타원 226"/>
                      <p:cNvSpPr/>
                      <p:nvPr/>
                    </p:nvSpPr>
                    <p:spPr>
                      <a:xfrm>
                        <a:off x="3759765" y="3325734"/>
                        <a:ext cx="2770111" cy="1167235"/>
                      </a:xfrm>
                      <a:prstGeom prst="ellips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1200"/>
                      </a:p>
                    </p:txBody>
                  </p:sp>
                  <p:cxnSp>
                    <p:nvCxnSpPr>
                      <p:cNvPr id="228" name="직선 연결선 227"/>
                      <p:cNvCxnSpPr/>
                      <p:nvPr/>
                    </p:nvCxnSpPr>
                    <p:spPr>
                      <a:xfrm>
                        <a:off x="3759765" y="3934004"/>
                        <a:ext cx="0" cy="240969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29" name="직선 연결선 228"/>
                      <p:cNvCxnSpPr/>
                      <p:nvPr/>
                    </p:nvCxnSpPr>
                    <p:spPr>
                      <a:xfrm>
                        <a:off x="6530441" y="3909351"/>
                        <a:ext cx="0" cy="240969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17" name="그룹 216"/>
                    <p:cNvGrpSpPr/>
                    <p:nvPr/>
                  </p:nvGrpSpPr>
                  <p:grpSpPr>
                    <a:xfrm rot="2107492">
                      <a:off x="1189420" y="4347092"/>
                      <a:ext cx="168836" cy="237232"/>
                      <a:chOff x="4419175" y="4395956"/>
                      <a:chExt cx="523729" cy="552767"/>
                    </a:xfrm>
                    <a:solidFill>
                      <a:srgbClr val="FB5FA6"/>
                    </a:solidFill>
                  </p:grpSpPr>
                  <p:sp>
                    <p:nvSpPr>
                      <p:cNvPr id="222" name="타원 221"/>
                      <p:cNvSpPr/>
                      <p:nvPr/>
                    </p:nvSpPr>
                    <p:spPr>
                      <a:xfrm>
                        <a:off x="4758200" y="4395956"/>
                        <a:ext cx="184704" cy="152648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1200"/>
                      </a:p>
                    </p:txBody>
                  </p:sp>
                  <p:sp>
                    <p:nvSpPr>
                      <p:cNvPr id="223" name="타원 222"/>
                      <p:cNvSpPr/>
                      <p:nvPr/>
                    </p:nvSpPr>
                    <p:spPr>
                      <a:xfrm>
                        <a:off x="4647775" y="4589989"/>
                        <a:ext cx="126155" cy="94782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1200"/>
                      </a:p>
                    </p:txBody>
                  </p:sp>
                  <p:sp>
                    <p:nvSpPr>
                      <p:cNvPr id="224" name="타원 223"/>
                      <p:cNvSpPr/>
                      <p:nvPr/>
                    </p:nvSpPr>
                    <p:spPr>
                      <a:xfrm>
                        <a:off x="4419175" y="4704289"/>
                        <a:ext cx="126155" cy="94782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1200"/>
                      </a:p>
                    </p:txBody>
                  </p:sp>
                  <p:sp>
                    <p:nvSpPr>
                      <p:cNvPr id="225" name="타원 224"/>
                      <p:cNvSpPr/>
                      <p:nvPr/>
                    </p:nvSpPr>
                    <p:spPr>
                      <a:xfrm>
                        <a:off x="4576096" y="4834037"/>
                        <a:ext cx="167913" cy="114686"/>
                      </a:xfrm>
                      <a:prstGeom prst="ellipse">
                        <a:avLst/>
                      </a:prstGeom>
                      <a:grp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1200"/>
                      </a:p>
                    </p:txBody>
                  </p:sp>
                </p:grpSp>
                <p:sp>
                  <p:nvSpPr>
                    <p:cNvPr id="218" name="자유형 217"/>
                    <p:cNvSpPr/>
                    <p:nvPr/>
                  </p:nvSpPr>
                  <p:spPr>
                    <a:xfrm rot="20874056">
                      <a:off x="655748" y="4350199"/>
                      <a:ext cx="508330" cy="117217"/>
                    </a:xfrm>
                    <a:custGeom>
                      <a:avLst/>
                      <a:gdLst>
                        <a:gd name="connsiteX0" fmla="*/ 0 w 1651000"/>
                        <a:gd name="connsiteY0" fmla="*/ 308939 h 816939"/>
                        <a:gd name="connsiteX1" fmla="*/ 63500 w 1651000"/>
                        <a:gd name="connsiteY1" fmla="*/ 270839 h 816939"/>
                        <a:gd name="connsiteX2" fmla="*/ 101600 w 1651000"/>
                        <a:gd name="connsiteY2" fmla="*/ 258139 h 816939"/>
                        <a:gd name="connsiteX3" fmla="*/ 215900 w 1651000"/>
                        <a:gd name="connsiteY3" fmla="*/ 181939 h 816939"/>
                        <a:gd name="connsiteX4" fmla="*/ 304800 w 1651000"/>
                        <a:gd name="connsiteY4" fmla="*/ 156539 h 816939"/>
                        <a:gd name="connsiteX5" fmla="*/ 596900 w 1651000"/>
                        <a:gd name="connsiteY5" fmla="*/ 93039 h 816939"/>
                        <a:gd name="connsiteX6" fmla="*/ 711200 w 1651000"/>
                        <a:gd name="connsiteY6" fmla="*/ 67639 h 816939"/>
                        <a:gd name="connsiteX7" fmla="*/ 787400 w 1651000"/>
                        <a:gd name="connsiteY7" fmla="*/ 42239 h 816939"/>
                        <a:gd name="connsiteX8" fmla="*/ 914400 w 1651000"/>
                        <a:gd name="connsiteY8" fmla="*/ 29539 h 816939"/>
                        <a:gd name="connsiteX9" fmla="*/ 952500 w 1651000"/>
                        <a:gd name="connsiteY9" fmla="*/ 16839 h 816939"/>
                        <a:gd name="connsiteX10" fmla="*/ 1397000 w 1651000"/>
                        <a:gd name="connsiteY10" fmla="*/ 16839 h 816939"/>
                        <a:gd name="connsiteX11" fmla="*/ 1231900 w 1651000"/>
                        <a:gd name="connsiteY11" fmla="*/ 131139 h 816939"/>
                        <a:gd name="connsiteX12" fmla="*/ 1016000 w 1651000"/>
                        <a:gd name="connsiteY12" fmla="*/ 194639 h 816939"/>
                        <a:gd name="connsiteX13" fmla="*/ 723900 w 1651000"/>
                        <a:gd name="connsiteY13" fmla="*/ 207339 h 816939"/>
                        <a:gd name="connsiteX14" fmla="*/ 571500 w 1651000"/>
                        <a:gd name="connsiteY14" fmla="*/ 245439 h 816939"/>
                        <a:gd name="connsiteX15" fmla="*/ 457200 w 1651000"/>
                        <a:gd name="connsiteY15" fmla="*/ 270839 h 816939"/>
                        <a:gd name="connsiteX16" fmla="*/ 203200 w 1651000"/>
                        <a:gd name="connsiteY16" fmla="*/ 347039 h 816939"/>
                        <a:gd name="connsiteX17" fmla="*/ 165100 w 1651000"/>
                        <a:gd name="connsiteY17" fmla="*/ 372439 h 816939"/>
                        <a:gd name="connsiteX18" fmla="*/ 1041400 w 1651000"/>
                        <a:gd name="connsiteY18" fmla="*/ 385139 h 816939"/>
                        <a:gd name="connsiteX19" fmla="*/ 1295400 w 1651000"/>
                        <a:gd name="connsiteY19" fmla="*/ 321639 h 816939"/>
                        <a:gd name="connsiteX20" fmla="*/ 1485900 w 1651000"/>
                        <a:gd name="connsiteY20" fmla="*/ 296239 h 816939"/>
                        <a:gd name="connsiteX21" fmla="*/ 1384300 w 1651000"/>
                        <a:gd name="connsiteY21" fmla="*/ 385139 h 816939"/>
                        <a:gd name="connsiteX22" fmla="*/ 1333500 w 1651000"/>
                        <a:gd name="connsiteY22" fmla="*/ 410539 h 816939"/>
                        <a:gd name="connsiteX23" fmla="*/ 889000 w 1651000"/>
                        <a:gd name="connsiteY23" fmla="*/ 461339 h 816939"/>
                        <a:gd name="connsiteX24" fmla="*/ 647700 w 1651000"/>
                        <a:gd name="connsiteY24" fmla="*/ 524839 h 816939"/>
                        <a:gd name="connsiteX25" fmla="*/ 482600 w 1651000"/>
                        <a:gd name="connsiteY25" fmla="*/ 537539 h 816939"/>
                        <a:gd name="connsiteX26" fmla="*/ 317500 w 1651000"/>
                        <a:gd name="connsiteY26" fmla="*/ 588339 h 816939"/>
                        <a:gd name="connsiteX27" fmla="*/ 266700 w 1651000"/>
                        <a:gd name="connsiteY27" fmla="*/ 613739 h 816939"/>
                        <a:gd name="connsiteX28" fmla="*/ 254000 w 1651000"/>
                        <a:gd name="connsiteY28" fmla="*/ 651839 h 816939"/>
                        <a:gd name="connsiteX29" fmla="*/ 812800 w 1651000"/>
                        <a:gd name="connsiteY29" fmla="*/ 613739 h 816939"/>
                        <a:gd name="connsiteX30" fmla="*/ 1422400 w 1651000"/>
                        <a:gd name="connsiteY30" fmla="*/ 499439 h 816939"/>
                        <a:gd name="connsiteX31" fmla="*/ 1638300 w 1651000"/>
                        <a:gd name="connsiteY31" fmla="*/ 474039 h 816939"/>
                        <a:gd name="connsiteX32" fmla="*/ 1587500 w 1651000"/>
                        <a:gd name="connsiteY32" fmla="*/ 512139 h 816939"/>
                        <a:gd name="connsiteX33" fmla="*/ 1460500 w 1651000"/>
                        <a:gd name="connsiteY33" fmla="*/ 575639 h 816939"/>
                        <a:gd name="connsiteX34" fmla="*/ 1333500 w 1651000"/>
                        <a:gd name="connsiteY34" fmla="*/ 588339 h 816939"/>
                        <a:gd name="connsiteX35" fmla="*/ 1066800 w 1651000"/>
                        <a:gd name="connsiteY35" fmla="*/ 626439 h 816939"/>
                        <a:gd name="connsiteX36" fmla="*/ 990600 w 1651000"/>
                        <a:gd name="connsiteY36" fmla="*/ 651839 h 816939"/>
                        <a:gd name="connsiteX37" fmla="*/ 812800 w 1651000"/>
                        <a:gd name="connsiteY37" fmla="*/ 702639 h 816939"/>
                        <a:gd name="connsiteX38" fmla="*/ 635000 w 1651000"/>
                        <a:gd name="connsiteY38" fmla="*/ 766139 h 816939"/>
                        <a:gd name="connsiteX39" fmla="*/ 469900 w 1651000"/>
                        <a:gd name="connsiteY39" fmla="*/ 804239 h 816939"/>
                        <a:gd name="connsiteX40" fmla="*/ 508000 w 1651000"/>
                        <a:gd name="connsiteY40" fmla="*/ 816939 h 816939"/>
                        <a:gd name="connsiteX41" fmla="*/ 685800 w 1651000"/>
                        <a:gd name="connsiteY41" fmla="*/ 791539 h 816939"/>
                        <a:gd name="connsiteX42" fmla="*/ 876300 w 1651000"/>
                        <a:gd name="connsiteY42" fmla="*/ 753439 h 816939"/>
                        <a:gd name="connsiteX43" fmla="*/ 1282700 w 1651000"/>
                        <a:gd name="connsiteY43" fmla="*/ 664539 h 816939"/>
                        <a:gd name="connsiteX44" fmla="*/ 1498600 w 1651000"/>
                        <a:gd name="connsiteY44" fmla="*/ 575639 h 816939"/>
                        <a:gd name="connsiteX45" fmla="*/ 1574800 w 1651000"/>
                        <a:gd name="connsiteY45" fmla="*/ 550239 h 816939"/>
                        <a:gd name="connsiteX46" fmla="*/ 1651000 w 1651000"/>
                        <a:gd name="connsiteY46" fmla="*/ 537539 h 8169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</a:cxnLst>
                      <a:rect l="l" t="t" r="r" b="b"/>
                      <a:pathLst>
                        <a:path w="1651000" h="816939">
                          <a:moveTo>
                            <a:pt x="0" y="308939"/>
                          </a:moveTo>
                          <a:cubicBezTo>
                            <a:pt x="21167" y="296239"/>
                            <a:pt x="41422" y="281878"/>
                            <a:pt x="63500" y="270839"/>
                          </a:cubicBezTo>
                          <a:cubicBezTo>
                            <a:pt x="75474" y="264852"/>
                            <a:pt x="90461" y="265565"/>
                            <a:pt x="101600" y="258139"/>
                          </a:cubicBezTo>
                          <a:cubicBezTo>
                            <a:pt x="232463" y="170897"/>
                            <a:pt x="8715" y="274021"/>
                            <a:pt x="215900" y="181939"/>
                          </a:cubicBezTo>
                          <a:cubicBezTo>
                            <a:pt x="247704" y="167804"/>
                            <a:pt x="270811" y="167160"/>
                            <a:pt x="304800" y="156539"/>
                          </a:cubicBezTo>
                          <a:cubicBezTo>
                            <a:pt x="520058" y="89271"/>
                            <a:pt x="387719" y="112055"/>
                            <a:pt x="596900" y="93039"/>
                          </a:cubicBezTo>
                          <a:cubicBezTo>
                            <a:pt x="635000" y="84572"/>
                            <a:pt x="673488" y="77695"/>
                            <a:pt x="711200" y="67639"/>
                          </a:cubicBezTo>
                          <a:cubicBezTo>
                            <a:pt x="737070" y="60740"/>
                            <a:pt x="761085" y="47173"/>
                            <a:pt x="787400" y="42239"/>
                          </a:cubicBezTo>
                          <a:cubicBezTo>
                            <a:pt x="829216" y="34399"/>
                            <a:pt x="872067" y="33772"/>
                            <a:pt x="914400" y="29539"/>
                          </a:cubicBezTo>
                          <a:cubicBezTo>
                            <a:pt x="927100" y="25306"/>
                            <a:pt x="939432" y="19743"/>
                            <a:pt x="952500" y="16839"/>
                          </a:cubicBezTo>
                          <a:cubicBezTo>
                            <a:pt x="1107154" y="-17529"/>
                            <a:pt x="1206728" y="10278"/>
                            <a:pt x="1397000" y="16839"/>
                          </a:cubicBezTo>
                          <a:cubicBezTo>
                            <a:pt x="1367589" y="105071"/>
                            <a:pt x="1390971" y="64859"/>
                            <a:pt x="1231900" y="131139"/>
                          </a:cubicBezTo>
                          <a:cubicBezTo>
                            <a:pt x="1207925" y="141129"/>
                            <a:pt x="1071983" y="190640"/>
                            <a:pt x="1016000" y="194639"/>
                          </a:cubicBezTo>
                          <a:cubicBezTo>
                            <a:pt x="918789" y="201583"/>
                            <a:pt x="821267" y="203106"/>
                            <a:pt x="723900" y="207339"/>
                          </a:cubicBezTo>
                          <a:cubicBezTo>
                            <a:pt x="575320" y="237055"/>
                            <a:pt x="759481" y="198444"/>
                            <a:pt x="571500" y="245439"/>
                          </a:cubicBezTo>
                          <a:cubicBezTo>
                            <a:pt x="533636" y="254905"/>
                            <a:pt x="495192" y="261900"/>
                            <a:pt x="457200" y="270839"/>
                          </a:cubicBezTo>
                          <a:cubicBezTo>
                            <a:pt x="402341" y="283747"/>
                            <a:pt x="237334" y="324283"/>
                            <a:pt x="203200" y="347039"/>
                          </a:cubicBezTo>
                          <a:lnTo>
                            <a:pt x="165100" y="372439"/>
                          </a:lnTo>
                          <a:cubicBezTo>
                            <a:pt x="491132" y="465591"/>
                            <a:pt x="353233" y="435493"/>
                            <a:pt x="1041400" y="385139"/>
                          </a:cubicBezTo>
                          <a:cubicBezTo>
                            <a:pt x="1128440" y="378770"/>
                            <a:pt x="1208802" y="332464"/>
                            <a:pt x="1295400" y="321639"/>
                          </a:cubicBezTo>
                          <a:cubicBezTo>
                            <a:pt x="1426703" y="305226"/>
                            <a:pt x="1363213" y="313766"/>
                            <a:pt x="1485900" y="296239"/>
                          </a:cubicBezTo>
                          <a:cubicBezTo>
                            <a:pt x="1464964" y="379981"/>
                            <a:pt x="1490012" y="337088"/>
                            <a:pt x="1384300" y="385139"/>
                          </a:cubicBezTo>
                          <a:cubicBezTo>
                            <a:pt x="1367065" y="392973"/>
                            <a:pt x="1351961" y="406343"/>
                            <a:pt x="1333500" y="410539"/>
                          </a:cubicBezTo>
                          <a:cubicBezTo>
                            <a:pt x="1141622" y="454148"/>
                            <a:pt x="1081388" y="450022"/>
                            <a:pt x="889000" y="461339"/>
                          </a:cubicBezTo>
                          <a:cubicBezTo>
                            <a:pt x="788986" y="501345"/>
                            <a:pt x="795246" y="502980"/>
                            <a:pt x="647700" y="524839"/>
                          </a:cubicBezTo>
                          <a:cubicBezTo>
                            <a:pt x="593100" y="532928"/>
                            <a:pt x="537633" y="533306"/>
                            <a:pt x="482600" y="537539"/>
                          </a:cubicBezTo>
                          <a:cubicBezTo>
                            <a:pt x="438754" y="550066"/>
                            <a:pt x="361432" y="570766"/>
                            <a:pt x="317500" y="588339"/>
                          </a:cubicBezTo>
                          <a:cubicBezTo>
                            <a:pt x="299922" y="595370"/>
                            <a:pt x="283633" y="605272"/>
                            <a:pt x="266700" y="613739"/>
                          </a:cubicBezTo>
                          <a:cubicBezTo>
                            <a:pt x="262467" y="626439"/>
                            <a:pt x="240656" y="650771"/>
                            <a:pt x="254000" y="651839"/>
                          </a:cubicBezTo>
                          <a:cubicBezTo>
                            <a:pt x="408647" y="664211"/>
                            <a:pt x="650246" y="631801"/>
                            <a:pt x="812800" y="613739"/>
                          </a:cubicBezTo>
                          <a:cubicBezTo>
                            <a:pt x="1188232" y="488595"/>
                            <a:pt x="986047" y="531761"/>
                            <a:pt x="1422400" y="499439"/>
                          </a:cubicBezTo>
                          <a:cubicBezTo>
                            <a:pt x="1481336" y="487652"/>
                            <a:pt x="1593212" y="462767"/>
                            <a:pt x="1638300" y="474039"/>
                          </a:cubicBezTo>
                          <a:cubicBezTo>
                            <a:pt x="1658835" y="479173"/>
                            <a:pt x="1605112" y="500398"/>
                            <a:pt x="1587500" y="512139"/>
                          </a:cubicBezTo>
                          <a:cubicBezTo>
                            <a:pt x="1556418" y="532860"/>
                            <a:pt x="1498925" y="567954"/>
                            <a:pt x="1460500" y="575639"/>
                          </a:cubicBezTo>
                          <a:cubicBezTo>
                            <a:pt x="1418782" y="583983"/>
                            <a:pt x="1375654" y="582591"/>
                            <a:pt x="1333500" y="588339"/>
                          </a:cubicBezTo>
                          <a:cubicBezTo>
                            <a:pt x="915032" y="645403"/>
                            <a:pt x="1402187" y="589174"/>
                            <a:pt x="1066800" y="626439"/>
                          </a:cubicBezTo>
                          <a:cubicBezTo>
                            <a:pt x="1041400" y="634906"/>
                            <a:pt x="1016245" y="644146"/>
                            <a:pt x="990600" y="651839"/>
                          </a:cubicBezTo>
                          <a:cubicBezTo>
                            <a:pt x="931561" y="669551"/>
                            <a:pt x="870514" y="680996"/>
                            <a:pt x="812800" y="702639"/>
                          </a:cubicBezTo>
                          <a:cubicBezTo>
                            <a:pt x="805567" y="705351"/>
                            <a:pt x="657103" y="762455"/>
                            <a:pt x="635000" y="766139"/>
                          </a:cubicBezTo>
                          <a:cubicBezTo>
                            <a:pt x="528400" y="783906"/>
                            <a:pt x="583560" y="771765"/>
                            <a:pt x="469900" y="804239"/>
                          </a:cubicBezTo>
                          <a:cubicBezTo>
                            <a:pt x="482600" y="808472"/>
                            <a:pt x="494613" y="816939"/>
                            <a:pt x="508000" y="816939"/>
                          </a:cubicBezTo>
                          <a:cubicBezTo>
                            <a:pt x="625873" y="816939"/>
                            <a:pt x="604596" y="808635"/>
                            <a:pt x="685800" y="791539"/>
                          </a:cubicBezTo>
                          <a:cubicBezTo>
                            <a:pt x="749168" y="778198"/>
                            <a:pt x="813038" y="767277"/>
                            <a:pt x="876300" y="753439"/>
                          </a:cubicBezTo>
                          <a:cubicBezTo>
                            <a:pt x="1401356" y="638583"/>
                            <a:pt x="804125" y="760254"/>
                            <a:pt x="1282700" y="664539"/>
                          </a:cubicBezTo>
                          <a:cubicBezTo>
                            <a:pt x="1372112" y="604931"/>
                            <a:pt x="1310760" y="641383"/>
                            <a:pt x="1498600" y="575639"/>
                          </a:cubicBezTo>
                          <a:cubicBezTo>
                            <a:pt x="1523871" y="566794"/>
                            <a:pt x="1548390" y="554641"/>
                            <a:pt x="1574800" y="550239"/>
                          </a:cubicBezTo>
                          <a:lnTo>
                            <a:pt x="1651000" y="537539"/>
                          </a:lnTo>
                        </a:path>
                      </a:pathLst>
                    </a:custGeom>
                    <a:noFill/>
                    <a:ln w="12700">
                      <a:solidFill>
                        <a:srgbClr val="FB5FA6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219" name="자유형 218"/>
                    <p:cNvSpPr/>
                    <p:nvPr/>
                  </p:nvSpPr>
                  <p:spPr>
                    <a:xfrm rot="15756396" flipH="1">
                      <a:off x="903282" y="4358694"/>
                      <a:ext cx="247377" cy="263662"/>
                    </a:xfrm>
                    <a:custGeom>
                      <a:avLst/>
                      <a:gdLst>
                        <a:gd name="connsiteX0" fmla="*/ 0 w 1600200"/>
                        <a:gd name="connsiteY0" fmla="*/ 101600 h 1231900"/>
                        <a:gd name="connsiteX1" fmla="*/ 228600 w 1600200"/>
                        <a:gd name="connsiteY1" fmla="*/ 50800 h 1231900"/>
                        <a:gd name="connsiteX2" fmla="*/ 660400 w 1600200"/>
                        <a:gd name="connsiteY2" fmla="*/ 0 h 1231900"/>
                        <a:gd name="connsiteX3" fmla="*/ 1028700 w 1600200"/>
                        <a:gd name="connsiteY3" fmla="*/ 12700 h 1231900"/>
                        <a:gd name="connsiteX4" fmla="*/ 1600200 w 1600200"/>
                        <a:gd name="connsiteY4" fmla="*/ 50800 h 1231900"/>
                        <a:gd name="connsiteX5" fmla="*/ 1574800 w 1600200"/>
                        <a:gd name="connsiteY5" fmla="*/ 88900 h 1231900"/>
                        <a:gd name="connsiteX6" fmla="*/ 1219200 w 1600200"/>
                        <a:gd name="connsiteY6" fmla="*/ 215900 h 1231900"/>
                        <a:gd name="connsiteX7" fmla="*/ 952500 w 1600200"/>
                        <a:gd name="connsiteY7" fmla="*/ 241300 h 1231900"/>
                        <a:gd name="connsiteX8" fmla="*/ 647700 w 1600200"/>
                        <a:gd name="connsiteY8" fmla="*/ 254000 h 1231900"/>
                        <a:gd name="connsiteX9" fmla="*/ 736600 w 1600200"/>
                        <a:gd name="connsiteY9" fmla="*/ 254000 h 1231900"/>
                        <a:gd name="connsiteX10" fmla="*/ 1155700 w 1600200"/>
                        <a:gd name="connsiteY10" fmla="*/ 266700 h 1231900"/>
                        <a:gd name="connsiteX11" fmla="*/ 1320800 w 1600200"/>
                        <a:gd name="connsiteY11" fmla="*/ 279400 h 1231900"/>
                        <a:gd name="connsiteX12" fmla="*/ 1295400 w 1600200"/>
                        <a:gd name="connsiteY12" fmla="*/ 317500 h 1231900"/>
                        <a:gd name="connsiteX13" fmla="*/ 1193800 w 1600200"/>
                        <a:gd name="connsiteY13" fmla="*/ 355600 h 1231900"/>
                        <a:gd name="connsiteX14" fmla="*/ 952500 w 1600200"/>
                        <a:gd name="connsiteY14" fmla="*/ 406400 h 1231900"/>
                        <a:gd name="connsiteX15" fmla="*/ 800100 w 1600200"/>
                        <a:gd name="connsiteY15" fmla="*/ 444500 h 1231900"/>
                        <a:gd name="connsiteX16" fmla="*/ 1181100 w 1600200"/>
                        <a:gd name="connsiteY16" fmla="*/ 457200 h 1231900"/>
                        <a:gd name="connsiteX17" fmla="*/ 1244600 w 1600200"/>
                        <a:gd name="connsiteY17" fmla="*/ 469900 h 1231900"/>
                        <a:gd name="connsiteX18" fmla="*/ 889000 w 1600200"/>
                        <a:gd name="connsiteY18" fmla="*/ 558800 h 1231900"/>
                        <a:gd name="connsiteX19" fmla="*/ 812800 w 1600200"/>
                        <a:gd name="connsiteY19" fmla="*/ 571500 h 1231900"/>
                        <a:gd name="connsiteX20" fmla="*/ 774700 w 1600200"/>
                        <a:gd name="connsiteY20" fmla="*/ 584200 h 1231900"/>
                        <a:gd name="connsiteX21" fmla="*/ 1003300 w 1600200"/>
                        <a:gd name="connsiteY21" fmla="*/ 622300 h 1231900"/>
                        <a:gd name="connsiteX22" fmla="*/ 1435100 w 1600200"/>
                        <a:gd name="connsiteY22" fmla="*/ 647700 h 1231900"/>
                        <a:gd name="connsiteX23" fmla="*/ 1270000 w 1600200"/>
                        <a:gd name="connsiteY23" fmla="*/ 685800 h 1231900"/>
                        <a:gd name="connsiteX24" fmla="*/ 990600 w 1600200"/>
                        <a:gd name="connsiteY24" fmla="*/ 723900 h 1231900"/>
                        <a:gd name="connsiteX25" fmla="*/ 939800 w 1600200"/>
                        <a:gd name="connsiteY25" fmla="*/ 736600 h 1231900"/>
                        <a:gd name="connsiteX26" fmla="*/ 825500 w 1600200"/>
                        <a:gd name="connsiteY26" fmla="*/ 762000 h 1231900"/>
                        <a:gd name="connsiteX27" fmla="*/ 889000 w 1600200"/>
                        <a:gd name="connsiteY27" fmla="*/ 825500 h 1231900"/>
                        <a:gd name="connsiteX28" fmla="*/ 1168400 w 1600200"/>
                        <a:gd name="connsiteY28" fmla="*/ 850900 h 1231900"/>
                        <a:gd name="connsiteX29" fmla="*/ 1219200 w 1600200"/>
                        <a:gd name="connsiteY29" fmla="*/ 863600 h 1231900"/>
                        <a:gd name="connsiteX30" fmla="*/ 1117600 w 1600200"/>
                        <a:gd name="connsiteY30" fmla="*/ 914400 h 1231900"/>
                        <a:gd name="connsiteX31" fmla="*/ 965200 w 1600200"/>
                        <a:gd name="connsiteY31" fmla="*/ 939800 h 1231900"/>
                        <a:gd name="connsiteX32" fmla="*/ 977900 w 1600200"/>
                        <a:gd name="connsiteY32" fmla="*/ 1016000 h 1231900"/>
                        <a:gd name="connsiteX33" fmla="*/ 965200 w 1600200"/>
                        <a:gd name="connsiteY33" fmla="*/ 1231900 h 12319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</a:cxnLst>
                      <a:rect l="l" t="t" r="r" b="b"/>
                      <a:pathLst>
                        <a:path w="1600200" h="1231900">
                          <a:moveTo>
                            <a:pt x="0" y="101600"/>
                          </a:moveTo>
                          <a:cubicBezTo>
                            <a:pt x="155292" y="43365"/>
                            <a:pt x="49311" y="73211"/>
                            <a:pt x="228600" y="50800"/>
                          </a:cubicBezTo>
                          <a:cubicBezTo>
                            <a:pt x="677801" y="-5350"/>
                            <a:pt x="80814" y="57959"/>
                            <a:pt x="660400" y="0"/>
                          </a:cubicBezTo>
                          <a:lnTo>
                            <a:pt x="1028700" y="12700"/>
                          </a:lnTo>
                          <a:cubicBezTo>
                            <a:pt x="1500146" y="33810"/>
                            <a:pt x="1359457" y="16408"/>
                            <a:pt x="1600200" y="50800"/>
                          </a:cubicBezTo>
                          <a:cubicBezTo>
                            <a:pt x="1591733" y="63500"/>
                            <a:pt x="1587220" y="80028"/>
                            <a:pt x="1574800" y="88900"/>
                          </a:cubicBezTo>
                          <a:cubicBezTo>
                            <a:pt x="1411423" y="205598"/>
                            <a:pt x="1423316" y="175077"/>
                            <a:pt x="1219200" y="215900"/>
                          </a:cubicBezTo>
                          <a:cubicBezTo>
                            <a:pt x="1062292" y="247282"/>
                            <a:pt x="1335214" y="222631"/>
                            <a:pt x="952500" y="241300"/>
                          </a:cubicBezTo>
                          <a:lnTo>
                            <a:pt x="647700" y="254000"/>
                          </a:lnTo>
                          <a:cubicBezTo>
                            <a:pt x="739051" y="284450"/>
                            <a:pt x="624972" y="254000"/>
                            <a:pt x="736600" y="254000"/>
                          </a:cubicBezTo>
                          <a:cubicBezTo>
                            <a:pt x="876364" y="254000"/>
                            <a:pt x="1016000" y="262467"/>
                            <a:pt x="1155700" y="266700"/>
                          </a:cubicBezTo>
                          <a:cubicBezTo>
                            <a:pt x="1210733" y="270933"/>
                            <a:pt x="1268927" y="260537"/>
                            <a:pt x="1320800" y="279400"/>
                          </a:cubicBezTo>
                          <a:cubicBezTo>
                            <a:pt x="1335145" y="284616"/>
                            <a:pt x="1308488" y="309647"/>
                            <a:pt x="1295400" y="317500"/>
                          </a:cubicBezTo>
                          <a:cubicBezTo>
                            <a:pt x="1264385" y="336109"/>
                            <a:pt x="1227862" y="343435"/>
                            <a:pt x="1193800" y="355600"/>
                          </a:cubicBezTo>
                          <a:cubicBezTo>
                            <a:pt x="1057272" y="404360"/>
                            <a:pt x="1159670" y="364966"/>
                            <a:pt x="952500" y="406400"/>
                          </a:cubicBezTo>
                          <a:cubicBezTo>
                            <a:pt x="901153" y="416669"/>
                            <a:pt x="800100" y="444500"/>
                            <a:pt x="800100" y="444500"/>
                          </a:cubicBezTo>
                          <a:cubicBezTo>
                            <a:pt x="927100" y="448733"/>
                            <a:pt x="1054236" y="449951"/>
                            <a:pt x="1181100" y="457200"/>
                          </a:cubicBezTo>
                          <a:cubicBezTo>
                            <a:pt x="1202651" y="458431"/>
                            <a:pt x="1261639" y="456648"/>
                            <a:pt x="1244600" y="469900"/>
                          </a:cubicBezTo>
                          <a:cubicBezTo>
                            <a:pt x="1127088" y="561299"/>
                            <a:pt x="1025237" y="549069"/>
                            <a:pt x="889000" y="558800"/>
                          </a:cubicBezTo>
                          <a:cubicBezTo>
                            <a:pt x="863600" y="563033"/>
                            <a:pt x="837937" y="565914"/>
                            <a:pt x="812800" y="571500"/>
                          </a:cubicBezTo>
                          <a:cubicBezTo>
                            <a:pt x="799732" y="574404"/>
                            <a:pt x="765234" y="574734"/>
                            <a:pt x="774700" y="584200"/>
                          </a:cubicBezTo>
                          <a:cubicBezTo>
                            <a:pt x="808604" y="618104"/>
                            <a:pt x="996823" y="621878"/>
                            <a:pt x="1003300" y="622300"/>
                          </a:cubicBezTo>
                          <a:lnTo>
                            <a:pt x="1435100" y="647700"/>
                          </a:lnTo>
                          <a:cubicBezTo>
                            <a:pt x="1393022" y="658220"/>
                            <a:pt x="1317977" y="678692"/>
                            <a:pt x="1270000" y="685800"/>
                          </a:cubicBezTo>
                          <a:cubicBezTo>
                            <a:pt x="1177020" y="699575"/>
                            <a:pt x="1083502" y="709607"/>
                            <a:pt x="990600" y="723900"/>
                          </a:cubicBezTo>
                          <a:cubicBezTo>
                            <a:pt x="973348" y="726554"/>
                            <a:pt x="956916" y="733177"/>
                            <a:pt x="939800" y="736600"/>
                          </a:cubicBezTo>
                          <a:cubicBezTo>
                            <a:pt x="828044" y="758951"/>
                            <a:pt x="899649" y="737284"/>
                            <a:pt x="825500" y="762000"/>
                          </a:cubicBezTo>
                          <a:cubicBezTo>
                            <a:pt x="846667" y="783167"/>
                            <a:pt x="860024" y="817988"/>
                            <a:pt x="889000" y="825500"/>
                          </a:cubicBezTo>
                          <a:cubicBezTo>
                            <a:pt x="979525" y="848969"/>
                            <a:pt x="1075499" y="840181"/>
                            <a:pt x="1168400" y="850900"/>
                          </a:cubicBezTo>
                          <a:cubicBezTo>
                            <a:pt x="1185739" y="852901"/>
                            <a:pt x="1202267" y="859367"/>
                            <a:pt x="1219200" y="863600"/>
                          </a:cubicBezTo>
                          <a:cubicBezTo>
                            <a:pt x="1185333" y="880533"/>
                            <a:pt x="1155084" y="909045"/>
                            <a:pt x="1117600" y="914400"/>
                          </a:cubicBezTo>
                          <a:cubicBezTo>
                            <a:pt x="1007331" y="930153"/>
                            <a:pt x="1058053" y="921229"/>
                            <a:pt x="965200" y="939800"/>
                          </a:cubicBezTo>
                          <a:cubicBezTo>
                            <a:pt x="924516" y="1061852"/>
                            <a:pt x="971478" y="887551"/>
                            <a:pt x="977900" y="1016000"/>
                          </a:cubicBezTo>
                          <a:cubicBezTo>
                            <a:pt x="981500" y="1088001"/>
                            <a:pt x="965200" y="1231900"/>
                            <a:pt x="965200" y="123190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rgbClr val="FB5FA6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 dirty="0"/>
                    </a:p>
                  </p:txBody>
                </p:sp>
                <p:sp>
                  <p:nvSpPr>
                    <p:cNvPr id="220" name="타원 219"/>
                    <p:cNvSpPr/>
                    <p:nvPr/>
                  </p:nvSpPr>
                  <p:spPr>
                    <a:xfrm rot="2107492">
                      <a:off x="1274306" y="4523704"/>
                      <a:ext cx="54131" cy="49220"/>
                    </a:xfrm>
                    <a:prstGeom prst="ellipse">
                      <a:avLst/>
                    </a:prstGeom>
                    <a:solidFill>
                      <a:srgbClr val="FB5FA6"/>
                    </a:solidFill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221" name="타원 220"/>
                    <p:cNvSpPr/>
                    <p:nvPr/>
                  </p:nvSpPr>
                  <p:spPr>
                    <a:xfrm rot="2107492">
                      <a:off x="1225176" y="4338388"/>
                      <a:ext cx="54131" cy="49220"/>
                    </a:xfrm>
                    <a:prstGeom prst="ellipse">
                      <a:avLst/>
                    </a:prstGeom>
                    <a:solidFill>
                      <a:srgbClr val="FB5FA6"/>
                    </a:solidFill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</p:grpSp>
              <p:grpSp>
                <p:nvGrpSpPr>
                  <p:cNvPr id="201" name="그룹 200"/>
                  <p:cNvGrpSpPr/>
                  <p:nvPr/>
                </p:nvGrpSpPr>
                <p:grpSpPr>
                  <a:xfrm>
                    <a:off x="1717178" y="2933968"/>
                    <a:ext cx="893190" cy="590360"/>
                    <a:chOff x="3708965" y="4023730"/>
                    <a:chExt cx="2770676" cy="1375578"/>
                  </a:xfrm>
                </p:grpSpPr>
                <p:grpSp>
                  <p:nvGrpSpPr>
                    <p:cNvPr id="202" name="그룹 201"/>
                    <p:cNvGrpSpPr/>
                    <p:nvPr/>
                  </p:nvGrpSpPr>
                  <p:grpSpPr>
                    <a:xfrm>
                      <a:off x="3708965" y="4023730"/>
                      <a:ext cx="2770676" cy="1375578"/>
                      <a:chOff x="3759765" y="3325734"/>
                      <a:chExt cx="2770676" cy="1375578"/>
                    </a:xfrm>
                  </p:grpSpPr>
                  <p:sp>
                    <p:nvSpPr>
                      <p:cNvPr id="212" name="타원 211"/>
                      <p:cNvSpPr/>
                      <p:nvPr/>
                    </p:nvSpPr>
                    <p:spPr>
                      <a:xfrm>
                        <a:off x="3759765" y="3534077"/>
                        <a:ext cx="2770111" cy="1167235"/>
                      </a:xfrm>
                      <a:prstGeom prst="ellipse">
                        <a:avLst/>
                      </a:prstGeom>
                      <a:solidFill>
                        <a:schemeClr val="accent2">
                          <a:lumMod val="60000"/>
                          <a:lumOff val="40000"/>
                        </a:schemeClr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1200"/>
                      </a:p>
                    </p:txBody>
                  </p:sp>
                  <p:sp>
                    <p:nvSpPr>
                      <p:cNvPr id="213" name="타원 212"/>
                      <p:cNvSpPr/>
                      <p:nvPr/>
                    </p:nvSpPr>
                    <p:spPr>
                      <a:xfrm>
                        <a:off x="3759765" y="3325734"/>
                        <a:ext cx="2770111" cy="1167235"/>
                      </a:xfrm>
                      <a:prstGeom prst="ellipse">
                        <a:avLst/>
                      </a:prstGeom>
                      <a:noFill/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1200"/>
                      </a:p>
                    </p:txBody>
                  </p:sp>
                  <p:cxnSp>
                    <p:nvCxnSpPr>
                      <p:cNvPr id="214" name="직선 연결선 213"/>
                      <p:cNvCxnSpPr/>
                      <p:nvPr/>
                    </p:nvCxnSpPr>
                    <p:spPr>
                      <a:xfrm>
                        <a:off x="3759765" y="3934004"/>
                        <a:ext cx="0" cy="240969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15" name="직선 연결선 214"/>
                      <p:cNvCxnSpPr/>
                      <p:nvPr/>
                    </p:nvCxnSpPr>
                    <p:spPr>
                      <a:xfrm>
                        <a:off x="6530441" y="3909351"/>
                        <a:ext cx="0" cy="240969"/>
                      </a:xfrm>
                      <a:prstGeom prst="line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grpSp>
                  <p:nvGrpSpPr>
                    <p:cNvPr id="203" name="그룹 202"/>
                    <p:cNvGrpSpPr/>
                    <p:nvPr/>
                  </p:nvGrpSpPr>
                  <p:grpSpPr>
                    <a:xfrm rot="2107492">
                      <a:off x="5479279" y="4419118"/>
                      <a:ext cx="523729" cy="552767"/>
                      <a:chOff x="4419175" y="4395956"/>
                      <a:chExt cx="523729" cy="552767"/>
                    </a:xfrm>
                  </p:grpSpPr>
                  <p:sp>
                    <p:nvSpPr>
                      <p:cNvPr id="208" name="타원 207"/>
                      <p:cNvSpPr/>
                      <p:nvPr/>
                    </p:nvSpPr>
                    <p:spPr>
                      <a:xfrm>
                        <a:off x="4758200" y="4395956"/>
                        <a:ext cx="184704" cy="152648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1200"/>
                      </a:p>
                    </p:txBody>
                  </p:sp>
                  <p:sp>
                    <p:nvSpPr>
                      <p:cNvPr id="209" name="타원 208"/>
                      <p:cNvSpPr/>
                      <p:nvPr/>
                    </p:nvSpPr>
                    <p:spPr>
                      <a:xfrm>
                        <a:off x="4647775" y="4589989"/>
                        <a:ext cx="126155" cy="94782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1200"/>
                      </a:p>
                    </p:txBody>
                  </p:sp>
                  <p:sp>
                    <p:nvSpPr>
                      <p:cNvPr id="210" name="타원 209"/>
                      <p:cNvSpPr/>
                      <p:nvPr/>
                    </p:nvSpPr>
                    <p:spPr>
                      <a:xfrm>
                        <a:off x="4419175" y="4704289"/>
                        <a:ext cx="126155" cy="94782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1200"/>
                      </a:p>
                    </p:txBody>
                  </p:sp>
                  <p:sp>
                    <p:nvSpPr>
                      <p:cNvPr id="211" name="타원 210"/>
                      <p:cNvSpPr/>
                      <p:nvPr/>
                    </p:nvSpPr>
                    <p:spPr>
                      <a:xfrm>
                        <a:off x="4576096" y="4834037"/>
                        <a:ext cx="167913" cy="114686"/>
                      </a:xfrm>
                      <a:prstGeom prst="ellipse">
                        <a:avLst/>
                      </a:prstGeom>
                      <a:solidFill>
                        <a:srgbClr val="FFFFFF"/>
                      </a:solidFill>
                      <a:ln w="12700">
                        <a:solidFill>
                          <a:schemeClr val="tx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1200"/>
                      </a:p>
                    </p:txBody>
                  </p:sp>
                </p:grpSp>
                <p:sp>
                  <p:nvSpPr>
                    <p:cNvPr id="204" name="자유형 203"/>
                    <p:cNvSpPr/>
                    <p:nvPr/>
                  </p:nvSpPr>
                  <p:spPr>
                    <a:xfrm rot="20874056">
                      <a:off x="3823830" y="4426358"/>
                      <a:ext cx="1576839" cy="273124"/>
                    </a:xfrm>
                    <a:custGeom>
                      <a:avLst/>
                      <a:gdLst>
                        <a:gd name="connsiteX0" fmla="*/ 0 w 1651000"/>
                        <a:gd name="connsiteY0" fmla="*/ 308939 h 816939"/>
                        <a:gd name="connsiteX1" fmla="*/ 63500 w 1651000"/>
                        <a:gd name="connsiteY1" fmla="*/ 270839 h 816939"/>
                        <a:gd name="connsiteX2" fmla="*/ 101600 w 1651000"/>
                        <a:gd name="connsiteY2" fmla="*/ 258139 h 816939"/>
                        <a:gd name="connsiteX3" fmla="*/ 215900 w 1651000"/>
                        <a:gd name="connsiteY3" fmla="*/ 181939 h 816939"/>
                        <a:gd name="connsiteX4" fmla="*/ 304800 w 1651000"/>
                        <a:gd name="connsiteY4" fmla="*/ 156539 h 816939"/>
                        <a:gd name="connsiteX5" fmla="*/ 596900 w 1651000"/>
                        <a:gd name="connsiteY5" fmla="*/ 93039 h 816939"/>
                        <a:gd name="connsiteX6" fmla="*/ 711200 w 1651000"/>
                        <a:gd name="connsiteY6" fmla="*/ 67639 h 816939"/>
                        <a:gd name="connsiteX7" fmla="*/ 787400 w 1651000"/>
                        <a:gd name="connsiteY7" fmla="*/ 42239 h 816939"/>
                        <a:gd name="connsiteX8" fmla="*/ 914400 w 1651000"/>
                        <a:gd name="connsiteY8" fmla="*/ 29539 h 816939"/>
                        <a:gd name="connsiteX9" fmla="*/ 952500 w 1651000"/>
                        <a:gd name="connsiteY9" fmla="*/ 16839 h 816939"/>
                        <a:gd name="connsiteX10" fmla="*/ 1397000 w 1651000"/>
                        <a:gd name="connsiteY10" fmla="*/ 16839 h 816939"/>
                        <a:gd name="connsiteX11" fmla="*/ 1231900 w 1651000"/>
                        <a:gd name="connsiteY11" fmla="*/ 131139 h 816939"/>
                        <a:gd name="connsiteX12" fmla="*/ 1016000 w 1651000"/>
                        <a:gd name="connsiteY12" fmla="*/ 194639 h 816939"/>
                        <a:gd name="connsiteX13" fmla="*/ 723900 w 1651000"/>
                        <a:gd name="connsiteY13" fmla="*/ 207339 h 816939"/>
                        <a:gd name="connsiteX14" fmla="*/ 571500 w 1651000"/>
                        <a:gd name="connsiteY14" fmla="*/ 245439 h 816939"/>
                        <a:gd name="connsiteX15" fmla="*/ 457200 w 1651000"/>
                        <a:gd name="connsiteY15" fmla="*/ 270839 h 816939"/>
                        <a:gd name="connsiteX16" fmla="*/ 203200 w 1651000"/>
                        <a:gd name="connsiteY16" fmla="*/ 347039 h 816939"/>
                        <a:gd name="connsiteX17" fmla="*/ 165100 w 1651000"/>
                        <a:gd name="connsiteY17" fmla="*/ 372439 h 816939"/>
                        <a:gd name="connsiteX18" fmla="*/ 1041400 w 1651000"/>
                        <a:gd name="connsiteY18" fmla="*/ 385139 h 816939"/>
                        <a:gd name="connsiteX19" fmla="*/ 1295400 w 1651000"/>
                        <a:gd name="connsiteY19" fmla="*/ 321639 h 816939"/>
                        <a:gd name="connsiteX20" fmla="*/ 1485900 w 1651000"/>
                        <a:gd name="connsiteY20" fmla="*/ 296239 h 816939"/>
                        <a:gd name="connsiteX21" fmla="*/ 1384300 w 1651000"/>
                        <a:gd name="connsiteY21" fmla="*/ 385139 h 816939"/>
                        <a:gd name="connsiteX22" fmla="*/ 1333500 w 1651000"/>
                        <a:gd name="connsiteY22" fmla="*/ 410539 h 816939"/>
                        <a:gd name="connsiteX23" fmla="*/ 889000 w 1651000"/>
                        <a:gd name="connsiteY23" fmla="*/ 461339 h 816939"/>
                        <a:gd name="connsiteX24" fmla="*/ 647700 w 1651000"/>
                        <a:gd name="connsiteY24" fmla="*/ 524839 h 816939"/>
                        <a:gd name="connsiteX25" fmla="*/ 482600 w 1651000"/>
                        <a:gd name="connsiteY25" fmla="*/ 537539 h 816939"/>
                        <a:gd name="connsiteX26" fmla="*/ 317500 w 1651000"/>
                        <a:gd name="connsiteY26" fmla="*/ 588339 h 816939"/>
                        <a:gd name="connsiteX27" fmla="*/ 266700 w 1651000"/>
                        <a:gd name="connsiteY27" fmla="*/ 613739 h 816939"/>
                        <a:gd name="connsiteX28" fmla="*/ 254000 w 1651000"/>
                        <a:gd name="connsiteY28" fmla="*/ 651839 h 816939"/>
                        <a:gd name="connsiteX29" fmla="*/ 812800 w 1651000"/>
                        <a:gd name="connsiteY29" fmla="*/ 613739 h 816939"/>
                        <a:gd name="connsiteX30" fmla="*/ 1422400 w 1651000"/>
                        <a:gd name="connsiteY30" fmla="*/ 499439 h 816939"/>
                        <a:gd name="connsiteX31" fmla="*/ 1638300 w 1651000"/>
                        <a:gd name="connsiteY31" fmla="*/ 474039 h 816939"/>
                        <a:gd name="connsiteX32" fmla="*/ 1587500 w 1651000"/>
                        <a:gd name="connsiteY32" fmla="*/ 512139 h 816939"/>
                        <a:gd name="connsiteX33" fmla="*/ 1460500 w 1651000"/>
                        <a:gd name="connsiteY33" fmla="*/ 575639 h 816939"/>
                        <a:gd name="connsiteX34" fmla="*/ 1333500 w 1651000"/>
                        <a:gd name="connsiteY34" fmla="*/ 588339 h 816939"/>
                        <a:gd name="connsiteX35" fmla="*/ 1066800 w 1651000"/>
                        <a:gd name="connsiteY35" fmla="*/ 626439 h 816939"/>
                        <a:gd name="connsiteX36" fmla="*/ 990600 w 1651000"/>
                        <a:gd name="connsiteY36" fmla="*/ 651839 h 816939"/>
                        <a:gd name="connsiteX37" fmla="*/ 812800 w 1651000"/>
                        <a:gd name="connsiteY37" fmla="*/ 702639 h 816939"/>
                        <a:gd name="connsiteX38" fmla="*/ 635000 w 1651000"/>
                        <a:gd name="connsiteY38" fmla="*/ 766139 h 816939"/>
                        <a:gd name="connsiteX39" fmla="*/ 469900 w 1651000"/>
                        <a:gd name="connsiteY39" fmla="*/ 804239 h 816939"/>
                        <a:gd name="connsiteX40" fmla="*/ 508000 w 1651000"/>
                        <a:gd name="connsiteY40" fmla="*/ 816939 h 816939"/>
                        <a:gd name="connsiteX41" fmla="*/ 685800 w 1651000"/>
                        <a:gd name="connsiteY41" fmla="*/ 791539 h 816939"/>
                        <a:gd name="connsiteX42" fmla="*/ 876300 w 1651000"/>
                        <a:gd name="connsiteY42" fmla="*/ 753439 h 816939"/>
                        <a:gd name="connsiteX43" fmla="*/ 1282700 w 1651000"/>
                        <a:gd name="connsiteY43" fmla="*/ 664539 h 816939"/>
                        <a:gd name="connsiteX44" fmla="*/ 1498600 w 1651000"/>
                        <a:gd name="connsiteY44" fmla="*/ 575639 h 816939"/>
                        <a:gd name="connsiteX45" fmla="*/ 1574800 w 1651000"/>
                        <a:gd name="connsiteY45" fmla="*/ 550239 h 816939"/>
                        <a:gd name="connsiteX46" fmla="*/ 1651000 w 1651000"/>
                        <a:gd name="connsiteY46" fmla="*/ 537539 h 8169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</a:cxnLst>
                      <a:rect l="l" t="t" r="r" b="b"/>
                      <a:pathLst>
                        <a:path w="1651000" h="816939">
                          <a:moveTo>
                            <a:pt x="0" y="308939"/>
                          </a:moveTo>
                          <a:cubicBezTo>
                            <a:pt x="21167" y="296239"/>
                            <a:pt x="41422" y="281878"/>
                            <a:pt x="63500" y="270839"/>
                          </a:cubicBezTo>
                          <a:cubicBezTo>
                            <a:pt x="75474" y="264852"/>
                            <a:pt x="90461" y="265565"/>
                            <a:pt x="101600" y="258139"/>
                          </a:cubicBezTo>
                          <a:cubicBezTo>
                            <a:pt x="232463" y="170897"/>
                            <a:pt x="8715" y="274021"/>
                            <a:pt x="215900" y="181939"/>
                          </a:cubicBezTo>
                          <a:cubicBezTo>
                            <a:pt x="247704" y="167804"/>
                            <a:pt x="270811" y="167160"/>
                            <a:pt x="304800" y="156539"/>
                          </a:cubicBezTo>
                          <a:cubicBezTo>
                            <a:pt x="520058" y="89271"/>
                            <a:pt x="387719" y="112055"/>
                            <a:pt x="596900" y="93039"/>
                          </a:cubicBezTo>
                          <a:cubicBezTo>
                            <a:pt x="635000" y="84572"/>
                            <a:pt x="673488" y="77695"/>
                            <a:pt x="711200" y="67639"/>
                          </a:cubicBezTo>
                          <a:cubicBezTo>
                            <a:pt x="737070" y="60740"/>
                            <a:pt x="761085" y="47173"/>
                            <a:pt x="787400" y="42239"/>
                          </a:cubicBezTo>
                          <a:cubicBezTo>
                            <a:pt x="829216" y="34399"/>
                            <a:pt x="872067" y="33772"/>
                            <a:pt x="914400" y="29539"/>
                          </a:cubicBezTo>
                          <a:cubicBezTo>
                            <a:pt x="927100" y="25306"/>
                            <a:pt x="939432" y="19743"/>
                            <a:pt x="952500" y="16839"/>
                          </a:cubicBezTo>
                          <a:cubicBezTo>
                            <a:pt x="1107154" y="-17529"/>
                            <a:pt x="1206728" y="10278"/>
                            <a:pt x="1397000" y="16839"/>
                          </a:cubicBezTo>
                          <a:cubicBezTo>
                            <a:pt x="1367589" y="105071"/>
                            <a:pt x="1390971" y="64859"/>
                            <a:pt x="1231900" y="131139"/>
                          </a:cubicBezTo>
                          <a:cubicBezTo>
                            <a:pt x="1207925" y="141129"/>
                            <a:pt x="1071983" y="190640"/>
                            <a:pt x="1016000" y="194639"/>
                          </a:cubicBezTo>
                          <a:cubicBezTo>
                            <a:pt x="918789" y="201583"/>
                            <a:pt x="821267" y="203106"/>
                            <a:pt x="723900" y="207339"/>
                          </a:cubicBezTo>
                          <a:cubicBezTo>
                            <a:pt x="575320" y="237055"/>
                            <a:pt x="759481" y="198444"/>
                            <a:pt x="571500" y="245439"/>
                          </a:cubicBezTo>
                          <a:cubicBezTo>
                            <a:pt x="533636" y="254905"/>
                            <a:pt x="495192" y="261900"/>
                            <a:pt x="457200" y="270839"/>
                          </a:cubicBezTo>
                          <a:cubicBezTo>
                            <a:pt x="402341" y="283747"/>
                            <a:pt x="237334" y="324283"/>
                            <a:pt x="203200" y="347039"/>
                          </a:cubicBezTo>
                          <a:lnTo>
                            <a:pt x="165100" y="372439"/>
                          </a:lnTo>
                          <a:cubicBezTo>
                            <a:pt x="491132" y="465591"/>
                            <a:pt x="353233" y="435493"/>
                            <a:pt x="1041400" y="385139"/>
                          </a:cubicBezTo>
                          <a:cubicBezTo>
                            <a:pt x="1128440" y="378770"/>
                            <a:pt x="1208802" y="332464"/>
                            <a:pt x="1295400" y="321639"/>
                          </a:cubicBezTo>
                          <a:cubicBezTo>
                            <a:pt x="1426703" y="305226"/>
                            <a:pt x="1363213" y="313766"/>
                            <a:pt x="1485900" y="296239"/>
                          </a:cubicBezTo>
                          <a:cubicBezTo>
                            <a:pt x="1464964" y="379981"/>
                            <a:pt x="1490012" y="337088"/>
                            <a:pt x="1384300" y="385139"/>
                          </a:cubicBezTo>
                          <a:cubicBezTo>
                            <a:pt x="1367065" y="392973"/>
                            <a:pt x="1351961" y="406343"/>
                            <a:pt x="1333500" y="410539"/>
                          </a:cubicBezTo>
                          <a:cubicBezTo>
                            <a:pt x="1141622" y="454148"/>
                            <a:pt x="1081388" y="450022"/>
                            <a:pt x="889000" y="461339"/>
                          </a:cubicBezTo>
                          <a:cubicBezTo>
                            <a:pt x="788986" y="501345"/>
                            <a:pt x="795246" y="502980"/>
                            <a:pt x="647700" y="524839"/>
                          </a:cubicBezTo>
                          <a:cubicBezTo>
                            <a:pt x="593100" y="532928"/>
                            <a:pt x="537633" y="533306"/>
                            <a:pt x="482600" y="537539"/>
                          </a:cubicBezTo>
                          <a:cubicBezTo>
                            <a:pt x="438754" y="550066"/>
                            <a:pt x="361432" y="570766"/>
                            <a:pt x="317500" y="588339"/>
                          </a:cubicBezTo>
                          <a:cubicBezTo>
                            <a:pt x="299922" y="595370"/>
                            <a:pt x="283633" y="605272"/>
                            <a:pt x="266700" y="613739"/>
                          </a:cubicBezTo>
                          <a:cubicBezTo>
                            <a:pt x="262467" y="626439"/>
                            <a:pt x="240656" y="650771"/>
                            <a:pt x="254000" y="651839"/>
                          </a:cubicBezTo>
                          <a:cubicBezTo>
                            <a:pt x="408647" y="664211"/>
                            <a:pt x="650246" y="631801"/>
                            <a:pt x="812800" y="613739"/>
                          </a:cubicBezTo>
                          <a:cubicBezTo>
                            <a:pt x="1188232" y="488595"/>
                            <a:pt x="986047" y="531761"/>
                            <a:pt x="1422400" y="499439"/>
                          </a:cubicBezTo>
                          <a:cubicBezTo>
                            <a:pt x="1481336" y="487652"/>
                            <a:pt x="1593212" y="462767"/>
                            <a:pt x="1638300" y="474039"/>
                          </a:cubicBezTo>
                          <a:cubicBezTo>
                            <a:pt x="1658835" y="479173"/>
                            <a:pt x="1605112" y="500398"/>
                            <a:pt x="1587500" y="512139"/>
                          </a:cubicBezTo>
                          <a:cubicBezTo>
                            <a:pt x="1556418" y="532860"/>
                            <a:pt x="1498925" y="567954"/>
                            <a:pt x="1460500" y="575639"/>
                          </a:cubicBezTo>
                          <a:cubicBezTo>
                            <a:pt x="1418782" y="583983"/>
                            <a:pt x="1375654" y="582591"/>
                            <a:pt x="1333500" y="588339"/>
                          </a:cubicBezTo>
                          <a:cubicBezTo>
                            <a:pt x="915032" y="645403"/>
                            <a:pt x="1402187" y="589174"/>
                            <a:pt x="1066800" y="626439"/>
                          </a:cubicBezTo>
                          <a:cubicBezTo>
                            <a:pt x="1041400" y="634906"/>
                            <a:pt x="1016245" y="644146"/>
                            <a:pt x="990600" y="651839"/>
                          </a:cubicBezTo>
                          <a:cubicBezTo>
                            <a:pt x="931561" y="669551"/>
                            <a:pt x="870514" y="680996"/>
                            <a:pt x="812800" y="702639"/>
                          </a:cubicBezTo>
                          <a:cubicBezTo>
                            <a:pt x="805567" y="705351"/>
                            <a:pt x="657103" y="762455"/>
                            <a:pt x="635000" y="766139"/>
                          </a:cubicBezTo>
                          <a:cubicBezTo>
                            <a:pt x="528400" y="783906"/>
                            <a:pt x="583560" y="771765"/>
                            <a:pt x="469900" y="804239"/>
                          </a:cubicBezTo>
                          <a:cubicBezTo>
                            <a:pt x="482600" y="808472"/>
                            <a:pt x="494613" y="816939"/>
                            <a:pt x="508000" y="816939"/>
                          </a:cubicBezTo>
                          <a:cubicBezTo>
                            <a:pt x="625873" y="816939"/>
                            <a:pt x="604596" y="808635"/>
                            <a:pt x="685800" y="791539"/>
                          </a:cubicBezTo>
                          <a:cubicBezTo>
                            <a:pt x="749168" y="778198"/>
                            <a:pt x="813038" y="767277"/>
                            <a:pt x="876300" y="753439"/>
                          </a:cubicBezTo>
                          <a:cubicBezTo>
                            <a:pt x="1401356" y="638583"/>
                            <a:pt x="804125" y="760254"/>
                            <a:pt x="1282700" y="664539"/>
                          </a:cubicBezTo>
                          <a:cubicBezTo>
                            <a:pt x="1372112" y="604931"/>
                            <a:pt x="1310760" y="641383"/>
                            <a:pt x="1498600" y="575639"/>
                          </a:cubicBezTo>
                          <a:cubicBezTo>
                            <a:pt x="1523871" y="566794"/>
                            <a:pt x="1548390" y="554641"/>
                            <a:pt x="1574800" y="550239"/>
                          </a:cubicBezTo>
                          <a:lnTo>
                            <a:pt x="1651000" y="537539"/>
                          </a:lnTo>
                        </a:path>
                      </a:pathLst>
                    </a:custGeom>
                    <a:noFill/>
                    <a:ln w="12700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205" name="자유형 204"/>
                    <p:cNvSpPr/>
                    <p:nvPr/>
                  </p:nvSpPr>
                  <p:spPr>
                    <a:xfrm rot="15756396" flipH="1">
                      <a:off x="4687158" y="4344387"/>
                      <a:ext cx="576405" cy="817881"/>
                    </a:xfrm>
                    <a:custGeom>
                      <a:avLst/>
                      <a:gdLst>
                        <a:gd name="connsiteX0" fmla="*/ 0 w 1600200"/>
                        <a:gd name="connsiteY0" fmla="*/ 101600 h 1231900"/>
                        <a:gd name="connsiteX1" fmla="*/ 228600 w 1600200"/>
                        <a:gd name="connsiteY1" fmla="*/ 50800 h 1231900"/>
                        <a:gd name="connsiteX2" fmla="*/ 660400 w 1600200"/>
                        <a:gd name="connsiteY2" fmla="*/ 0 h 1231900"/>
                        <a:gd name="connsiteX3" fmla="*/ 1028700 w 1600200"/>
                        <a:gd name="connsiteY3" fmla="*/ 12700 h 1231900"/>
                        <a:gd name="connsiteX4" fmla="*/ 1600200 w 1600200"/>
                        <a:gd name="connsiteY4" fmla="*/ 50800 h 1231900"/>
                        <a:gd name="connsiteX5" fmla="*/ 1574800 w 1600200"/>
                        <a:gd name="connsiteY5" fmla="*/ 88900 h 1231900"/>
                        <a:gd name="connsiteX6" fmla="*/ 1219200 w 1600200"/>
                        <a:gd name="connsiteY6" fmla="*/ 215900 h 1231900"/>
                        <a:gd name="connsiteX7" fmla="*/ 952500 w 1600200"/>
                        <a:gd name="connsiteY7" fmla="*/ 241300 h 1231900"/>
                        <a:gd name="connsiteX8" fmla="*/ 647700 w 1600200"/>
                        <a:gd name="connsiteY8" fmla="*/ 254000 h 1231900"/>
                        <a:gd name="connsiteX9" fmla="*/ 736600 w 1600200"/>
                        <a:gd name="connsiteY9" fmla="*/ 254000 h 1231900"/>
                        <a:gd name="connsiteX10" fmla="*/ 1155700 w 1600200"/>
                        <a:gd name="connsiteY10" fmla="*/ 266700 h 1231900"/>
                        <a:gd name="connsiteX11" fmla="*/ 1320800 w 1600200"/>
                        <a:gd name="connsiteY11" fmla="*/ 279400 h 1231900"/>
                        <a:gd name="connsiteX12" fmla="*/ 1295400 w 1600200"/>
                        <a:gd name="connsiteY12" fmla="*/ 317500 h 1231900"/>
                        <a:gd name="connsiteX13" fmla="*/ 1193800 w 1600200"/>
                        <a:gd name="connsiteY13" fmla="*/ 355600 h 1231900"/>
                        <a:gd name="connsiteX14" fmla="*/ 952500 w 1600200"/>
                        <a:gd name="connsiteY14" fmla="*/ 406400 h 1231900"/>
                        <a:gd name="connsiteX15" fmla="*/ 800100 w 1600200"/>
                        <a:gd name="connsiteY15" fmla="*/ 444500 h 1231900"/>
                        <a:gd name="connsiteX16" fmla="*/ 1181100 w 1600200"/>
                        <a:gd name="connsiteY16" fmla="*/ 457200 h 1231900"/>
                        <a:gd name="connsiteX17" fmla="*/ 1244600 w 1600200"/>
                        <a:gd name="connsiteY17" fmla="*/ 469900 h 1231900"/>
                        <a:gd name="connsiteX18" fmla="*/ 889000 w 1600200"/>
                        <a:gd name="connsiteY18" fmla="*/ 558800 h 1231900"/>
                        <a:gd name="connsiteX19" fmla="*/ 812800 w 1600200"/>
                        <a:gd name="connsiteY19" fmla="*/ 571500 h 1231900"/>
                        <a:gd name="connsiteX20" fmla="*/ 774700 w 1600200"/>
                        <a:gd name="connsiteY20" fmla="*/ 584200 h 1231900"/>
                        <a:gd name="connsiteX21" fmla="*/ 1003300 w 1600200"/>
                        <a:gd name="connsiteY21" fmla="*/ 622300 h 1231900"/>
                        <a:gd name="connsiteX22" fmla="*/ 1435100 w 1600200"/>
                        <a:gd name="connsiteY22" fmla="*/ 647700 h 1231900"/>
                        <a:gd name="connsiteX23" fmla="*/ 1270000 w 1600200"/>
                        <a:gd name="connsiteY23" fmla="*/ 685800 h 1231900"/>
                        <a:gd name="connsiteX24" fmla="*/ 990600 w 1600200"/>
                        <a:gd name="connsiteY24" fmla="*/ 723900 h 1231900"/>
                        <a:gd name="connsiteX25" fmla="*/ 939800 w 1600200"/>
                        <a:gd name="connsiteY25" fmla="*/ 736600 h 1231900"/>
                        <a:gd name="connsiteX26" fmla="*/ 825500 w 1600200"/>
                        <a:gd name="connsiteY26" fmla="*/ 762000 h 1231900"/>
                        <a:gd name="connsiteX27" fmla="*/ 889000 w 1600200"/>
                        <a:gd name="connsiteY27" fmla="*/ 825500 h 1231900"/>
                        <a:gd name="connsiteX28" fmla="*/ 1168400 w 1600200"/>
                        <a:gd name="connsiteY28" fmla="*/ 850900 h 1231900"/>
                        <a:gd name="connsiteX29" fmla="*/ 1219200 w 1600200"/>
                        <a:gd name="connsiteY29" fmla="*/ 863600 h 1231900"/>
                        <a:gd name="connsiteX30" fmla="*/ 1117600 w 1600200"/>
                        <a:gd name="connsiteY30" fmla="*/ 914400 h 1231900"/>
                        <a:gd name="connsiteX31" fmla="*/ 965200 w 1600200"/>
                        <a:gd name="connsiteY31" fmla="*/ 939800 h 1231900"/>
                        <a:gd name="connsiteX32" fmla="*/ 977900 w 1600200"/>
                        <a:gd name="connsiteY32" fmla="*/ 1016000 h 1231900"/>
                        <a:gd name="connsiteX33" fmla="*/ 965200 w 1600200"/>
                        <a:gd name="connsiteY33" fmla="*/ 1231900 h 123190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</a:cxnLst>
                      <a:rect l="l" t="t" r="r" b="b"/>
                      <a:pathLst>
                        <a:path w="1600200" h="1231900">
                          <a:moveTo>
                            <a:pt x="0" y="101600"/>
                          </a:moveTo>
                          <a:cubicBezTo>
                            <a:pt x="155292" y="43365"/>
                            <a:pt x="49311" y="73211"/>
                            <a:pt x="228600" y="50800"/>
                          </a:cubicBezTo>
                          <a:cubicBezTo>
                            <a:pt x="677801" y="-5350"/>
                            <a:pt x="80814" y="57959"/>
                            <a:pt x="660400" y="0"/>
                          </a:cubicBezTo>
                          <a:lnTo>
                            <a:pt x="1028700" y="12700"/>
                          </a:lnTo>
                          <a:cubicBezTo>
                            <a:pt x="1500146" y="33810"/>
                            <a:pt x="1359457" y="16408"/>
                            <a:pt x="1600200" y="50800"/>
                          </a:cubicBezTo>
                          <a:cubicBezTo>
                            <a:pt x="1591733" y="63500"/>
                            <a:pt x="1587220" y="80028"/>
                            <a:pt x="1574800" y="88900"/>
                          </a:cubicBezTo>
                          <a:cubicBezTo>
                            <a:pt x="1411423" y="205598"/>
                            <a:pt x="1423316" y="175077"/>
                            <a:pt x="1219200" y="215900"/>
                          </a:cubicBezTo>
                          <a:cubicBezTo>
                            <a:pt x="1062292" y="247282"/>
                            <a:pt x="1335214" y="222631"/>
                            <a:pt x="952500" y="241300"/>
                          </a:cubicBezTo>
                          <a:lnTo>
                            <a:pt x="647700" y="254000"/>
                          </a:lnTo>
                          <a:cubicBezTo>
                            <a:pt x="739051" y="284450"/>
                            <a:pt x="624972" y="254000"/>
                            <a:pt x="736600" y="254000"/>
                          </a:cubicBezTo>
                          <a:cubicBezTo>
                            <a:pt x="876364" y="254000"/>
                            <a:pt x="1016000" y="262467"/>
                            <a:pt x="1155700" y="266700"/>
                          </a:cubicBezTo>
                          <a:cubicBezTo>
                            <a:pt x="1210733" y="270933"/>
                            <a:pt x="1268927" y="260537"/>
                            <a:pt x="1320800" y="279400"/>
                          </a:cubicBezTo>
                          <a:cubicBezTo>
                            <a:pt x="1335145" y="284616"/>
                            <a:pt x="1308488" y="309647"/>
                            <a:pt x="1295400" y="317500"/>
                          </a:cubicBezTo>
                          <a:cubicBezTo>
                            <a:pt x="1264385" y="336109"/>
                            <a:pt x="1227862" y="343435"/>
                            <a:pt x="1193800" y="355600"/>
                          </a:cubicBezTo>
                          <a:cubicBezTo>
                            <a:pt x="1057272" y="404360"/>
                            <a:pt x="1159670" y="364966"/>
                            <a:pt x="952500" y="406400"/>
                          </a:cubicBezTo>
                          <a:cubicBezTo>
                            <a:pt x="901153" y="416669"/>
                            <a:pt x="800100" y="444500"/>
                            <a:pt x="800100" y="444500"/>
                          </a:cubicBezTo>
                          <a:cubicBezTo>
                            <a:pt x="927100" y="448733"/>
                            <a:pt x="1054236" y="449951"/>
                            <a:pt x="1181100" y="457200"/>
                          </a:cubicBezTo>
                          <a:cubicBezTo>
                            <a:pt x="1202651" y="458431"/>
                            <a:pt x="1261639" y="456648"/>
                            <a:pt x="1244600" y="469900"/>
                          </a:cubicBezTo>
                          <a:cubicBezTo>
                            <a:pt x="1127088" y="561299"/>
                            <a:pt x="1025237" y="549069"/>
                            <a:pt x="889000" y="558800"/>
                          </a:cubicBezTo>
                          <a:cubicBezTo>
                            <a:pt x="863600" y="563033"/>
                            <a:pt x="837937" y="565914"/>
                            <a:pt x="812800" y="571500"/>
                          </a:cubicBezTo>
                          <a:cubicBezTo>
                            <a:pt x="799732" y="574404"/>
                            <a:pt x="765234" y="574734"/>
                            <a:pt x="774700" y="584200"/>
                          </a:cubicBezTo>
                          <a:cubicBezTo>
                            <a:pt x="808604" y="618104"/>
                            <a:pt x="996823" y="621878"/>
                            <a:pt x="1003300" y="622300"/>
                          </a:cubicBezTo>
                          <a:lnTo>
                            <a:pt x="1435100" y="647700"/>
                          </a:lnTo>
                          <a:cubicBezTo>
                            <a:pt x="1393022" y="658220"/>
                            <a:pt x="1317977" y="678692"/>
                            <a:pt x="1270000" y="685800"/>
                          </a:cubicBezTo>
                          <a:cubicBezTo>
                            <a:pt x="1177020" y="699575"/>
                            <a:pt x="1083502" y="709607"/>
                            <a:pt x="990600" y="723900"/>
                          </a:cubicBezTo>
                          <a:cubicBezTo>
                            <a:pt x="973348" y="726554"/>
                            <a:pt x="956916" y="733177"/>
                            <a:pt x="939800" y="736600"/>
                          </a:cubicBezTo>
                          <a:cubicBezTo>
                            <a:pt x="828044" y="758951"/>
                            <a:pt x="899649" y="737284"/>
                            <a:pt x="825500" y="762000"/>
                          </a:cubicBezTo>
                          <a:cubicBezTo>
                            <a:pt x="846667" y="783167"/>
                            <a:pt x="860024" y="817988"/>
                            <a:pt x="889000" y="825500"/>
                          </a:cubicBezTo>
                          <a:cubicBezTo>
                            <a:pt x="979525" y="848969"/>
                            <a:pt x="1075499" y="840181"/>
                            <a:pt x="1168400" y="850900"/>
                          </a:cubicBezTo>
                          <a:cubicBezTo>
                            <a:pt x="1185739" y="852901"/>
                            <a:pt x="1202267" y="859367"/>
                            <a:pt x="1219200" y="863600"/>
                          </a:cubicBezTo>
                          <a:cubicBezTo>
                            <a:pt x="1185333" y="880533"/>
                            <a:pt x="1155084" y="909045"/>
                            <a:pt x="1117600" y="914400"/>
                          </a:cubicBezTo>
                          <a:cubicBezTo>
                            <a:pt x="1007331" y="930153"/>
                            <a:pt x="1058053" y="921229"/>
                            <a:pt x="965200" y="939800"/>
                          </a:cubicBezTo>
                          <a:cubicBezTo>
                            <a:pt x="924516" y="1061852"/>
                            <a:pt x="971478" y="887551"/>
                            <a:pt x="977900" y="1016000"/>
                          </a:cubicBezTo>
                          <a:cubicBezTo>
                            <a:pt x="981500" y="1088001"/>
                            <a:pt x="965200" y="1231900"/>
                            <a:pt x="965200" y="1231900"/>
                          </a:cubicBezTo>
                        </a:path>
                      </a:pathLst>
                    </a:custGeom>
                    <a:noFill/>
                    <a:ln w="12700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 dirty="0"/>
                    </a:p>
                  </p:txBody>
                </p:sp>
                <p:sp>
                  <p:nvSpPr>
                    <p:cNvPr id="206" name="타원 205"/>
                    <p:cNvSpPr/>
                    <p:nvPr/>
                  </p:nvSpPr>
                  <p:spPr>
                    <a:xfrm rot="2107492">
                      <a:off x="5742595" y="4830637"/>
                      <a:ext cx="167913" cy="11468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207" name="타원 206"/>
                    <p:cNvSpPr/>
                    <p:nvPr/>
                  </p:nvSpPr>
                  <p:spPr>
                    <a:xfrm rot="2107492">
                      <a:off x="5590195" y="4398837"/>
                      <a:ext cx="167913" cy="11468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</p:grpSp>
            </p:grpSp>
            <p:sp>
              <p:nvSpPr>
                <p:cNvPr id="186" name="TextBox 185"/>
                <p:cNvSpPr txBox="1"/>
                <p:nvPr/>
              </p:nvSpPr>
              <p:spPr>
                <a:xfrm>
                  <a:off x="5591464" y="6715429"/>
                  <a:ext cx="1001970" cy="2308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9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Selected mutant</a:t>
                  </a:r>
                  <a:endParaRPr lang="ko-KR" altLang="en-US" sz="9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87" name="오른쪽 화살표 186"/>
                <p:cNvSpPr/>
                <p:nvPr/>
              </p:nvSpPr>
              <p:spPr>
                <a:xfrm rot="5400000">
                  <a:off x="500621" y="5216208"/>
                  <a:ext cx="526852" cy="355384"/>
                </a:xfrm>
                <a:prstGeom prst="rightArrow">
                  <a:avLst>
                    <a:gd name="adj1" fmla="val 62827"/>
                    <a:gd name="adj2" fmla="val 66034"/>
                  </a:avLst>
                </a:prstGeom>
                <a:gradFill flip="none" rotWithShape="1">
                  <a:gsLst>
                    <a:gs pos="100000">
                      <a:schemeClr val="bg1">
                        <a:lumMod val="95000"/>
                        <a:shade val="30000"/>
                        <a:satMod val="115000"/>
                        <a:alpha val="50000"/>
                      </a:schemeClr>
                    </a:gs>
                    <a:gs pos="50000">
                      <a:schemeClr val="bg1">
                        <a:lumMod val="95000"/>
                        <a:shade val="67500"/>
                        <a:satMod val="115000"/>
                        <a:alpha val="50000"/>
                      </a:schemeClr>
                    </a:gs>
                    <a:gs pos="0">
                      <a:schemeClr val="bg1">
                        <a:lumMod val="95000"/>
                        <a:shade val="100000"/>
                        <a:satMod val="115000"/>
                        <a:alpha val="0"/>
                      </a:scheme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en-US" sz="12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88" name="오른쪽 화살표 187"/>
                <p:cNvSpPr/>
                <p:nvPr/>
              </p:nvSpPr>
              <p:spPr>
                <a:xfrm>
                  <a:off x="1047077" y="5438039"/>
                  <a:ext cx="526852" cy="169896"/>
                </a:xfrm>
                <a:prstGeom prst="rightArrow">
                  <a:avLst>
                    <a:gd name="adj1" fmla="val 62827"/>
                    <a:gd name="adj2" fmla="val 66034"/>
                  </a:avLst>
                </a:prstGeom>
                <a:gradFill flip="none" rotWithShape="1">
                  <a:gsLst>
                    <a:gs pos="100000">
                      <a:schemeClr val="bg1">
                        <a:lumMod val="95000"/>
                        <a:shade val="30000"/>
                        <a:satMod val="115000"/>
                        <a:alpha val="50000"/>
                      </a:schemeClr>
                    </a:gs>
                    <a:gs pos="50000">
                      <a:schemeClr val="bg1">
                        <a:lumMod val="95000"/>
                        <a:shade val="67500"/>
                        <a:satMod val="115000"/>
                        <a:alpha val="50000"/>
                      </a:schemeClr>
                    </a:gs>
                    <a:gs pos="0">
                      <a:schemeClr val="bg1">
                        <a:lumMod val="95000"/>
                        <a:shade val="100000"/>
                        <a:satMod val="115000"/>
                        <a:alpha val="0"/>
                      </a:scheme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en-US" sz="12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89" name="오른쪽 화살표 188"/>
                <p:cNvSpPr/>
                <p:nvPr/>
              </p:nvSpPr>
              <p:spPr>
                <a:xfrm rot="19636029">
                  <a:off x="2192970" y="4787145"/>
                  <a:ext cx="526852" cy="355384"/>
                </a:xfrm>
                <a:prstGeom prst="rightArrow">
                  <a:avLst>
                    <a:gd name="adj1" fmla="val 62827"/>
                    <a:gd name="adj2" fmla="val 66034"/>
                  </a:avLst>
                </a:prstGeom>
                <a:gradFill flip="none" rotWithShape="1">
                  <a:gsLst>
                    <a:gs pos="100000">
                      <a:schemeClr val="bg1">
                        <a:lumMod val="95000"/>
                        <a:shade val="30000"/>
                        <a:satMod val="115000"/>
                        <a:alpha val="50000"/>
                      </a:schemeClr>
                    </a:gs>
                    <a:gs pos="50000">
                      <a:schemeClr val="bg1">
                        <a:lumMod val="95000"/>
                        <a:shade val="67500"/>
                        <a:satMod val="115000"/>
                        <a:alpha val="50000"/>
                      </a:schemeClr>
                    </a:gs>
                    <a:gs pos="0">
                      <a:schemeClr val="bg1">
                        <a:lumMod val="95000"/>
                        <a:shade val="100000"/>
                        <a:satMod val="115000"/>
                        <a:alpha val="0"/>
                      </a:scheme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en-US" sz="12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0" name="오른쪽 화살표 189"/>
                <p:cNvSpPr/>
                <p:nvPr/>
              </p:nvSpPr>
              <p:spPr>
                <a:xfrm rot="1963971" flipV="1">
                  <a:off x="2192970" y="5965189"/>
                  <a:ext cx="526852" cy="355384"/>
                </a:xfrm>
                <a:prstGeom prst="rightArrow">
                  <a:avLst>
                    <a:gd name="adj1" fmla="val 62827"/>
                    <a:gd name="adj2" fmla="val 66034"/>
                  </a:avLst>
                </a:prstGeom>
                <a:gradFill flip="none" rotWithShape="1">
                  <a:gsLst>
                    <a:gs pos="100000">
                      <a:schemeClr val="bg1">
                        <a:lumMod val="95000"/>
                        <a:shade val="30000"/>
                        <a:satMod val="115000"/>
                        <a:alpha val="50000"/>
                      </a:schemeClr>
                    </a:gs>
                    <a:gs pos="50000">
                      <a:schemeClr val="bg1">
                        <a:lumMod val="95000"/>
                        <a:shade val="67500"/>
                        <a:satMod val="115000"/>
                        <a:alpha val="50000"/>
                      </a:schemeClr>
                    </a:gs>
                    <a:gs pos="0">
                      <a:schemeClr val="bg1">
                        <a:lumMod val="95000"/>
                        <a:shade val="100000"/>
                        <a:satMod val="115000"/>
                        <a:alpha val="0"/>
                      </a:scheme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en-US" sz="12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1" name="오른쪽 화살표 190"/>
                <p:cNvSpPr/>
                <p:nvPr/>
              </p:nvSpPr>
              <p:spPr>
                <a:xfrm rot="1963971" flipV="1">
                  <a:off x="4072850" y="4787145"/>
                  <a:ext cx="526852" cy="355384"/>
                </a:xfrm>
                <a:prstGeom prst="rightArrow">
                  <a:avLst>
                    <a:gd name="adj1" fmla="val 62827"/>
                    <a:gd name="adj2" fmla="val 66034"/>
                  </a:avLst>
                </a:prstGeom>
                <a:gradFill flip="none" rotWithShape="1">
                  <a:gsLst>
                    <a:gs pos="100000">
                      <a:schemeClr val="bg1">
                        <a:lumMod val="95000"/>
                        <a:shade val="30000"/>
                        <a:satMod val="115000"/>
                        <a:alpha val="50000"/>
                      </a:schemeClr>
                    </a:gs>
                    <a:gs pos="50000">
                      <a:schemeClr val="bg1">
                        <a:lumMod val="95000"/>
                        <a:shade val="67500"/>
                        <a:satMod val="115000"/>
                        <a:alpha val="50000"/>
                      </a:schemeClr>
                    </a:gs>
                    <a:gs pos="0">
                      <a:schemeClr val="bg1">
                        <a:lumMod val="95000"/>
                        <a:shade val="100000"/>
                        <a:satMod val="115000"/>
                        <a:alpha val="0"/>
                      </a:scheme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en-US" sz="12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2" name="오른쪽 화살표 191"/>
                <p:cNvSpPr/>
                <p:nvPr/>
              </p:nvSpPr>
              <p:spPr>
                <a:xfrm rot="19636029">
                  <a:off x="4072850" y="5965189"/>
                  <a:ext cx="526852" cy="355384"/>
                </a:xfrm>
                <a:prstGeom prst="rightArrow">
                  <a:avLst>
                    <a:gd name="adj1" fmla="val 62827"/>
                    <a:gd name="adj2" fmla="val 66034"/>
                  </a:avLst>
                </a:prstGeom>
                <a:gradFill flip="none" rotWithShape="1">
                  <a:gsLst>
                    <a:gs pos="100000">
                      <a:schemeClr val="bg1">
                        <a:lumMod val="95000"/>
                        <a:shade val="30000"/>
                        <a:satMod val="115000"/>
                        <a:alpha val="50000"/>
                      </a:schemeClr>
                    </a:gs>
                    <a:gs pos="50000">
                      <a:schemeClr val="bg1">
                        <a:lumMod val="95000"/>
                        <a:shade val="67500"/>
                        <a:satMod val="115000"/>
                        <a:alpha val="50000"/>
                      </a:schemeClr>
                    </a:gs>
                    <a:gs pos="0">
                      <a:schemeClr val="bg1">
                        <a:lumMod val="95000"/>
                        <a:shade val="100000"/>
                        <a:satMod val="115000"/>
                        <a:alpha val="0"/>
                      </a:scheme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en-US" sz="12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3" name="오른쪽 화살표 192"/>
                <p:cNvSpPr/>
                <p:nvPr/>
              </p:nvSpPr>
              <p:spPr>
                <a:xfrm rot="5400000">
                  <a:off x="5743103" y="5287907"/>
                  <a:ext cx="689301" cy="355384"/>
                </a:xfrm>
                <a:prstGeom prst="rightArrow">
                  <a:avLst>
                    <a:gd name="adj1" fmla="val 62827"/>
                    <a:gd name="adj2" fmla="val 66034"/>
                  </a:avLst>
                </a:prstGeom>
                <a:gradFill flip="none" rotWithShape="1">
                  <a:gsLst>
                    <a:gs pos="100000">
                      <a:schemeClr val="bg1">
                        <a:lumMod val="95000"/>
                        <a:shade val="30000"/>
                        <a:satMod val="115000"/>
                        <a:alpha val="50000"/>
                      </a:schemeClr>
                    </a:gs>
                    <a:gs pos="50000">
                      <a:schemeClr val="bg1">
                        <a:lumMod val="95000"/>
                        <a:shade val="67500"/>
                        <a:satMod val="115000"/>
                        <a:alpha val="50000"/>
                      </a:schemeClr>
                    </a:gs>
                    <a:gs pos="0">
                      <a:schemeClr val="bg1">
                        <a:lumMod val="95000"/>
                        <a:shade val="100000"/>
                        <a:satMod val="115000"/>
                        <a:alpha val="0"/>
                      </a:schemeClr>
                    </a:gs>
                  </a:gsLst>
                  <a:lin ang="0" scaled="0"/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lang="ko-KR" altLang="en-US" sz="12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94" name="TextBox 193"/>
                <p:cNvSpPr txBox="1"/>
                <p:nvPr/>
              </p:nvSpPr>
              <p:spPr>
                <a:xfrm>
                  <a:off x="2705948" y="4997653"/>
                  <a:ext cx="1199930" cy="2308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9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UV irradiation</a:t>
                  </a:r>
                  <a:endParaRPr lang="ko-KR" altLang="en-US" sz="9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95" name="직사각형 194"/>
                <p:cNvSpPr/>
                <p:nvPr/>
              </p:nvSpPr>
              <p:spPr>
                <a:xfrm>
                  <a:off x="2795197" y="7027609"/>
                  <a:ext cx="1040670" cy="2308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l-GR" altLang="ko-KR" sz="9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γ</a:t>
                  </a:r>
                  <a:r>
                    <a:rPr lang="en-US" altLang="ko-KR" sz="9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-</a:t>
                  </a:r>
                  <a:r>
                    <a:rPr lang="ko-KR" altLang="en-US" sz="9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ray irradiation</a:t>
                  </a:r>
                </a:p>
              </p:txBody>
            </p:sp>
            <p:sp>
              <p:nvSpPr>
                <p:cNvPr id="196" name="TextBox 195"/>
                <p:cNvSpPr txBox="1"/>
                <p:nvPr/>
              </p:nvSpPr>
              <p:spPr>
                <a:xfrm>
                  <a:off x="4329083" y="5750783"/>
                  <a:ext cx="1199930" cy="2308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900" b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Refrigerated storage</a:t>
                  </a:r>
                  <a:endParaRPr lang="ko-KR" altLang="en-US" sz="9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97" name="TextBox 196"/>
                <p:cNvSpPr txBox="1"/>
                <p:nvPr/>
              </p:nvSpPr>
              <p:spPr>
                <a:xfrm>
                  <a:off x="4680243" y="5906155"/>
                  <a:ext cx="559769" cy="2308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>
                  <a:defPPr>
                    <a:defRPr lang="ko-KR"/>
                  </a:defPPr>
                  <a:lvl1pPr algn="ctr">
                    <a:defRPr sz="1000"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lvl1pPr>
                </a:lstStyle>
                <a:p>
                  <a:r>
                    <a:rPr lang="en-US" altLang="ko-KR" sz="900" dirty="0"/>
                    <a:t>4˚C, 1 h</a:t>
                  </a:r>
                  <a:endParaRPr lang="ko-KR" altLang="en-US" sz="900" dirty="0"/>
                </a:p>
              </p:txBody>
            </p:sp>
          </p:grpSp>
          <p:sp>
            <p:nvSpPr>
              <p:cNvPr id="169" name="원호 168"/>
              <p:cNvSpPr/>
              <p:nvPr/>
            </p:nvSpPr>
            <p:spPr>
              <a:xfrm rot="18363948">
                <a:off x="1900841" y="5600860"/>
                <a:ext cx="174129" cy="225300"/>
              </a:xfrm>
              <a:prstGeom prst="arc">
                <a:avLst>
                  <a:gd name="adj1" fmla="val 14513067"/>
                  <a:gd name="adj2" fmla="val 18458133"/>
                </a:avLst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70" name="원호 169"/>
              <p:cNvSpPr/>
              <p:nvPr/>
            </p:nvSpPr>
            <p:spPr>
              <a:xfrm rot="18363948">
                <a:off x="1920273" y="5628876"/>
                <a:ext cx="130826" cy="169271"/>
              </a:xfrm>
              <a:prstGeom prst="arc">
                <a:avLst>
                  <a:gd name="adj1" fmla="val 14513067"/>
                  <a:gd name="adj2" fmla="val 18458133"/>
                </a:avLst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71" name="원호 170"/>
              <p:cNvSpPr/>
              <p:nvPr/>
            </p:nvSpPr>
            <p:spPr>
              <a:xfrm rot="7061865">
                <a:off x="1937042" y="5647012"/>
                <a:ext cx="174129" cy="225300"/>
              </a:xfrm>
              <a:prstGeom prst="arc">
                <a:avLst>
                  <a:gd name="adj1" fmla="val 14513067"/>
                  <a:gd name="adj2" fmla="val 18458133"/>
                </a:avLst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72" name="원호 171"/>
              <p:cNvSpPr/>
              <p:nvPr/>
            </p:nvSpPr>
            <p:spPr>
              <a:xfrm rot="7061865">
                <a:off x="1956474" y="5675028"/>
                <a:ext cx="130826" cy="169271"/>
              </a:xfrm>
              <a:prstGeom prst="arc">
                <a:avLst>
                  <a:gd name="adj1" fmla="val 14513067"/>
                  <a:gd name="adj2" fmla="val 18458133"/>
                </a:avLst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173" name="TextBox 172"/>
              <p:cNvSpPr txBox="1"/>
              <p:nvPr/>
            </p:nvSpPr>
            <p:spPr>
              <a:xfrm>
                <a:off x="5281982" y="5262882"/>
                <a:ext cx="44435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ko-KR"/>
                </a:defPPr>
                <a:lvl1pPr algn="ctr">
                  <a:defRPr sz="10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en-US" altLang="ko-KR" sz="900" dirty="0"/>
                  <a:t>28˚C,</a:t>
                </a:r>
              </a:p>
              <a:p>
                <a:r>
                  <a:rPr lang="en-US" altLang="ko-KR" sz="900" dirty="0"/>
                  <a:t>7 day</a:t>
                </a:r>
                <a:endParaRPr lang="ko-KR" altLang="en-US" sz="900" dirty="0"/>
              </a:p>
            </p:txBody>
          </p:sp>
          <p:sp>
            <p:nvSpPr>
              <p:cNvPr id="174" name="오른쪽 화살표 173"/>
              <p:cNvSpPr/>
              <p:nvPr/>
            </p:nvSpPr>
            <p:spPr>
              <a:xfrm>
                <a:off x="5217370" y="5511087"/>
                <a:ext cx="630980" cy="318213"/>
              </a:xfrm>
              <a:prstGeom prst="rightArrow">
                <a:avLst>
                  <a:gd name="adj1" fmla="val 62827"/>
                  <a:gd name="adj2" fmla="val 66034"/>
                </a:avLst>
              </a:prstGeom>
              <a:gradFill flip="none" rotWithShape="1">
                <a:gsLst>
                  <a:gs pos="100000">
                    <a:schemeClr val="bg1">
                      <a:lumMod val="95000"/>
                      <a:shade val="30000"/>
                      <a:satMod val="115000"/>
                      <a:alpha val="50000"/>
                    </a:schemeClr>
                  </a:gs>
                  <a:gs pos="50000">
                    <a:schemeClr val="bg1">
                      <a:lumMod val="95000"/>
                      <a:shade val="67500"/>
                      <a:satMod val="115000"/>
                      <a:alpha val="50000"/>
                    </a:schemeClr>
                  </a:gs>
                  <a:gs pos="0">
                    <a:schemeClr val="bg1">
                      <a:lumMod val="95000"/>
                      <a:shade val="100000"/>
                      <a:satMod val="115000"/>
                      <a:alpha val="0"/>
                    </a:schemeClr>
                  </a:gs>
                </a:gsLst>
                <a:lin ang="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ko-KR" altLang="en-US" sz="1200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8" name="그룹 7"/>
            <p:cNvGrpSpPr/>
            <p:nvPr/>
          </p:nvGrpSpPr>
          <p:grpSpPr>
            <a:xfrm>
              <a:off x="-100264" y="72941"/>
              <a:ext cx="6958264" cy="3576281"/>
              <a:chOff x="-100264" y="72941"/>
              <a:chExt cx="6958264" cy="3576281"/>
            </a:xfrm>
          </p:grpSpPr>
          <p:pic>
            <p:nvPicPr>
              <p:cNvPr id="9" name="그림 8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599557" y="638773"/>
                <a:ext cx="632701" cy="630846"/>
              </a:xfrm>
              <a:prstGeom prst="rect">
                <a:avLst/>
              </a:prstGeom>
            </p:spPr>
          </p:pic>
          <p:grpSp>
            <p:nvGrpSpPr>
              <p:cNvPr id="10" name="그룹 9"/>
              <p:cNvGrpSpPr/>
              <p:nvPr/>
            </p:nvGrpSpPr>
            <p:grpSpPr>
              <a:xfrm>
                <a:off x="5755073" y="530099"/>
                <a:ext cx="796695" cy="663729"/>
                <a:chOff x="9856830" y="1375107"/>
                <a:chExt cx="1416347" cy="1179963"/>
              </a:xfrm>
            </p:grpSpPr>
            <p:grpSp>
              <p:nvGrpSpPr>
                <p:cNvPr id="160" name="그룹 159"/>
                <p:cNvGrpSpPr/>
                <p:nvPr/>
              </p:nvGrpSpPr>
              <p:grpSpPr>
                <a:xfrm>
                  <a:off x="10396532" y="1375107"/>
                  <a:ext cx="876645" cy="1179963"/>
                  <a:chOff x="11264676" y="1497824"/>
                  <a:chExt cx="876645" cy="1179963"/>
                </a:xfrm>
              </p:grpSpPr>
              <p:pic>
                <p:nvPicPr>
                  <p:cNvPr id="162" name="그림 161"/>
                  <p:cNvPicPr>
                    <a:picLocks noChangeAspect="1"/>
                  </p:cNvPicPr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11850716" y="1880762"/>
                    <a:ext cx="290605" cy="797025"/>
                  </a:xfrm>
                  <a:prstGeom prst="rect">
                    <a:avLst/>
                  </a:prstGeom>
                </p:spPr>
              </p:pic>
              <p:grpSp>
                <p:nvGrpSpPr>
                  <p:cNvPr id="163" name="그룹 162"/>
                  <p:cNvGrpSpPr/>
                  <p:nvPr/>
                </p:nvGrpSpPr>
                <p:grpSpPr>
                  <a:xfrm>
                    <a:off x="11264676" y="1497824"/>
                    <a:ext cx="552893" cy="1179963"/>
                    <a:chOff x="6296393" y="440598"/>
                    <a:chExt cx="552893" cy="1179963"/>
                  </a:xfrm>
                </p:grpSpPr>
                <p:pic>
                  <p:nvPicPr>
                    <p:cNvPr id="164" name="그림 163"/>
                    <p:cNvPicPr>
                      <a:picLocks noChangeAspect="1"/>
                    </p:cNvPicPr>
                    <p:nvPr/>
                  </p:nvPicPr>
                  <p:blipFill>
                    <a:blip r:embed="rId13"/>
                    <a:stretch>
                      <a:fillRect/>
                    </a:stretch>
                  </p:blipFill>
                  <p:spPr>
                    <a:xfrm>
                      <a:off x="6296393" y="669686"/>
                      <a:ext cx="459411" cy="950875"/>
                    </a:xfrm>
                    <a:prstGeom prst="rect">
                      <a:avLst/>
                    </a:prstGeom>
                  </p:spPr>
                </p:pic>
                <p:grpSp>
                  <p:nvGrpSpPr>
                    <p:cNvPr id="165" name="그룹 164"/>
                    <p:cNvGrpSpPr/>
                    <p:nvPr/>
                  </p:nvGrpSpPr>
                  <p:grpSpPr>
                    <a:xfrm>
                      <a:off x="6709988" y="440598"/>
                      <a:ext cx="139298" cy="510740"/>
                      <a:chOff x="7463009" y="218186"/>
                      <a:chExt cx="139298" cy="510740"/>
                    </a:xfrm>
                  </p:grpSpPr>
                  <p:sp>
                    <p:nvSpPr>
                      <p:cNvPr id="166" name="오각형 165"/>
                      <p:cNvSpPr/>
                      <p:nvPr/>
                    </p:nvSpPr>
                    <p:spPr>
                      <a:xfrm rot="7864691">
                        <a:off x="7313829" y="440447"/>
                        <a:ext cx="510740" cy="66217"/>
                      </a:xfrm>
                      <a:prstGeom prst="homePlate">
                        <a:avLst/>
                      </a:prstGeom>
                      <a:solidFill>
                        <a:schemeClr val="accent1">
                          <a:lumMod val="40000"/>
                          <a:lumOff val="60000"/>
                        </a:schemeClr>
                      </a:solidFill>
                      <a:ln w="12700">
                        <a:solidFill>
                          <a:srgbClr val="E6E6E6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1200"/>
                      </a:p>
                    </p:txBody>
                  </p:sp>
                  <p:sp>
                    <p:nvSpPr>
                      <p:cNvPr id="167" name="오각형 166"/>
                      <p:cNvSpPr/>
                      <p:nvPr/>
                    </p:nvSpPr>
                    <p:spPr>
                      <a:xfrm rot="7864691">
                        <a:off x="7351968" y="524287"/>
                        <a:ext cx="288299" cy="66217"/>
                      </a:xfrm>
                      <a:prstGeom prst="homePlate">
                        <a:avLst/>
                      </a:prstGeom>
                      <a:solidFill>
                        <a:schemeClr val="accent4"/>
                      </a:solidFill>
                      <a:ln w="12700">
                        <a:solidFill>
                          <a:srgbClr val="E6E6E6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ko-KR" altLang="en-US" sz="1200"/>
                      </a:p>
                    </p:txBody>
                  </p:sp>
                </p:grpSp>
              </p:grpSp>
            </p:grpSp>
            <p:pic>
              <p:nvPicPr>
                <p:cNvPr id="161" name="그림 160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9856830" y="2072049"/>
                  <a:ext cx="508594" cy="452083"/>
                </a:xfrm>
                <a:prstGeom prst="rect">
                  <a:avLst/>
                </a:prstGeom>
              </p:spPr>
            </p:pic>
          </p:grpSp>
          <p:grpSp>
            <p:nvGrpSpPr>
              <p:cNvPr id="11" name="그룹 10"/>
              <p:cNvGrpSpPr/>
              <p:nvPr/>
            </p:nvGrpSpPr>
            <p:grpSpPr>
              <a:xfrm>
                <a:off x="218367" y="908328"/>
                <a:ext cx="242614" cy="294317"/>
                <a:chOff x="772348" y="936204"/>
                <a:chExt cx="662003" cy="672235"/>
              </a:xfrm>
            </p:grpSpPr>
            <p:pic>
              <p:nvPicPr>
                <p:cNvPr id="158" name="그림 157"/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772348" y="936204"/>
                  <a:ext cx="319665" cy="672235"/>
                </a:xfrm>
                <a:prstGeom prst="rect">
                  <a:avLst/>
                </a:prstGeom>
              </p:spPr>
            </p:pic>
            <p:pic>
              <p:nvPicPr>
                <p:cNvPr id="159" name="그림 158"/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114686" y="936204"/>
                  <a:ext cx="319665" cy="672235"/>
                </a:xfrm>
                <a:prstGeom prst="rect">
                  <a:avLst/>
                </a:prstGeom>
              </p:spPr>
            </p:pic>
          </p:grpSp>
          <p:pic>
            <p:nvPicPr>
              <p:cNvPr id="12" name="그림 11"/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287044" y="907119"/>
                <a:ext cx="614541" cy="309270"/>
              </a:xfrm>
              <a:prstGeom prst="rect">
                <a:avLst/>
              </a:prstGeom>
            </p:spPr>
          </p:pic>
          <p:pic>
            <p:nvPicPr>
              <p:cNvPr id="13" name="그림 12"/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 rot="948966" flipH="1">
                <a:off x="983027" y="545907"/>
                <a:ext cx="493670" cy="323129"/>
              </a:xfrm>
              <a:prstGeom prst="rect">
                <a:avLst/>
              </a:prstGeom>
            </p:spPr>
          </p:pic>
          <p:pic>
            <p:nvPicPr>
              <p:cNvPr id="14" name="그림 13"/>
              <p:cNvPicPr>
                <a:picLocks noChangeAspect="1"/>
              </p:cNvPicPr>
              <p:nvPr/>
            </p:nvPicPr>
            <p:blipFill rotWithShape="1">
              <a:blip r:embed="rId9"/>
              <a:srcRect l="51502" b="48483"/>
              <a:stretch/>
            </p:blipFill>
            <p:spPr>
              <a:xfrm rot="19847777">
                <a:off x="1612106" y="660563"/>
                <a:ext cx="475928" cy="227081"/>
              </a:xfrm>
              <a:prstGeom prst="rect">
                <a:avLst/>
              </a:prstGeom>
            </p:spPr>
          </p:pic>
          <p:grpSp>
            <p:nvGrpSpPr>
              <p:cNvPr id="15" name="그룹 14"/>
              <p:cNvGrpSpPr/>
              <p:nvPr/>
            </p:nvGrpSpPr>
            <p:grpSpPr>
              <a:xfrm>
                <a:off x="4606410" y="2000288"/>
                <a:ext cx="1018214" cy="657688"/>
                <a:chOff x="7786612" y="2830543"/>
                <a:chExt cx="1810158" cy="1169223"/>
              </a:xfrm>
            </p:grpSpPr>
            <p:pic>
              <p:nvPicPr>
                <p:cNvPr id="151" name="그림 150"/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786612" y="3202741"/>
                  <a:ext cx="290605" cy="797025"/>
                </a:xfrm>
                <a:prstGeom prst="rect">
                  <a:avLst/>
                </a:prstGeom>
              </p:spPr>
            </p:pic>
            <p:grpSp>
              <p:nvGrpSpPr>
                <p:cNvPr id="152" name="그룹 151"/>
                <p:cNvGrpSpPr/>
                <p:nvPr/>
              </p:nvGrpSpPr>
              <p:grpSpPr>
                <a:xfrm>
                  <a:off x="9043877" y="2830543"/>
                  <a:ext cx="552893" cy="1169223"/>
                  <a:chOff x="6296393" y="440598"/>
                  <a:chExt cx="552893" cy="1169223"/>
                </a:xfrm>
              </p:grpSpPr>
              <p:pic>
                <p:nvPicPr>
                  <p:cNvPr id="154" name="그림 153"/>
                  <p:cNvPicPr>
                    <a:picLocks noChangeAspect="1"/>
                  </p:cNvPicPr>
                  <p:nvPr/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6296393" y="658946"/>
                    <a:ext cx="459411" cy="950875"/>
                  </a:xfrm>
                  <a:prstGeom prst="rect">
                    <a:avLst/>
                  </a:prstGeom>
                </p:spPr>
              </p:pic>
              <p:grpSp>
                <p:nvGrpSpPr>
                  <p:cNvPr id="155" name="그룹 154"/>
                  <p:cNvGrpSpPr/>
                  <p:nvPr/>
                </p:nvGrpSpPr>
                <p:grpSpPr>
                  <a:xfrm>
                    <a:off x="6709988" y="440598"/>
                    <a:ext cx="139298" cy="510740"/>
                    <a:chOff x="7463009" y="218186"/>
                    <a:chExt cx="139298" cy="510740"/>
                  </a:xfrm>
                </p:grpSpPr>
                <p:sp>
                  <p:nvSpPr>
                    <p:cNvPr id="156" name="오각형 155"/>
                    <p:cNvSpPr/>
                    <p:nvPr/>
                  </p:nvSpPr>
                  <p:spPr>
                    <a:xfrm rot="7864691">
                      <a:off x="7313829" y="440447"/>
                      <a:ext cx="510740" cy="66217"/>
                    </a:xfrm>
                    <a:prstGeom prst="homePlate">
                      <a:avLst/>
                    </a:prstGeom>
                    <a:solidFill>
                      <a:schemeClr val="accent1">
                        <a:lumMod val="40000"/>
                        <a:lumOff val="60000"/>
                      </a:schemeClr>
                    </a:solidFill>
                    <a:ln w="12700">
                      <a:solidFill>
                        <a:srgbClr val="E6E6E6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157" name="오각형 156"/>
                    <p:cNvSpPr/>
                    <p:nvPr/>
                  </p:nvSpPr>
                  <p:spPr>
                    <a:xfrm rot="7864691">
                      <a:off x="7351968" y="524287"/>
                      <a:ext cx="288299" cy="66217"/>
                    </a:xfrm>
                    <a:prstGeom prst="homePlate">
                      <a:avLst/>
                    </a:prstGeom>
                    <a:solidFill>
                      <a:schemeClr val="accent1"/>
                    </a:solidFill>
                    <a:ln w="12700">
                      <a:solidFill>
                        <a:srgbClr val="E6E6E6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</p:grpSp>
            </p:grpSp>
            <p:pic>
              <p:nvPicPr>
                <p:cNvPr id="153" name="그림 152"/>
                <p:cNvPicPr>
                  <a:picLocks noChangeAspect="1"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8405430" y="3388712"/>
                  <a:ext cx="608505" cy="524349"/>
                </a:xfrm>
                <a:prstGeom prst="rect">
                  <a:avLst/>
                </a:prstGeom>
              </p:spPr>
            </p:pic>
          </p:grpSp>
          <p:grpSp>
            <p:nvGrpSpPr>
              <p:cNvPr id="16" name="그룹 15"/>
              <p:cNvGrpSpPr/>
              <p:nvPr/>
            </p:nvGrpSpPr>
            <p:grpSpPr>
              <a:xfrm>
                <a:off x="275146" y="2720620"/>
                <a:ext cx="1096454" cy="660756"/>
                <a:chOff x="553753" y="2933968"/>
                <a:chExt cx="2056615" cy="1306234"/>
              </a:xfrm>
            </p:grpSpPr>
            <p:grpSp>
              <p:nvGrpSpPr>
                <p:cNvPr id="91" name="그룹 90"/>
                <p:cNvGrpSpPr/>
                <p:nvPr/>
              </p:nvGrpSpPr>
              <p:grpSpPr>
                <a:xfrm>
                  <a:off x="553753" y="2933968"/>
                  <a:ext cx="893190" cy="590360"/>
                  <a:chOff x="3708965" y="4023730"/>
                  <a:chExt cx="2770676" cy="1375578"/>
                </a:xfrm>
              </p:grpSpPr>
              <p:grpSp>
                <p:nvGrpSpPr>
                  <p:cNvPr id="137" name="그룹 136"/>
                  <p:cNvGrpSpPr/>
                  <p:nvPr/>
                </p:nvGrpSpPr>
                <p:grpSpPr>
                  <a:xfrm>
                    <a:off x="3708965" y="4023730"/>
                    <a:ext cx="2770676" cy="1375578"/>
                    <a:chOff x="3759765" y="3325734"/>
                    <a:chExt cx="2770676" cy="1375578"/>
                  </a:xfrm>
                </p:grpSpPr>
                <p:sp>
                  <p:nvSpPr>
                    <p:cNvPr id="147" name="타원 146"/>
                    <p:cNvSpPr/>
                    <p:nvPr/>
                  </p:nvSpPr>
                  <p:spPr>
                    <a:xfrm>
                      <a:off x="3759765" y="3534077"/>
                      <a:ext cx="2770111" cy="1167235"/>
                    </a:xfrm>
                    <a:prstGeom prst="ellipse">
                      <a:avLst/>
                    </a:prstGeom>
                    <a:solidFill>
                      <a:schemeClr val="accent2">
                        <a:lumMod val="60000"/>
                        <a:lumOff val="40000"/>
                      </a:schemeClr>
                    </a:solidFill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148" name="타원 147"/>
                    <p:cNvSpPr/>
                    <p:nvPr/>
                  </p:nvSpPr>
                  <p:spPr>
                    <a:xfrm>
                      <a:off x="3759765" y="3325734"/>
                      <a:ext cx="2770111" cy="1167235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cxnSp>
                  <p:nvCxnSpPr>
                    <p:cNvPr id="149" name="직선 연결선 148"/>
                    <p:cNvCxnSpPr/>
                    <p:nvPr/>
                  </p:nvCxnSpPr>
                  <p:spPr>
                    <a:xfrm>
                      <a:off x="3759765" y="3934004"/>
                      <a:ext cx="0" cy="240969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0" name="직선 연결선 149"/>
                    <p:cNvCxnSpPr/>
                    <p:nvPr/>
                  </p:nvCxnSpPr>
                  <p:spPr>
                    <a:xfrm>
                      <a:off x="6530441" y="3909351"/>
                      <a:ext cx="0" cy="240969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38" name="그룹 137"/>
                  <p:cNvGrpSpPr/>
                  <p:nvPr/>
                </p:nvGrpSpPr>
                <p:grpSpPr>
                  <a:xfrm rot="2107492">
                    <a:off x="5479279" y="4419118"/>
                    <a:ext cx="523729" cy="552767"/>
                    <a:chOff x="4419175" y="4395956"/>
                    <a:chExt cx="523729" cy="552767"/>
                  </a:xfrm>
                </p:grpSpPr>
                <p:sp>
                  <p:nvSpPr>
                    <p:cNvPr id="143" name="타원 142"/>
                    <p:cNvSpPr/>
                    <p:nvPr/>
                  </p:nvSpPr>
                  <p:spPr>
                    <a:xfrm>
                      <a:off x="4758200" y="4395956"/>
                      <a:ext cx="184704" cy="152648"/>
                    </a:xfrm>
                    <a:prstGeom prst="ellipse">
                      <a:avLst/>
                    </a:prstGeom>
                    <a:solidFill>
                      <a:srgbClr val="C00000"/>
                    </a:solidFill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144" name="타원 143"/>
                    <p:cNvSpPr/>
                    <p:nvPr/>
                  </p:nvSpPr>
                  <p:spPr>
                    <a:xfrm>
                      <a:off x="4647775" y="4589989"/>
                      <a:ext cx="126155" cy="94782"/>
                    </a:xfrm>
                    <a:prstGeom prst="ellipse">
                      <a:avLst/>
                    </a:prstGeom>
                    <a:solidFill>
                      <a:srgbClr val="C00000"/>
                    </a:solidFill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145" name="타원 144"/>
                    <p:cNvSpPr/>
                    <p:nvPr/>
                  </p:nvSpPr>
                  <p:spPr>
                    <a:xfrm>
                      <a:off x="4419175" y="4704289"/>
                      <a:ext cx="126155" cy="94782"/>
                    </a:xfrm>
                    <a:prstGeom prst="ellipse">
                      <a:avLst/>
                    </a:prstGeom>
                    <a:solidFill>
                      <a:srgbClr val="C00000"/>
                    </a:solidFill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146" name="타원 145"/>
                    <p:cNvSpPr/>
                    <p:nvPr/>
                  </p:nvSpPr>
                  <p:spPr>
                    <a:xfrm>
                      <a:off x="4576096" y="4834037"/>
                      <a:ext cx="167913" cy="114686"/>
                    </a:xfrm>
                    <a:prstGeom prst="ellipse">
                      <a:avLst/>
                    </a:prstGeom>
                    <a:solidFill>
                      <a:srgbClr val="C00000"/>
                    </a:solidFill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</p:grpSp>
              <p:sp>
                <p:nvSpPr>
                  <p:cNvPr id="139" name="자유형 138"/>
                  <p:cNvSpPr/>
                  <p:nvPr/>
                </p:nvSpPr>
                <p:spPr>
                  <a:xfrm rot="20874056">
                    <a:off x="3823830" y="4426358"/>
                    <a:ext cx="1576839" cy="273124"/>
                  </a:xfrm>
                  <a:custGeom>
                    <a:avLst/>
                    <a:gdLst>
                      <a:gd name="connsiteX0" fmla="*/ 0 w 1651000"/>
                      <a:gd name="connsiteY0" fmla="*/ 308939 h 816939"/>
                      <a:gd name="connsiteX1" fmla="*/ 63500 w 1651000"/>
                      <a:gd name="connsiteY1" fmla="*/ 270839 h 816939"/>
                      <a:gd name="connsiteX2" fmla="*/ 101600 w 1651000"/>
                      <a:gd name="connsiteY2" fmla="*/ 258139 h 816939"/>
                      <a:gd name="connsiteX3" fmla="*/ 215900 w 1651000"/>
                      <a:gd name="connsiteY3" fmla="*/ 181939 h 816939"/>
                      <a:gd name="connsiteX4" fmla="*/ 304800 w 1651000"/>
                      <a:gd name="connsiteY4" fmla="*/ 156539 h 816939"/>
                      <a:gd name="connsiteX5" fmla="*/ 596900 w 1651000"/>
                      <a:gd name="connsiteY5" fmla="*/ 93039 h 816939"/>
                      <a:gd name="connsiteX6" fmla="*/ 711200 w 1651000"/>
                      <a:gd name="connsiteY6" fmla="*/ 67639 h 816939"/>
                      <a:gd name="connsiteX7" fmla="*/ 787400 w 1651000"/>
                      <a:gd name="connsiteY7" fmla="*/ 42239 h 816939"/>
                      <a:gd name="connsiteX8" fmla="*/ 914400 w 1651000"/>
                      <a:gd name="connsiteY8" fmla="*/ 29539 h 816939"/>
                      <a:gd name="connsiteX9" fmla="*/ 952500 w 1651000"/>
                      <a:gd name="connsiteY9" fmla="*/ 16839 h 816939"/>
                      <a:gd name="connsiteX10" fmla="*/ 1397000 w 1651000"/>
                      <a:gd name="connsiteY10" fmla="*/ 16839 h 816939"/>
                      <a:gd name="connsiteX11" fmla="*/ 1231900 w 1651000"/>
                      <a:gd name="connsiteY11" fmla="*/ 131139 h 816939"/>
                      <a:gd name="connsiteX12" fmla="*/ 1016000 w 1651000"/>
                      <a:gd name="connsiteY12" fmla="*/ 194639 h 816939"/>
                      <a:gd name="connsiteX13" fmla="*/ 723900 w 1651000"/>
                      <a:gd name="connsiteY13" fmla="*/ 207339 h 816939"/>
                      <a:gd name="connsiteX14" fmla="*/ 571500 w 1651000"/>
                      <a:gd name="connsiteY14" fmla="*/ 245439 h 816939"/>
                      <a:gd name="connsiteX15" fmla="*/ 457200 w 1651000"/>
                      <a:gd name="connsiteY15" fmla="*/ 270839 h 816939"/>
                      <a:gd name="connsiteX16" fmla="*/ 203200 w 1651000"/>
                      <a:gd name="connsiteY16" fmla="*/ 347039 h 816939"/>
                      <a:gd name="connsiteX17" fmla="*/ 165100 w 1651000"/>
                      <a:gd name="connsiteY17" fmla="*/ 372439 h 816939"/>
                      <a:gd name="connsiteX18" fmla="*/ 1041400 w 1651000"/>
                      <a:gd name="connsiteY18" fmla="*/ 385139 h 816939"/>
                      <a:gd name="connsiteX19" fmla="*/ 1295400 w 1651000"/>
                      <a:gd name="connsiteY19" fmla="*/ 321639 h 816939"/>
                      <a:gd name="connsiteX20" fmla="*/ 1485900 w 1651000"/>
                      <a:gd name="connsiteY20" fmla="*/ 296239 h 816939"/>
                      <a:gd name="connsiteX21" fmla="*/ 1384300 w 1651000"/>
                      <a:gd name="connsiteY21" fmla="*/ 385139 h 816939"/>
                      <a:gd name="connsiteX22" fmla="*/ 1333500 w 1651000"/>
                      <a:gd name="connsiteY22" fmla="*/ 410539 h 816939"/>
                      <a:gd name="connsiteX23" fmla="*/ 889000 w 1651000"/>
                      <a:gd name="connsiteY23" fmla="*/ 461339 h 816939"/>
                      <a:gd name="connsiteX24" fmla="*/ 647700 w 1651000"/>
                      <a:gd name="connsiteY24" fmla="*/ 524839 h 816939"/>
                      <a:gd name="connsiteX25" fmla="*/ 482600 w 1651000"/>
                      <a:gd name="connsiteY25" fmla="*/ 537539 h 816939"/>
                      <a:gd name="connsiteX26" fmla="*/ 317500 w 1651000"/>
                      <a:gd name="connsiteY26" fmla="*/ 588339 h 816939"/>
                      <a:gd name="connsiteX27" fmla="*/ 266700 w 1651000"/>
                      <a:gd name="connsiteY27" fmla="*/ 613739 h 816939"/>
                      <a:gd name="connsiteX28" fmla="*/ 254000 w 1651000"/>
                      <a:gd name="connsiteY28" fmla="*/ 651839 h 816939"/>
                      <a:gd name="connsiteX29" fmla="*/ 812800 w 1651000"/>
                      <a:gd name="connsiteY29" fmla="*/ 613739 h 816939"/>
                      <a:gd name="connsiteX30" fmla="*/ 1422400 w 1651000"/>
                      <a:gd name="connsiteY30" fmla="*/ 499439 h 816939"/>
                      <a:gd name="connsiteX31" fmla="*/ 1638300 w 1651000"/>
                      <a:gd name="connsiteY31" fmla="*/ 474039 h 816939"/>
                      <a:gd name="connsiteX32" fmla="*/ 1587500 w 1651000"/>
                      <a:gd name="connsiteY32" fmla="*/ 512139 h 816939"/>
                      <a:gd name="connsiteX33" fmla="*/ 1460500 w 1651000"/>
                      <a:gd name="connsiteY33" fmla="*/ 575639 h 816939"/>
                      <a:gd name="connsiteX34" fmla="*/ 1333500 w 1651000"/>
                      <a:gd name="connsiteY34" fmla="*/ 588339 h 816939"/>
                      <a:gd name="connsiteX35" fmla="*/ 1066800 w 1651000"/>
                      <a:gd name="connsiteY35" fmla="*/ 626439 h 816939"/>
                      <a:gd name="connsiteX36" fmla="*/ 990600 w 1651000"/>
                      <a:gd name="connsiteY36" fmla="*/ 651839 h 816939"/>
                      <a:gd name="connsiteX37" fmla="*/ 812800 w 1651000"/>
                      <a:gd name="connsiteY37" fmla="*/ 702639 h 816939"/>
                      <a:gd name="connsiteX38" fmla="*/ 635000 w 1651000"/>
                      <a:gd name="connsiteY38" fmla="*/ 766139 h 816939"/>
                      <a:gd name="connsiteX39" fmla="*/ 469900 w 1651000"/>
                      <a:gd name="connsiteY39" fmla="*/ 804239 h 816939"/>
                      <a:gd name="connsiteX40" fmla="*/ 508000 w 1651000"/>
                      <a:gd name="connsiteY40" fmla="*/ 816939 h 816939"/>
                      <a:gd name="connsiteX41" fmla="*/ 685800 w 1651000"/>
                      <a:gd name="connsiteY41" fmla="*/ 791539 h 816939"/>
                      <a:gd name="connsiteX42" fmla="*/ 876300 w 1651000"/>
                      <a:gd name="connsiteY42" fmla="*/ 753439 h 816939"/>
                      <a:gd name="connsiteX43" fmla="*/ 1282700 w 1651000"/>
                      <a:gd name="connsiteY43" fmla="*/ 664539 h 816939"/>
                      <a:gd name="connsiteX44" fmla="*/ 1498600 w 1651000"/>
                      <a:gd name="connsiteY44" fmla="*/ 575639 h 816939"/>
                      <a:gd name="connsiteX45" fmla="*/ 1574800 w 1651000"/>
                      <a:gd name="connsiteY45" fmla="*/ 550239 h 816939"/>
                      <a:gd name="connsiteX46" fmla="*/ 1651000 w 1651000"/>
                      <a:gd name="connsiteY46" fmla="*/ 537539 h 816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</a:cxnLst>
                    <a:rect l="l" t="t" r="r" b="b"/>
                    <a:pathLst>
                      <a:path w="1651000" h="816939">
                        <a:moveTo>
                          <a:pt x="0" y="308939"/>
                        </a:moveTo>
                        <a:cubicBezTo>
                          <a:pt x="21167" y="296239"/>
                          <a:pt x="41422" y="281878"/>
                          <a:pt x="63500" y="270839"/>
                        </a:cubicBezTo>
                        <a:cubicBezTo>
                          <a:pt x="75474" y="264852"/>
                          <a:pt x="90461" y="265565"/>
                          <a:pt x="101600" y="258139"/>
                        </a:cubicBezTo>
                        <a:cubicBezTo>
                          <a:pt x="232463" y="170897"/>
                          <a:pt x="8715" y="274021"/>
                          <a:pt x="215900" y="181939"/>
                        </a:cubicBezTo>
                        <a:cubicBezTo>
                          <a:pt x="247704" y="167804"/>
                          <a:pt x="270811" y="167160"/>
                          <a:pt x="304800" y="156539"/>
                        </a:cubicBezTo>
                        <a:cubicBezTo>
                          <a:pt x="520058" y="89271"/>
                          <a:pt x="387719" y="112055"/>
                          <a:pt x="596900" y="93039"/>
                        </a:cubicBezTo>
                        <a:cubicBezTo>
                          <a:pt x="635000" y="84572"/>
                          <a:pt x="673488" y="77695"/>
                          <a:pt x="711200" y="67639"/>
                        </a:cubicBezTo>
                        <a:cubicBezTo>
                          <a:pt x="737070" y="60740"/>
                          <a:pt x="761085" y="47173"/>
                          <a:pt x="787400" y="42239"/>
                        </a:cubicBezTo>
                        <a:cubicBezTo>
                          <a:pt x="829216" y="34399"/>
                          <a:pt x="872067" y="33772"/>
                          <a:pt x="914400" y="29539"/>
                        </a:cubicBezTo>
                        <a:cubicBezTo>
                          <a:pt x="927100" y="25306"/>
                          <a:pt x="939432" y="19743"/>
                          <a:pt x="952500" y="16839"/>
                        </a:cubicBezTo>
                        <a:cubicBezTo>
                          <a:pt x="1107154" y="-17529"/>
                          <a:pt x="1206728" y="10278"/>
                          <a:pt x="1397000" y="16839"/>
                        </a:cubicBezTo>
                        <a:cubicBezTo>
                          <a:pt x="1367589" y="105071"/>
                          <a:pt x="1390971" y="64859"/>
                          <a:pt x="1231900" y="131139"/>
                        </a:cubicBezTo>
                        <a:cubicBezTo>
                          <a:pt x="1207925" y="141129"/>
                          <a:pt x="1071983" y="190640"/>
                          <a:pt x="1016000" y="194639"/>
                        </a:cubicBezTo>
                        <a:cubicBezTo>
                          <a:pt x="918789" y="201583"/>
                          <a:pt x="821267" y="203106"/>
                          <a:pt x="723900" y="207339"/>
                        </a:cubicBezTo>
                        <a:cubicBezTo>
                          <a:pt x="575320" y="237055"/>
                          <a:pt x="759481" y="198444"/>
                          <a:pt x="571500" y="245439"/>
                        </a:cubicBezTo>
                        <a:cubicBezTo>
                          <a:pt x="533636" y="254905"/>
                          <a:pt x="495192" y="261900"/>
                          <a:pt x="457200" y="270839"/>
                        </a:cubicBezTo>
                        <a:cubicBezTo>
                          <a:pt x="402341" y="283747"/>
                          <a:pt x="237334" y="324283"/>
                          <a:pt x="203200" y="347039"/>
                        </a:cubicBezTo>
                        <a:lnTo>
                          <a:pt x="165100" y="372439"/>
                        </a:lnTo>
                        <a:cubicBezTo>
                          <a:pt x="491132" y="465591"/>
                          <a:pt x="353233" y="435493"/>
                          <a:pt x="1041400" y="385139"/>
                        </a:cubicBezTo>
                        <a:cubicBezTo>
                          <a:pt x="1128440" y="378770"/>
                          <a:pt x="1208802" y="332464"/>
                          <a:pt x="1295400" y="321639"/>
                        </a:cubicBezTo>
                        <a:cubicBezTo>
                          <a:pt x="1426703" y="305226"/>
                          <a:pt x="1363213" y="313766"/>
                          <a:pt x="1485900" y="296239"/>
                        </a:cubicBezTo>
                        <a:cubicBezTo>
                          <a:pt x="1464964" y="379981"/>
                          <a:pt x="1490012" y="337088"/>
                          <a:pt x="1384300" y="385139"/>
                        </a:cubicBezTo>
                        <a:cubicBezTo>
                          <a:pt x="1367065" y="392973"/>
                          <a:pt x="1351961" y="406343"/>
                          <a:pt x="1333500" y="410539"/>
                        </a:cubicBezTo>
                        <a:cubicBezTo>
                          <a:pt x="1141622" y="454148"/>
                          <a:pt x="1081388" y="450022"/>
                          <a:pt x="889000" y="461339"/>
                        </a:cubicBezTo>
                        <a:cubicBezTo>
                          <a:pt x="788986" y="501345"/>
                          <a:pt x="795246" y="502980"/>
                          <a:pt x="647700" y="524839"/>
                        </a:cubicBezTo>
                        <a:cubicBezTo>
                          <a:pt x="593100" y="532928"/>
                          <a:pt x="537633" y="533306"/>
                          <a:pt x="482600" y="537539"/>
                        </a:cubicBezTo>
                        <a:cubicBezTo>
                          <a:pt x="438754" y="550066"/>
                          <a:pt x="361432" y="570766"/>
                          <a:pt x="317500" y="588339"/>
                        </a:cubicBezTo>
                        <a:cubicBezTo>
                          <a:pt x="299922" y="595370"/>
                          <a:pt x="283633" y="605272"/>
                          <a:pt x="266700" y="613739"/>
                        </a:cubicBezTo>
                        <a:cubicBezTo>
                          <a:pt x="262467" y="626439"/>
                          <a:pt x="240656" y="650771"/>
                          <a:pt x="254000" y="651839"/>
                        </a:cubicBezTo>
                        <a:cubicBezTo>
                          <a:pt x="408647" y="664211"/>
                          <a:pt x="650246" y="631801"/>
                          <a:pt x="812800" y="613739"/>
                        </a:cubicBezTo>
                        <a:cubicBezTo>
                          <a:pt x="1188232" y="488595"/>
                          <a:pt x="986047" y="531761"/>
                          <a:pt x="1422400" y="499439"/>
                        </a:cubicBezTo>
                        <a:cubicBezTo>
                          <a:pt x="1481336" y="487652"/>
                          <a:pt x="1593212" y="462767"/>
                          <a:pt x="1638300" y="474039"/>
                        </a:cubicBezTo>
                        <a:cubicBezTo>
                          <a:pt x="1658835" y="479173"/>
                          <a:pt x="1605112" y="500398"/>
                          <a:pt x="1587500" y="512139"/>
                        </a:cubicBezTo>
                        <a:cubicBezTo>
                          <a:pt x="1556418" y="532860"/>
                          <a:pt x="1498925" y="567954"/>
                          <a:pt x="1460500" y="575639"/>
                        </a:cubicBezTo>
                        <a:cubicBezTo>
                          <a:pt x="1418782" y="583983"/>
                          <a:pt x="1375654" y="582591"/>
                          <a:pt x="1333500" y="588339"/>
                        </a:cubicBezTo>
                        <a:cubicBezTo>
                          <a:pt x="915032" y="645403"/>
                          <a:pt x="1402187" y="589174"/>
                          <a:pt x="1066800" y="626439"/>
                        </a:cubicBezTo>
                        <a:cubicBezTo>
                          <a:pt x="1041400" y="634906"/>
                          <a:pt x="1016245" y="644146"/>
                          <a:pt x="990600" y="651839"/>
                        </a:cubicBezTo>
                        <a:cubicBezTo>
                          <a:pt x="931561" y="669551"/>
                          <a:pt x="870514" y="680996"/>
                          <a:pt x="812800" y="702639"/>
                        </a:cubicBezTo>
                        <a:cubicBezTo>
                          <a:pt x="805567" y="705351"/>
                          <a:pt x="657103" y="762455"/>
                          <a:pt x="635000" y="766139"/>
                        </a:cubicBezTo>
                        <a:cubicBezTo>
                          <a:pt x="528400" y="783906"/>
                          <a:pt x="583560" y="771765"/>
                          <a:pt x="469900" y="804239"/>
                        </a:cubicBezTo>
                        <a:cubicBezTo>
                          <a:pt x="482600" y="808472"/>
                          <a:pt x="494613" y="816939"/>
                          <a:pt x="508000" y="816939"/>
                        </a:cubicBezTo>
                        <a:cubicBezTo>
                          <a:pt x="625873" y="816939"/>
                          <a:pt x="604596" y="808635"/>
                          <a:pt x="685800" y="791539"/>
                        </a:cubicBezTo>
                        <a:cubicBezTo>
                          <a:pt x="749168" y="778198"/>
                          <a:pt x="813038" y="767277"/>
                          <a:pt x="876300" y="753439"/>
                        </a:cubicBezTo>
                        <a:cubicBezTo>
                          <a:pt x="1401356" y="638583"/>
                          <a:pt x="804125" y="760254"/>
                          <a:pt x="1282700" y="664539"/>
                        </a:cubicBezTo>
                        <a:cubicBezTo>
                          <a:pt x="1372112" y="604931"/>
                          <a:pt x="1310760" y="641383"/>
                          <a:pt x="1498600" y="575639"/>
                        </a:cubicBezTo>
                        <a:cubicBezTo>
                          <a:pt x="1523871" y="566794"/>
                          <a:pt x="1548390" y="554641"/>
                          <a:pt x="1574800" y="550239"/>
                        </a:cubicBezTo>
                        <a:lnTo>
                          <a:pt x="1651000" y="537539"/>
                        </a:lnTo>
                      </a:path>
                    </a:pathLst>
                  </a:custGeom>
                  <a:noFill/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/>
                  </a:p>
                </p:txBody>
              </p:sp>
              <p:sp>
                <p:nvSpPr>
                  <p:cNvPr id="140" name="자유형 139"/>
                  <p:cNvSpPr/>
                  <p:nvPr/>
                </p:nvSpPr>
                <p:spPr>
                  <a:xfrm rot="15756396" flipH="1">
                    <a:off x="4687158" y="4344387"/>
                    <a:ext cx="576405" cy="817881"/>
                  </a:xfrm>
                  <a:custGeom>
                    <a:avLst/>
                    <a:gdLst>
                      <a:gd name="connsiteX0" fmla="*/ 0 w 1600200"/>
                      <a:gd name="connsiteY0" fmla="*/ 101600 h 1231900"/>
                      <a:gd name="connsiteX1" fmla="*/ 228600 w 1600200"/>
                      <a:gd name="connsiteY1" fmla="*/ 50800 h 1231900"/>
                      <a:gd name="connsiteX2" fmla="*/ 660400 w 1600200"/>
                      <a:gd name="connsiteY2" fmla="*/ 0 h 1231900"/>
                      <a:gd name="connsiteX3" fmla="*/ 1028700 w 1600200"/>
                      <a:gd name="connsiteY3" fmla="*/ 12700 h 1231900"/>
                      <a:gd name="connsiteX4" fmla="*/ 1600200 w 1600200"/>
                      <a:gd name="connsiteY4" fmla="*/ 50800 h 1231900"/>
                      <a:gd name="connsiteX5" fmla="*/ 1574800 w 1600200"/>
                      <a:gd name="connsiteY5" fmla="*/ 88900 h 1231900"/>
                      <a:gd name="connsiteX6" fmla="*/ 1219200 w 1600200"/>
                      <a:gd name="connsiteY6" fmla="*/ 215900 h 1231900"/>
                      <a:gd name="connsiteX7" fmla="*/ 952500 w 1600200"/>
                      <a:gd name="connsiteY7" fmla="*/ 241300 h 1231900"/>
                      <a:gd name="connsiteX8" fmla="*/ 647700 w 1600200"/>
                      <a:gd name="connsiteY8" fmla="*/ 254000 h 1231900"/>
                      <a:gd name="connsiteX9" fmla="*/ 736600 w 1600200"/>
                      <a:gd name="connsiteY9" fmla="*/ 254000 h 1231900"/>
                      <a:gd name="connsiteX10" fmla="*/ 1155700 w 1600200"/>
                      <a:gd name="connsiteY10" fmla="*/ 266700 h 1231900"/>
                      <a:gd name="connsiteX11" fmla="*/ 1320800 w 1600200"/>
                      <a:gd name="connsiteY11" fmla="*/ 279400 h 1231900"/>
                      <a:gd name="connsiteX12" fmla="*/ 1295400 w 1600200"/>
                      <a:gd name="connsiteY12" fmla="*/ 317500 h 1231900"/>
                      <a:gd name="connsiteX13" fmla="*/ 1193800 w 1600200"/>
                      <a:gd name="connsiteY13" fmla="*/ 355600 h 1231900"/>
                      <a:gd name="connsiteX14" fmla="*/ 952500 w 1600200"/>
                      <a:gd name="connsiteY14" fmla="*/ 406400 h 1231900"/>
                      <a:gd name="connsiteX15" fmla="*/ 800100 w 1600200"/>
                      <a:gd name="connsiteY15" fmla="*/ 444500 h 1231900"/>
                      <a:gd name="connsiteX16" fmla="*/ 1181100 w 1600200"/>
                      <a:gd name="connsiteY16" fmla="*/ 457200 h 1231900"/>
                      <a:gd name="connsiteX17" fmla="*/ 1244600 w 1600200"/>
                      <a:gd name="connsiteY17" fmla="*/ 469900 h 1231900"/>
                      <a:gd name="connsiteX18" fmla="*/ 889000 w 1600200"/>
                      <a:gd name="connsiteY18" fmla="*/ 558800 h 1231900"/>
                      <a:gd name="connsiteX19" fmla="*/ 812800 w 1600200"/>
                      <a:gd name="connsiteY19" fmla="*/ 571500 h 1231900"/>
                      <a:gd name="connsiteX20" fmla="*/ 774700 w 1600200"/>
                      <a:gd name="connsiteY20" fmla="*/ 584200 h 1231900"/>
                      <a:gd name="connsiteX21" fmla="*/ 1003300 w 1600200"/>
                      <a:gd name="connsiteY21" fmla="*/ 622300 h 1231900"/>
                      <a:gd name="connsiteX22" fmla="*/ 1435100 w 1600200"/>
                      <a:gd name="connsiteY22" fmla="*/ 647700 h 1231900"/>
                      <a:gd name="connsiteX23" fmla="*/ 1270000 w 1600200"/>
                      <a:gd name="connsiteY23" fmla="*/ 685800 h 1231900"/>
                      <a:gd name="connsiteX24" fmla="*/ 990600 w 1600200"/>
                      <a:gd name="connsiteY24" fmla="*/ 723900 h 1231900"/>
                      <a:gd name="connsiteX25" fmla="*/ 939800 w 1600200"/>
                      <a:gd name="connsiteY25" fmla="*/ 736600 h 1231900"/>
                      <a:gd name="connsiteX26" fmla="*/ 825500 w 1600200"/>
                      <a:gd name="connsiteY26" fmla="*/ 762000 h 1231900"/>
                      <a:gd name="connsiteX27" fmla="*/ 889000 w 1600200"/>
                      <a:gd name="connsiteY27" fmla="*/ 825500 h 1231900"/>
                      <a:gd name="connsiteX28" fmla="*/ 1168400 w 1600200"/>
                      <a:gd name="connsiteY28" fmla="*/ 850900 h 1231900"/>
                      <a:gd name="connsiteX29" fmla="*/ 1219200 w 1600200"/>
                      <a:gd name="connsiteY29" fmla="*/ 863600 h 1231900"/>
                      <a:gd name="connsiteX30" fmla="*/ 1117600 w 1600200"/>
                      <a:gd name="connsiteY30" fmla="*/ 914400 h 1231900"/>
                      <a:gd name="connsiteX31" fmla="*/ 965200 w 1600200"/>
                      <a:gd name="connsiteY31" fmla="*/ 939800 h 1231900"/>
                      <a:gd name="connsiteX32" fmla="*/ 977900 w 1600200"/>
                      <a:gd name="connsiteY32" fmla="*/ 1016000 h 1231900"/>
                      <a:gd name="connsiteX33" fmla="*/ 965200 w 1600200"/>
                      <a:gd name="connsiteY33" fmla="*/ 1231900 h 12319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</a:cxnLst>
                    <a:rect l="l" t="t" r="r" b="b"/>
                    <a:pathLst>
                      <a:path w="1600200" h="1231900">
                        <a:moveTo>
                          <a:pt x="0" y="101600"/>
                        </a:moveTo>
                        <a:cubicBezTo>
                          <a:pt x="155292" y="43365"/>
                          <a:pt x="49311" y="73211"/>
                          <a:pt x="228600" y="50800"/>
                        </a:cubicBezTo>
                        <a:cubicBezTo>
                          <a:pt x="677801" y="-5350"/>
                          <a:pt x="80814" y="57959"/>
                          <a:pt x="660400" y="0"/>
                        </a:cubicBezTo>
                        <a:lnTo>
                          <a:pt x="1028700" y="12700"/>
                        </a:lnTo>
                        <a:cubicBezTo>
                          <a:pt x="1500146" y="33810"/>
                          <a:pt x="1359457" y="16408"/>
                          <a:pt x="1600200" y="50800"/>
                        </a:cubicBezTo>
                        <a:cubicBezTo>
                          <a:pt x="1591733" y="63500"/>
                          <a:pt x="1587220" y="80028"/>
                          <a:pt x="1574800" y="88900"/>
                        </a:cubicBezTo>
                        <a:cubicBezTo>
                          <a:pt x="1411423" y="205598"/>
                          <a:pt x="1423316" y="175077"/>
                          <a:pt x="1219200" y="215900"/>
                        </a:cubicBezTo>
                        <a:cubicBezTo>
                          <a:pt x="1062292" y="247282"/>
                          <a:pt x="1335214" y="222631"/>
                          <a:pt x="952500" y="241300"/>
                        </a:cubicBezTo>
                        <a:lnTo>
                          <a:pt x="647700" y="254000"/>
                        </a:lnTo>
                        <a:cubicBezTo>
                          <a:pt x="739051" y="284450"/>
                          <a:pt x="624972" y="254000"/>
                          <a:pt x="736600" y="254000"/>
                        </a:cubicBezTo>
                        <a:cubicBezTo>
                          <a:pt x="876364" y="254000"/>
                          <a:pt x="1016000" y="262467"/>
                          <a:pt x="1155700" y="266700"/>
                        </a:cubicBezTo>
                        <a:cubicBezTo>
                          <a:pt x="1210733" y="270933"/>
                          <a:pt x="1268927" y="260537"/>
                          <a:pt x="1320800" y="279400"/>
                        </a:cubicBezTo>
                        <a:cubicBezTo>
                          <a:pt x="1335145" y="284616"/>
                          <a:pt x="1308488" y="309647"/>
                          <a:pt x="1295400" y="317500"/>
                        </a:cubicBezTo>
                        <a:cubicBezTo>
                          <a:pt x="1264385" y="336109"/>
                          <a:pt x="1227862" y="343435"/>
                          <a:pt x="1193800" y="355600"/>
                        </a:cubicBezTo>
                        <a:cubicBezTo>
                          <a:pt x="1057272" y="404360"/>
                          <a:pt x="1159670" y="364966"/>
                          <a:pt x="952500" y="406400"/>
                        </a:cubicBezTo>
                        <a:cubicBezTo>
                          <a:pt x="901153" y="416669"/>
                          <a:pt x="800100" y="444500"/>
                          <a:pt x="800100" y="444500"/>
                        </a:cubicBezTo>
                        <a:cubicBezTo>
                          <a:pt x="927100" y="448733"/>
                          <a:pt x="1054236" y="449951"/>
                          <a:pt x="1181100" y="457200"/>
                        </a:cubicBezTo>
                        <a:cubicBezTo>
                          <a:pt x="1202651" y="458431"/>
                          <a:pt x="1261639" y="456648"/>
                          <a:pt x="1244600" y="469900"/>
                        </a:cubicBezTo>
                        <a:cubicBezTo>
                          <a:pt x="1127088" y="561299"/>
                          <a:pt x="1025237" y="549069"/>
                          <a:pt x="889000" y="558800"/>
                        </a:cubicBezTo>
                        <a:cubicBezTo>
                          <a:pt x="863600" y="563033"/>
                          <a:pt x="837937" y="565914"/>
                          <a:pt x="812800" y="571500"/>
                        </a:cubicBezTo>
                        <a:cubicBezTo>
                          <a:pt x="799732" y="574404"/>
                          <a:pt x="765234" y="574734"/>
                          <a:pt x="774700" y="584200"/>
                        </a:cubicBezTo>
                        <a:cubicBezTo>
                          <a:pt x="808604" y="618104"/>
                          <a:pt x="996823" y="621878"/>
                          <a:pt x="1003300" y="622300"/>
                        </a:cubicBezTo>
                        <a:lnTo>
                          <a:pt x="1435100" y="647700"/>
                        </a:lnTo>
                        <a:cubicBezTo>
                          <a:pt x="1393022" y="658220"/>
                          <a:pt x="1317977" y="678692"/>
                          <a:pt x="1270000" y="685800"/>
                        </a:cubicBezTo>
                        <a:cubicBezTo>
                          <a:pt x="1177020" y="699575"/>
                          <a:pt x="1083502" y="709607"/>
                          <a:pt x="990600" y="723900"/>
                        </a:cubicBezTo>
                        <a:cubicBezTo>
                          <a:pt x="973348" y="726554"/>
                          <a:pt x="956916" y="733177"/>
                          <a:pt x="939800" y="736600"/>
                        </a:cubicBezTo>
                        <a:cubicBezTo>
                          <a:pt x="828044" y="758951"/>
                          <a:pt x="899649" y="737284"/>
                          <a:pt x="825500" y="762000"/>
                        </a:cubicBezTo>
                        <a:cubicBezTo>
                          <a:pt x="846667" y="783167"/>
                          <a:pt x="860024" y="817988"/>
                          <a:pt x="889000" y="825500"/>
                        </a:cubicBezTo>
                        <a:cubicBezTo>
                          <a:pt x="979525" y="848969"/>
                          <a:pt x="1075499" y="840181"/>
                          <a:pt x="1168400" y="850900"/>
                        </a:cubicBezTo>
                        <a:cubicBezTo>
                          <a:pt x="1185739" y="852901"/>
                          <a:pt x="1202267" y="859367"/>
                          <a:pt x="1219200" y="863600"/>
                        </a:cubicBezTo>
                        <a:cubicBezTo>
                          <a:pt x="1185333" y="880533"/>
                          <a:pt x="1155084" y="909045"/>
                          <a:pt x="1117600" y="914400"/>
                        </a:cubicBezTo>
                        <a:cubicBezTo>
                          <a:pt x="1007331" y="930153"/>
                          <a:pt x="1058053" y="921229"/>
                          <a:pt x="965200" y="939800"/>
                        </a:cubicBezTo>
                        <a:cubicBezTo>
                          <a:pt x="924516" y="1061852"/>
                          <a:pt x="971478" y="887551"/>
                          <a:pt x="977900" y="1016000"/>
                        </a:cubicBezTo>
                        <a:cubicBezTo>
                          <a:pt x="981500" y="1088001"/>
                          <a:pt x="965200" y="1231900"/>
                          <a:pt x="965200" y="1231900"/>
                        </a:cubicBezTo>
                      </a:path>
                    </a:pathLst>
                  </a:custGeom>
                  <a:noFill/>
                  <a:ln w="12700"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 dirty="0"/>
                  </a:p>
                </p:txBody>
              </p:sp>
              <p:sp>
                <p:nvSpPr>
                  <p:cNvPr id="141" name="타원 140"/>
                  <p:cNvSpPr/>
                  <p:nvPr/>
                </p:nvSpPr>
                <p:spPr>
                  <a:xfrm rot="2107492">
                    <a:off x="5742595" y="4830637"/>
                    <a:ext cx="167913" cy="114686"/>
                  </a:xfrm>
                  <a:prstGeom prst="ellipse">
                    <a:avLst/>
                  </a:prstGeom>
                  <a:solidFill>
                    <a:srgbClr val="C00000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/>
                  </a:p>
                </p:txBody>
              </p:sp>
              <p:sp>
                <p:nvSpPr>
                  <p:cNvPr id="142" name="타원 141"/>
                  <p:cNvSpPr/>
                  <p:nvPr/>
                </p:nvSpPr>
                <p:spPr>
                  <a:xfrm rot="2107492">
                    <a:off x="5590195" y="4398837"/>
                    <a:ext cx="167913" cy="114686"/>
                  </a:xfrm>
                  <a:prstGeom prst="ellipse">
                    <a:avLst/>
                  </a:prstGeom>
                  <a:solidFill>
                    <a:srgbClr val="C00000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/>
                  </a:p>
                </p:txBody>
              </p:sp>
            </p:grpSp>
            <p:grpSp>
              <p:nvGrpSpPr>
                <p:cNvPr id="92" name="그룹 91"/>
                <p:cNvGrpSpPr/>
                <p:nvPr/>
              </p:nvGrpSpPr>
              <p:grpSpPr>
                <a:xfrm>
                  <a:off x="553753" y="3649842"/>
                  <a:ext cx="893190" cy="590360"/>
                  <a:chOff x="632054" y="3464640"/>
                  <a:chExt cx="893190" cy="590360"/>
                </a:xfrm>
              </p:grpSpPr>
              <p:grpSp>
                <p:nvGrpSpPr>
                  <p:cNvPr id="123" name="그룹 122"/>
                  <p:cNvGrpSpPr/>
                  <p:nvPr/>
                </p:nvGrpSpPr>
                <p:grpSpPr>
                  <a:xfrm>
                    <a:off x="632054" y="3464640"/>
                    <a:ext cx="893190" cy="590360"/>
                    <a:chOff x="3759765" y="3325734"/>
                    <a:chExt cx="2770676" cy="1375578"/>
                  </a:xfrm>
                </p:grpSpPr>
                <p:sp>
                  <p:nvSpPr>
                    <p:cNvPr id="133" name="타원 132"/>
                    <p:cNvSpPr/>
                    <p:nvPr/>
                  </p:nvSpPr>
                  <p:spPr>
                    <a:xfrm>
                      <a:off x="3759765" y="3534077"/>
                      <a:ext cx="2770111" cy="1167235"/>
                    </a:xfrm>
                    <a:prstGeom prst="ellipse">
                      <a:avLst/>
                    </a:prstGeom>
                    <a:solidFill>
                      <a:schemeClr val="accent2">
                        <a:lumMod val="60000"/>
                        <a:lumOff val="40000"/>
                      </a:schemeClr>
                    </a:solidFill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134" name="타원 133"/>
                    <p:cNvSpPr/>
                    <p:nvPr/>
                  </p:nvSpPr>
                  <p:spPr>
                    <a:xfrm>
                      <a:off x="3759765" y="3325734"/>
                      <a:ext cx="2770111" cy="1167235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cxnSp>
                  <p:nvCxnSpPr>
                    <p:cNvPr id="135" name="직선 연결선 134"/>
                    <p:cNvCxnSpPr/>
                    <p:nvPr/>
                  </p:nvCxnSpPr>
                  <p:spPr>
                    <a:xfrm>
                      <a:off x="3759765" y="3934004"/>
                      <a:ext cx="0" cy="240969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6" name="직선 연결선 135"/>
                    <p:cNvCxnSpPr/>
                    <p:nvPr/>
                  </p:nvCxnSpPr>
                  <p:spPr>
                    <a:xfrm>
                      <a:off x="6530441" y="3909351"/>
                      <a:ext cx="0" cy="240969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24" name="그룹 123"/>
                  <p:cNvGrpSpPr/>
                  <p:nvPr/>
                </p:nvGrpSpPr>
                <p:grpSpPr>
                  <a:xfrm rot="2107492">
                    <a:off x="1202755" y="3634330"/>
                    <a:ext cx="168836" cy="237232"/>
                    <a:chOff x="4419175" y="4395956"/>
                    <a:chExt cx="523729" cy="552767"/>
                  </a:xfrm>
                  <a:solidFill>
                    <a:schemeClr val="accent4">
                      <a:lumMod val="60000"/>
                      <a:lumOff val="40000"/>
                    </a:schemeClr>
                  </a:solidFill>
                </p:grpSpPr>
                <p:sp>
                  <p:nvSpPr>
                    <p:cNvPr id="129" name="타원 128"/>
                    <p:cNvSpPr/>
                    <p:nvPr/>
                  </p:nvSpPr>
                  <p:spPr>
                    <a:xfrm>
                      <a:off x="4758200" y="4395956"/>
                      <a:ext cx="184704" cy="152648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130" name="타원 129"/>
                    <p:cNvSpPr/>
                    <p:nvPr/>
                  </p:nvSpPr>
                  <p:spPr>
                    <a:xfrm>
                      <a:off x="4647775" y="4589989"/>
                      <a:ext cx="126155" cy="94782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131" name="타원 130"/>
                    <p:cNvSpPr/>
                    <p:nvPr/>
                  </p:nvSpPr>
                  <p:spPr>
                    <a:xfrm>
                      <a:off x="4419175" y="4704289"/>
                      <a:ext cx="126155" cy="94782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132" name="타원 131"/>
                    <p:cNvSpPr/>
                    <p:nvPr/>
                  </p:nvSpPr>
                  <p:spPr>
                    <a:xfrm>
                      <a:off x="4576096" y="4834037"/>
                      <a:ext cx="167913" cy="114686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</p:grpSp>
              <p:sp>
                <p:nvSpPr>
                  <p:cNvPr id="125" name="자유형 124"/>
                  <p:cNvSpPr/>
                  <p:nvPr/>
                </p:nvSpPr>
                <p:spPr>
                  <a:xfrm rot="20874056">
                    <a:off x="669083" y="3637437"/>
                    <a:ext cx="508330" cy="117217"/>
                  </a:xfrm>
                  <a:custGeom>
                    <a:avLst/>
                    <a:gdLst>
                      <a:gd name="connsiteX0" fmla="*/ 0 w 1651000"/>
                      <a:gd name="connsiteY0" fmla="*/ 308939 h 816939"/>
                      <a:gd name="connsiteX1" fmla="*/ 63500 w 1651000"/>
                      <a:gd name="connsiteY1" fmla="*/ 270839 h 816939"/>
                      <a:gd name="connsiteX2" fmla="*/ 101600 w 1651000"/>
                      <a:gd name="connsiteY2" fmla="*/ 258139 h 816939"/>
                      <a:gd name="connsiteX3" fmla="*/ 215900 w 1651000"/>
                      <a:gd name="connsiteY3" fmla="*/ 181939 h 816939"/>
                      <a:gd name="connsiteX4" fmla="*/ 304800 w 1651000"/>
                      <a:gd name="connsiteY4" fmla="*/ 156539 h 816939"/>
                      <a:gd name="connsiteX5" fmla="*/ 596900 w 1651000"/>
                      <a:gd name="connsiteY5" fmla="*/ 93039 h 816939"/>
                      <a:gd name="connsiteX6" fmla="*/ 711200 w 1651000"/>
                      <a:gd name="connsiteY6" fmla="*/ 67639 h 816939"/>
                      <a:gd name="connsiteX7" fmla="*/ 787400 w 1651000"/>
                      <a:gd name="connsiteY7" fmla="*/ 42239 h 816939"/>
                      <a:gd name="connsiteX8" fmla="*/ 914400 w 1651000"/>
                      <a:gd name="connsiteY8" fmla="*/ 29539 h 816939"/>
                      <a:gd name="connsiteX9" fmla="*/ 952500 w 1651000"/>
                      <a:gd name="connsiteY9" fmla="*/ 16839 h 816939"/>
                      <a:gd name="connsiteX10" fmla="*/ 1397000 w 1651000"/>
                      <a:gd name="connsiteY10" fmla="*/ 16839 h 816939"/>
                      <a:gd name="connsiteX11" fmla="*/ 1231900 w 1651000"/>
                      <a:gd name="connsiteY11" fmla="*/ 131139 h 816939"/>
                      <a:gd name="connsiteX12" fmla="*/ 1016000 w 1651000"/>
                      <a:gd name="connsiteY12" fmla="*/ 194639 h 816939"/>
                      <a:gd name="connsiteX13" fmla="*/ 723900 w 1651000"/>
                      <a:gd name="connsiteY13" fmla="*/ 207339 h 816939"/>
                      <a:gd name="connsiteX14" fmla="*/ 571500 w 1651000"/>
                      <a:gd name="connsiteY14" fmla="*/ 245439 h 816939"/>
                      <a:gd name="connsiteX15" fmla="*/ 457200 w 1651000"/>
                      <a:gd name="connsiteY15" fmla="*/ 270839 h 816939"/>
                      <a:gd name="connsiteX16" fmla="*/ 203200 w 1651000"/>
                      <a:gd name="connsiteY16" fmla="*/ 347039 h 816939"/>
                      <a:gd name="connsiteX17" fmla="*/ 165100 w 1651000"/>
                      <a:gd name="connsiteY17" fmla="*/ 372439 h 816939"/>
                      <a:gd name="connsiteX18" fmla="*/ 1041400 w 1651000"/>
                      <a:gd name="connsiteY18" fmla="*/ 385139 h 816939"/>
                      <a:gd name="connsiteX19" fmla="*/ 1295400 w 1651000"/>
                      <a:gd name="connsiteY19" fmla="*/ 321639 h 816939"/>
                      <a:gd name="connsiteX20" fmla="*/ 1485900 w 1651000"/>
                      <a:gd name="connsiteY20" fmla="*/ 296239 h 816939"/>
                      <a:gd name="connsiteX21" fmla="*/ 1384300 w 1651000"/>
                      <a:gd name="connsiteY21" fmla="*/ 385139 h 816939"/>
                      <a:gd name="connsiteX22" fmla="*/ 1333500 w 1651000"/>
                      <a:gd name="connsiteY22" fmla="*/ 410539 h 816939"/>
                      <a:gd name="connsiteX23" fmla="*/ 889000 w 1651000"/>
                      <a:gd name="connsiteY23" fmla="*/ 461339 h 816939"/>
                      <a:gd name="connsiteX24" fmla="*/ 647700 w 1651000"/>
                      <a:gd name="connsiteY24" fmla="*/ 524839 h 816939"/>
                      <a:gd name="connsiteX25" fmla="*/ 482600 w 1651000"/>
                      <a:gd name="connsiteY25" fmla="*/ 537539 h 816939"/>
                      <a:gd name="connsiteX26" fmla="*/ 317500 w 1651000"/>
                      <a:gd name="connsiteY26" fmla="*/ 588339 h 816939"/>
                      <a:gd name="connsiteX27" fmla="*/ 266700 w 1651000"/>
                      <a:gd name="connsiteY27" fmla="*/ 613739 h 816939"/>
                      <a:gd name="connsiteX28" fmla="*/ 254000 w 1651000"/>
                      <a:gd name="connsiteY28" fmla="*/ 651839 h 816939"/>
                      <a:gd name="connsiteX29" fmla="*/ 812800 w 1651000"/>
                      <a:gd name="connsiteY29" fmla="*/ 613739 h 816939"/>
                      <a:gd name="connsiteX30" fmla="*/ 1422400 w 1651000"/>
                      <a:gd name="connsiteY30" fmla="*/ 499439 h 816939"/>
                      <a:gd name="connsiteX31" fmla="*/ 1638300 w 1651000"/>
                      <a:gd name="connsiteY31" fmla="*/ 474039 h 816939"/>
                      <a:gd name="connsiteX32" fmla="*/ 1587500 w 1651000"/>
                      <a:gd name="connsiteY32" fmla="*/ 512139 h 816939"/>
                      <a:gd name="connsiteX33" fmla="*/ 1460500 w 1651000"/>
                      <a:gd name="connsiteY33" fmla="*/ 575639 h 816939"/>
                      <a:gd name="connsiteX34" fmla="*/ 1333500 w 1651000"/>
                      <a:gd name="connsiteY34" fmla="*/ 588339 h 816939"/>
                      <a:gd name="connsiteX35" fmla="*/ 1066800 w 1651000"/>
                      <a:gd name="connsiteY35" fmla="*/ 626439 h 816939"/>
                      <a:gd name="connsiteX36" fmla="*/ 990600 w 1651000"/>
                      <a:gd name="connsiteY36" fmla="*/ 651839 h 816939"/>
                      <a:gd name="connsiteX37" fmla="*/ 812800 w 1651000"/>
                      <a:gd name="connsiteY37" fmla="*/ 702639 h 816939"/>
                      <a:gd name="connsiteX38" fmla="*/ 635000 w 1651000"/>
                      <a:gd name="connsiteY38" fmla="*/ 766139 h 816939"/>
                      <a:gd name="connsiteX39" fmla="*/ 469900 w 1651000"/>
                      <a:gd name="connsiteY39" fmla="*/ 804239 h 816939"/>
                      <a:gd name="connsiteX40" fmla="*/ 508000 w 1651000"/>
                      <a:gd name="connsiteY40" fmla="*/ 816939 h 816939"/>
                      <a:gd name="connsiteX41" fmla="*/ 685800 w 1651000"/>
                      <a:gd name="connsiteY41" fmla="*/ 791539 h 816939"/>
                      <a:gd name="connsiteX42" fmla="*/ 876300 w 1651000"/>
                      <a:gd name="connsiteY42" fmla="*/ 753439 h 816939"/>
                      <a:gd name="connsiteX43" fmla="*/ 1282700 w 1651000"/>
                      <a:gd name="connsiteY43" fmla="*/ 664539 h 816939"/>
                      <a:gd name="connsiteX44" fmla="*/ 1498600 w 1651000"/>
                      <a:gd name="connsiteY44" fmla="*/ 575639 h 816939"/>
                      <a:gd name="connsiteX45" fmla="*/ 1574800 w 1651000"/>
                      <a:gd name="connsiteY45" fmla="*/ 550239 h 816939"/>
                      <a:gd name="connsiteX46" fmla="*/ 1651000 w 1651000"/>
                      <a:gd name="connsiteY46" fmla="*/ 537539 h 816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</a:cxnLst>
                    <a:rect l="l" t="t" r="r" b="b"/>
                    <a:pathLst>
                      <a:path w="1651000" h="816939">
                        <a:moveTo>
                          <a:pt x="0" y="308939"/>
                        </a:moveTo>
                        <a:cubicBezTo>
                          <a:pt x="21167" y="296239"/>
                          <a:pt x="41422" y="281878"/>
                          <a:pt x="63500" y="270839"/>
                        </a:cubicBezTo>
                        <a:cubicBezTo>
                          <a:pt x="75474" y="264852"/>
                          <a:pt x="90461" y="265565"/>
                          <a:pt x="101600" y="258139"/>
                        </a:cubicBezTo>
                        <a:cubicBezTo>
                          <a:pt x="232463" y="170897"/>
                          <a:pt x="8715" y="274021"/>
                          <a:pt x="215900" y="181939"/>
                        </a:cubicBezTo>
                        <a:cubicBezTo>
                          <a:pt x="247704" y="167804"/>
                          <a:pt x="270811" y="167160"/>
                          <a:pt x="304800" y="156539"/>
                        </a:cubicBezTo>
                        <a:cubicBezTo>
                          <a:pt x="520058" y="89271"/>
                          <a:pt x="387719" y="112055"/>
                          <a:pt x="596900" y="93039"/>
                        </a:cubicBezTo>
                        <a:cubicBezTo>
                          <a:pt x="635000" y="84572"/>
                          <a:pt x="673488" y="77695"/>
                          <a:pt x="711200" y="67639"/>
                        </a:cubicBezTo>
                        <a:cubicBezTo>
                          <a:pt x="737070" y="60740"/>
                          <a:pt x="761085" y="47173"/>
                          <a:pt x="787400" y="42239"/>
                        </a:cubicBezTo>
                        <a:cubicBezTo>
                          <a:pt x="829216" y="34399"/>
                          <a:pt x="872067" y="33772"/>
                          <a:pt x="914400" y="29539"/>
                        </a:cubicBezTo>
                        <a:cubicBezTo>
                          <a:pt x="927100" y="25306"/>
                          <a:pt x="939432" y="19743"/>
                          <a:pt x="952500" y="16839"/>
                        </a:cubicBezTo>
                        <a:cubicBezTo>
                          <a:pt x="1107154" y="-17529"/>
                          <a:pt x="1206728" y="10278"/>
                          <a:pt x="1397000" y="16839"/>
                        </a:cubicBezTo>
                        <a:cubicBezTo>
                          <a:pt x="1367589" y="105071"/>
                          <a:pt x="1390971" y="64859"/>
                          <a:pt x="1231900" y="131139"/>
                        </a:cubicBezTo>
                        <a:cubicBezTo>
                          <a:pt x="1207925" y="141129"/>
                          <a:pt x="1071983" y="190640"/>
                          <a:pt x="1016000" y="194639"/>
                        </a:cubicBezTo>
                        <a:cubicBezTo>
                          <a:pt x="918789" y="201583"/>
                          <a:pt x="821267" y="203106"/>
                          <a:pt x="723900" y="207339"/>
                        </a:cubicBezTo>
                        <a:cubicBezTo>
                          <a:pt x="575320" y="237055"/>
                          <a:pt x="759481" y="198444"/>
                          <a:pt x="571500" y="245439"/>
                        </a:cubicBezTo>
                        <a:cubicBezTo>
                          <a:pt x="533636" y="254905"/>
                          <a:pt x="495192" y="261900"/>
                          <a:pt x="457200" y="270839"/>
                        </a:cubicBezTo>
                        <a:cubicBezTo>
                          <a:pt x="402341" y="283747"/>
                          <a:pt x="237334" y="324283"/>
                          <a:pt x="203200" y="347039"/>
                        </a:cubicBezTo>
                        <a:lnTo>
                          <a:pt x="165100" y="372439"/>
                        </a:lnTo>
                        <a:cubicBezTo>
                          <a:pt x="491132" y="465591"/>
                          <a:pt x="353233" y="435493"/>
                          <a:pt x="1041400" y="385139"/>
                        </a:cubicBezTo>
                        <a:cubicBezTo>
                          <a:pt x="1128440" y="378770"/>
                          <a:pt x="1208802" y="332464"/>
                          <a:pt x="1295400" y="321639"/>
                        </a:cubicBezTo>
                        <a:cubicBezTo>
                          <a:pt x="1426703" y="305226"/>
                          <a:pt x="1363213" y="313766"/>
                          <a:pt x="1485900" y="296239"/>
                        </a:cubicBezTo>
                        <a:cubicBezTo>
                          <a:pt x="1464964" y="379981"/>
                          <a:pt x="1490012" y="337088"/>
                          <a:pt x="1384300" y="385139"/>
                        </a:cubicBezTo>
                        <a:cubicBezTo>
                          <a:pt x="1367065" y="392973"/>
                          <a:pt x="1351961" y="406343"/>
                          <a:pt x="1333500" y="410539"/>
                        </a:cubicBezTo>
                        <a:cubicBezTo>
                          <a:pt x="1141622" y="454148"/>
                          <a:pt x="1081388" y="450022"/>
                          <a:pt x="889000" y="461339"/>
                        </a:cubicBezTo>
                        <a:cubicBezTo>
                          <a:pt x="788986" y="501345"/>
                          <a:pt x="795246" y="502980"/>
                          <a:pt x="647700" y="524839"/>
                        </a:cubicBezTo>
                        <a:cubicBezTo>
                          <a:pt x="593100" y="532928"/>
                          <a:pt x="537633" y="533306"/>
                          <a:pt x="482600" y="537539"/>
                        </a:cubicBezTo>
                        <a:cubicBezTo>
                          <a:pt x="438754" y="550066"/>
                          <a:pt x="361432" y="570766"/>
                          <a:pt x="317500" y="588339"/>
                        </a:cubicBezTo>
                        <a:cubicBezTo>
                          <a:pt x="299922" y="595370"/>
                          <a:pt x="283633" y="605272"/>
                          <a:pt x="266700" y="613739"/>
                        </a:cubicBezTo>
                        <a:cubicBezTo>
                          <a:pt x="262467" y="626439"/>
                          <a:pt x="240656" y="650771"/>
                          <a:pt x="254000" y="651839"/>
                        </a:cubicBezTo>
                        <a:cubicBezTo>
                          <a:pt x="408647" y="664211"/>
                          <a:pt x="650246" y="631801"/>
                          <a:pt x="812800" y="613739"/>
                        </a:cubicBezTo>
                        <a:cubicBezTo>
                          <a:pt x="1188232" y="488595"/>
                          <a:pt x="986047" y="531761"/>
                          <a:pt x="1422400" y="499439"/>
                        </a:cubicBezTo>
                        <a:cubicBezTo>
                          <a:pt x="1481336" y="487652"/>
                          <a:pt x="1593212" y="462767"/>
                          <a:pt x="1638300" y="474039"/>
                        </a:cubicBezTo>
                        <a:cubicBezTo>
                          <a:pt x="1658835" y="479173"/>
                          <a:pt x="1605112" y="500398"/>
                          <a:pt x="1587500" y="512139"/>
                        </a:cubicBezTo>
                        <a:cubicBezTo>
                          <a:pt x="1556418" y="532860"/>
                          <a:pt x="1498925" y="567954"/>
                          <a:pt x="1460500" y="575639"/>
                        </a:cubicBezTo>
                        <a:cubicBezTo>
                          <a:pt x="1418782" y="583983"/>
                          <a:pt x="1375654" y="582591"/>
                          <a:pt x="1333500" y="588339"/>
                        </a:cubicBezTo>
                        <a:cubicBezTo>
                          <a:pt x="915032" y="645403"/>
                          <a:pt x="1402187" y="589174"/>
                          <a:pt x="1066800" y="626439"/>
                        </a:cubicBezTo>
                        <a:cubicBezTo>
                          <a:pt x="1041400" y="634906"/>
                          <a:pt x="1016245" y="644146"/>
                          <a:pt x="990600" y="651839"/>
                        </a:cubicBezTo>
                        <a:cubicBezTo>
                          <a:pt x="931561" y="669551"/>
                          <a:pt x="870514" y="680996"/>
                          <a:pt x="812800" y="702639"/>
                        </a:cubicBezTo>
                        <a:cubicBezTo>
                          <a:pt x="805567" y="705351"/>
                          <a:pt x="657103" y="762455"/>
                          <a:pt x="635000" y="766139"/>
                        </a:cubicBezTo>
                        <a:cubicBezTo>
                          <a:pt x="528400" y="783906"/>
                          <a:pt x="583560" y="771765"/>
                          <a:pt x="469900" y="804239"/>
                        </a:cubicBezTo>
                        <a:cubicBezTo>
                          <a:pt x="482600" y="808472"/>
                          <a:pt x="494613" y="816939"/>
                          <a:pt x="508000" y="816939"/>
                        </a:cubicBezTo>
                        <a:cubicBezTo>
                          <a:pt x="625873" y="816939"/>
                          <a:pt x="604596" y="808635"/>
                          <a:pt x="685800" y="791539"/>
                        </a:cubicBezTo>
                        <a:cubicBezTo>
                          <a:pt x="749168" y="778198"/>
                          <a:pt x="813038" y="767277"/>
                          <a:pt x="876300" y="753439"/>
                        </a:cubicBezTo>
                        <a:cubicBezTo>
                          <a:pt x="1401356" y="638583"/>
                          <a:pt x="804125" y="760254"/>
                          <a:pt x="1282700" y="664539"/>
                        </a:cubicBezTo>
                        <a:cubicBezTo>
                          <a:pt x="1372112" y="604931"/>
                          <a:pt x="1310760" y="641383"/>
                          <a:pt x="1498600" y="575639"/>
                        </a:cubicBezTo>
                        <a:cubicBezTo>
                          <a:pt x="1523871" y="566794"/>
                          <a:pt x="1548390" y="554641"/>
                          <a:pt x="1574800" y="550239"/>
                        </a:cubicBezTo>
                        <a:lnTo>
                          <a:pt x="1651000" y="537539"/>
                        </a:lnTo>
                      </a:path>
                    </a:pathLst>
                  </a:custGeom>
                  <a:noFill/>
                  <a:ln w="12700">
                    <a:solidFill>
                      <a:schemeClr val="accent4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/>
                  </a:p>
                </p:txBody>
              </p:sp>
              <p:sp>
                <p:nvSpPr>
                  <p:cNvPr id="126" name="자유형 125"/>
                  <p:cNvSpPr/>
                  <p:nvPr/>
                </p:nvSpPr>
                <p:spPr>
                  <a:xfrm rot="15756396" flipH="1">
                    <a:off x="916617" y="3645932"/>
                    <a:ext cx="247377" cy="263662"/>
                  </a:xfrm>
                  <a:custGeom>
                    <a:avLst/>
                    <a:gdLst>
                      <a:gd name="connsiteX0" fmla="*/ 0 w 1600200"/>
                      <a:gd name="connsiteY0" fmla="*/ 101600 h 1231900"/>
                      <a:gd name="connsiteX1" fmla="*/ 228600 w 1600200"/>
                      <a:gd name="connsiteY1" fmla="*/ 50800 h 1231900"/>
                      <a:gd name="connsiteX2" fmla="*/ 660400 w 1600200"/>
                      <a:gd name="connsiteY2" fmla="*/ 0 h 1231900"/>
                      <a:gd name="connsiteX3" fmla="*/ 1028700 w 1600200"/>
                      <a:gd name="connsiteY3" fmla="*/ 12700 h 1231900"/>
                      <a:gd name="connsiteX4" fmla="*/ 1600200 w 1600200"/>
                      <a:gd name="connsiteY4" fmla="*/ 50800 h 1231900"/>
                      <a:gd name="connsiteX5" fmla="*/ 1574800 w 1600200"/>
                      <a:gd name="connsiteY5" fmla="*/ 88900 h 1231900"/>
                      <a:gd name="connsiteX6" fmla="*/ 1219200 w 1600200"/>
                      <a:gd name="connsiteY6" fmla="*/ 215900 h 1231900"/>
                      <a:gd name="connsiteX7" fmla="*/ 952500 w 1600200"/>
                      <a:gd name="connsiteY7" fmla="*/ 241300 h 1231900"/>
                      <a:gd name="connsiteX8" fmla="*/ 647700 w 1600200"/>
                      <a:gd name="connsiteY8" fmla="*/ 254000 h 1231900"/>
                      <a:gd name="connsiteX9" fmla="*/ 736600 w 1600200"/>
                      <a:gd name="connsiteY9" fmla="*/ 254000 h 1231900"/>
                      <a:gd name="connsiteX10" fmla="*/ 1155700 w 1600200"/>
                      <a:gd name="connsiteY10" fmla="*/ 266700 h 1231900"/>
                      <a:gd name="connsiteX11" fmla="*/ 1320800 w 1600200"/>
                      <a:gd name="connsiteY11" fmla="*/ 279400 h 1231900"/>
                      <a:gd name="connsiteX12" fmla="*/ 1295400 w 1600200"/>
                      <a:gd name="connsiteY12" fmla="*/ 317500 h 1231900"/>
                      <a:gd name="connsiteX13" fmla="*/ 1193800 w 1600200"/>
                      <a:gd name="connsiteY13" fmla="*/ 355600 h 1231900"/>
                      <a:gd name="connsiteX14" fmla="*/ 952500 w 1600200"/>
                      <a:gd name="connsiteY14" fmla="*/ 406400 h 1231900"/>
                      <a:gd name="connsiteX15" fmla="*/ 800100 w 1600200"/>
                      <a:gd name="connsiteY15" fmla="*/ 444500 h 1231900"/>
                      <a:gd name="connsiteX16" fmla="*/ 1181100 w 1600200"/>
                      <a:gd name="connsiteY16" fmla="*/ 457200 h 1231900"/>
                      <a:gd name="connsiteX17" fmla="*/ 1244600 w 1600200"/>
                      <a:gd name="connsiteY17" fmla="*/ 469900 h 1231900"/>
                      <a:gd name="connsiteX18" fmla="*/ 889000 w 1600200"/>
                      <a:gd name="connsiteY18" fmla="*/ 558800 h 1231900"/>
                      <a:gd name="connsiteX19" fmla="*/ 812800 w 1600200"/>
                      <a:gd name="connsiteY19" fmla="*/ 571500 h 1231900"/>
                      <a:gd name="connsiteX20" fmla="*/ 774700 w 1600200"/>
                      <a:gd name="connsiteY20" fmla="*/ 584200 h 1231900"/>
                      <a:gd name="connsiteX21" fmla="*/ 1003300 w 1600200"/>
                      <a:gd name="connsiteY21" fmla="*/ 622300 h 1231900"/>
                      <a:gd name="connsiteX22" fmla="*/ 1435100 w 1600200"/>
                      <a:gd name="connsiteY22" fmla="*/ 647700 h 1231900"/>
                      <a:gd name="connsiteX23" fmla="*/ 1270000 w 1600200"/>
                      <a:gd name="connsiteY23" fmla="*/ 685800 h 1231900"/>
                      <a:gd name="connsiteX24" fmla="*/ 990600 w 1600200"/>
                      <a:gd name="connsiteY24" fmla="*/ 723900 h 1231900"/>
                      <a:gd name="connsiteX25" fmla="*/ 939800 w 1600200"/>
                      <a:gd name="connsiteY25" fmla="*/ 736600 h 1231900"/>
                      <a:gd name="connsiteX26" fmla="*/ 825500 w 1600200"/>
                      <a:gd name="connsiteY26" fmla="*/ 762000 h 1231900"/>
                      <a:gd name="connsiteX27" fmla="*/ 889000 w 1600200"/>
                      <a:gd name="connsiteY27" fmla="*/ 825500 h 1231900"/>
                      <a:gd name="connsiteX28" fmla="*/ 1168400 w 1600200"/>
                      <a:gd name="connsiteY28" fmla="*/ 850900 h 1231900"/>
                      <a:gd name="connsiteX29" fmla="*/ 1219200 w 1600200"/>
                      <a:gd name="connsiteY29" fmla="*/ 863600 h 1231900"/>
                      <a:gd name="connsiteX30" fmla="*/ 1117600 w 1600200"/>
                      <a:gd name="connsiteY30" fmla="*/ 914400 h 1231900"/>
                      <a:gd name="connsiteX31" fmla="*/ 965200 w 1600200"/>
                      <a:gd name="connsiteY31" fmla="*/ 939800 h 1231900"/>
                      <a:gd name="connsiteX32" fmla="*/ 977900 w 1600200"/>
                      <a:gd name="connsiteY32" fmla="*/ 1016000 h 1231900"/>
                      <a:gd name="connsiteX33" fmla="*/ 965200 w 1600200"/>
                      <a:gd name="connsiteY33" fmla="*/ 1231900 h 12319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</a:cxnLst>
                    <a:rect l="l" t="t" r="r" b="b"/>
                    <a:pathLst>
                      <a:path w="1600200" h="1231900">
                        <a:moveTo>
                          <a:pt x="0" y="101600"/>
                        </a:moveTo>
                        <a:cubicBezTo>
                          <a:pt x="155292" y="43365"/>
                          <a:pt x="49311" y="73211"/>
                          <a:pt x="228600" y="50800"/>
                        </a:cubicBezTo>
                        <a:cubicBezTo>
                          <a:pt x="677801" y="-5350"/>
                          <a:pt x="80814" y="57959"/>
                          <a:pt x="660400" y="0"/>
                        </a:cubicBezTo>
                        <a:lnTo>
                          <a:pt x="1028700" y="12700"/>
                        </a:lnTo>
                        <a:cubicBezTo>
                          <a:pt x="1500146" y="33810"/>
                          <a:pt x="1359457" y="16408"/>
                          <a:pt x="1600200" y="50800"/>
                        </a:cubicBezTo>
                        <a:cubicBezTo>
                          <a:pt x="1591733" y="63500"/>
                          <a:pt x="1587220" y="80028"/>
                          <a:pt x="1574800" y="88900"/>
                        </a:cubicBezTo>
                        <a:cubicBezTo>
                          <a:pt x="1411423" y="205598"/>
                          <a:pt x="1423316" y="175077"/>
                          <a:pt x="1219200" y="215900"/>
                        </a:cubicBezTo>
                        <a:cubicBezTo>
                          <a:pt x="1062292" y="247282"/>
                          <a:pt x="1335214" y="222631"/>
                          <a:pt x="952500" y="241300"/>
                        </a:cubicBezTo>
                        <a:lnTo>
                          <a:pt x="647700" y="254000"/>
                        </a:lnTo>
                        <a:cubicBezTo>
                          <a:pt x="739051" y="284450"/>
                          <a:pt x="624972" y="254000"/>
                          <a:pt x="736600" y="254000"/>
                        </a:cubicBezTo>
                        <a:cubicBezTo>
                          <a:pt x="876364" y="254000"/>
                          <a:pt x="1016000" y="262467"/>
                          <a:pt x="1155700" y="266700"/>
                        </a:cubicBezTo>
                        <a:cubicBezTo>
                          <a:pt x="1210733" y="270933"/>
                          <a:pt x="1268927" y="260537"/>
                          <a:pt x="1320800" y="279400"/>
                        </a:cubicBezTo>
                        <a:cubicBezTo>
                          <a:pt x="1335145" y="284616"/>
                          <a:pt x="1308488" y="309647"/>
                          <a:pt x="1295400" y="317500"/>
                        </a:cubicBezTo>
                        <a:cubicBezTo>
                          <a:pt x="1264385" y="336109"/>
                          <a:pt x="1227862" y="343435"/>
                          <a:pt x="1193800" y="355600"/>
                        </a:cubicBezTo>
                        <a:cubicBezTo>
                          <a:pt x="1057272" y="404360"/>
                          <a:pt x="1159670" y="364966"/>
                          <a:pt x="952500" y="406400"/>
                        </a:cubicBezTo>
                        <a:cubicBezTo>
                          <a:pt x="901153" y="416669"/>
                          <a:pt x="800100" y="444500"/>
                          <a:pt x="800100" y="444500"/>
                        </a:cubicBezTo>
                        <a:cubicBezTo>
                          <a:pt x="927100" y="448733"/>
                          <a:pt x="1054236" y="449951"/>
                          <a:pt x="1181100" y="457200"/>
                        </a:cubicBezTo>
                        <a:cubicBezTo>
                          <a:pt x="1202651" y="458431"/>
                          <a:pt x="1261639" y="456648"/>
                          <a:pt x="1244600" y="469900"/>
                        </a:cubicBezTo>
                        <a:cubicBezTo>
                          <a:pt x="1127088" y="561299"/>
                          <a:pt x="1025237" y="549069"/>
                          <a:pt x="889000" y="558800"/>
                        </a:cubicBezTo>
                        <a:cubicBezTo>
                          <a:pt x="863600" y="563033"/>
                          <a:pt x="837937" y="565914"/>
                          <a:pt x="812800" y="571500"/>
                        </a:cubicBezTo>
                        <a:cubicBezTo>
                          <a:pt x="799732" y="574404"/>
                          <a:pt x="765234" y="574734"/>
                          <a:pt x="774700" y="584200"/>
                        </a:cubicBezTo>
                        <a:cubicBezTo>
                          <a:pt x="808604" y="618104"/>
                          <a:pt x="996823" y="621878"/>
                          <a:pt x="1003300" y="622300"/>
                        </a:cubicBezTo>
                        <a:lnTo>
                          <a:pt x="1435100" y="647700"/>
                        </a:lnTo>
                        <a:cubicBezTo>
                          <a:pt x="1393022" y="658220"/>
                          <a:pt x="1317977" y="678692"/>
                          <a:pt x="1270000" y="685800"/>
                        </a:cubicBezTo>
                        <a:cubicBezTo>
                          <a:pt x="1177020" y="699575"/>
                          <a:pt x="1083502" y="709607"/>
                          <a:pt x="990600" y="723900"/>
                        </a:cubicBezTo>
                        <a:cubicBezTo>
                          <a:pt x="973348" y="726554"/>
                          <a:pt x="956916" y="733177"/>
                          <a:pt x="939800" y="736600"/>
                        </a:cubicBezTo>
                        <a:cubicBezTo>
                          <a:pt x="828044" y="758951"/>
                          <a:pt x="899649" y="737284"/>
                          <a:pt x="825500" y="762000"/>
                        </a:cubicBezTo>
                        <a:cubicBezTo>
                          <a:pt x="846667" y="783167"/>
                          <a:pt x="860024" y="817988"/>
                          <a:pt x="889000" y="825500"/>
                        </a:cubicBezTo>
                        <a:cubicBezTo>
                          <a:pt x="979525" y="848969"/>
                          <a:pt x="1075499" y="840181"/>
                          <a:pt x="1168400" y="850900"/>
                        </a:cubicBezTo>
                        <a:cubicBezTo>
                          <a:pt x="1185739" y="852901"/>
                          <a:pt x="1202267" y="859367"/>
                          <a:pt x="1219200" y="863600"/>
                        </a:cubicBezTo>
                        <a:cubicBezTo>
                          <a:pt x="1185333" y="880533"/>
                          <a:pt x="1155084" y="909045"/>
                          <a:pt x="1117600" y="914400"/>
                        </a:cubicBezTo>
                        <a:cubicBezTo>
                          <a:pt x="1007331" y="930153"/>
                          <a:pt x="1058053" y="921229"/>
                          <a:pt x="965200" y="939800"/>
                        </a:cubicBezTo>
                        <a:cubicBezTo>
                          <a:pt x="924516" y="1061852"/>
                          <a:pt x="971478" y="887551"/>
                          <a:pt x="977900" y="1016000"/>
                        </a:cubicBezTo>
                        <a:cubicBezTo>
                          <a:pt x="981500" y="1088001"/>
                          <a:pt x="965200" y="1231900"/>
                          <a:pt x="965200" y="1231900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accent4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 dirty="0"/>
                  </a:p>
                </p:txBody>
              </p:sp>
              <p:sp>
                <p:nvSpPr>
                  <p:cNvPr id="127" name="타원 126"/>
                  <p:cNvSpPr/>
                  <p:nvPr/>
                </p:nvSpPr>
                <p:spPr>
                  <a:xfrm rot="2107492">
                    <a:off x="1287641" y="3810942"/>
                    <a:ext cx="54131" cy="49220"/>
                  </a:xfrm>
                  <a:prstGeom prst="ellipse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/>
                  </a:p>
                </p:txBody>
              </p:sp>
              <p:sp>
                <p:nvSpPr>
                  <p:cNvPr id="128" name="타원 127"/>
                  <p:cNvSpPr/>
                  <p:nvPr/>
                </p:nvSpPr>
                <p:spPr>
                  <a:xfrm rot="2107492">
                    <a:off x="1238511" y="3625626"/>
                    <a:ext cx="54131" cy="49220"/>
                  </a:xfrm>
                  <a:prstGeom prst="ellipse">
                    <a:avLst/>
                  </a:prstGeom>
                  <a:solidFill>
                    <a:schemeClr val="accent4">
                      <a:lumMod val="60000"/>
                      <a:lumOff val="40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/>
                  </a:p>
                </p:txBody>
              </p:sp>
            </p:grpSp>
            <p:grpSp>
              <p:nvGrpSpPr>
                <p:cNvPr id="93" name="그룹 92"/>
                <p:cNvGrpSpPr/>
                <p:nvPr/>
              </p:nvGrpSpPr>
              <p:grpSpPr>
                <a:xfrm>
                  <a:off x="1717178" y="3649842"/>
                  <a:ext cx="893190" cy="590360"/>
                  <a:chOff x="618719" y="4177402"/>
                  <a:chExt cx="893190" cy="590360"/>
                </a:xfrm>
              </p:grpSpPr>
              <p:grpSp>
                <p:nvGrpSpPr>
                  <p:cNvPr id="109" name="그룹 108"/>
                  <p:cNvGrpSpPr/>
                  <p:nvPr/>
                </p:nvGrpSpPr>
                <p:grpSpPr>
                  <a:xfrm>
                    <a:off x="618719" y="4177402"/>
                    <a:ext cx="893190" cy="590360"/>
                    <a:chOff x="3759765" y="3325734"/>
                    <a:chExt cx="2770676" cy="1375578"/>
                  </a:xfrm>
                </p:grpSpPr>
                <p:sp>
                  <p:nvSpPr>
                    <p:cNvPr id="119" name="타원 118"/>
                    <p:cNvSpPr/>
                    <p:nvPr/>
                  </p:nvSpPr>
                  <p:spPr>
                    <a:xfrm>
                      <a:off x="3759765" y="3534077"/>
                      <a:ext cx="2770111" cy="1167235"/>
                    </a:xfrm>
                    <a:prstGeom prst="ellipse">
                      <a:avLst/>
                    </a:prstGeom>
                    <a:solidFill>
                      <a:schemeClr val="accent2">
                        <a:lumMod val="60000"/>
                        <a:lumOff val="40000"/>
                      </a:schemeClr>
                    </a:solidFill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120" name="타원 119"/>
                    <p:cNvSpPr/>
                    <p:nvPr/>
                  </p:nvSpPr>
                  <p:spPr>
                    <a:xfrm>
                      <a:off x="3759765" y="3325734"/>
                      <a:ext cx="2770111" cy="1167235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cxnSp>
                  <p:nvCxnSpPr>
                    <p:cNvPr id="121" name="직선 연결선 120"/>
                    <p:cNvCxnSpPr/>
                    <p:nvPr/>
                  </p:nvCxnSpPr>
                  <p:spPr>
                    <a:xfrm>
                      <a:off x="3759765" y="3934004"/>
                      <a:ext cx="0" cy="240969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2" name="직선 연결선 121"/>
                    <p:cNvCxnSpPr/>
                    <p:nvPr/>
                  </p:nvCxnSpPr>
                  <p:spPr>
                    <a:xfrm>
                      <a:off x="6530441" y="3909351"/>
                      <a:ext cx="0" cy="240969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10" name="그룹 109"/>
                  <p:cNvGrpSpPr/>
                  <p:nvPr/>
                </p:nvGrpSpPr>
                <p:grpSpPr>
                  <a:xfrm rot="2107492">
                    <a:off x="1189420" y="4347092"/>
                    <a:ext cx="168836" cy="237232"/>
                    <a:chOff x="4419175" y="4395956"/>
                    <a:chExt cx="523729" cy="552767"/>
                  </a:xfrm>
                  <a:solidFill>
                    <a:srgbClr val="FB5FA6"/>
                  </a:solidFill>
                </p:grpSpPr>
                <p:sp>
                  <p:nvSpPr>
                    <p:cNvPr id="115" name="타원 114"/>
                    <p:cNvSpPr/>
                    <p:nvPr/>
                  </p:nvSpPr>
                  <p:spPr>
                    <a:xfrm>
                      <a:off x="4758200" y="4395956"/>
                      <a:ext cx="184704" cy="152648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116" name="타원 115"/>
                    <p:cNvSpPr/>
                    <p:nvPr/>
                  </p:nvSpPr>
                  <p:spPr>
                    <a:xfrm>
                      <a:off x="4647775" y="4589989"/>
                      <a:ext cx="126155" cy="94782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117" name="타원 116"/>
                    <p:cNvSpPr/>
                    <p:nvPr/>
                  </p:nvSpPr>
                  <p:spPr>
                    <a:xfrm>
                      <a:off x="4419175" y="4704289"/>
                      <a:ext cx="126155" cy="94782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118" name="타원 117"/>
                    <p:cNvSpPr/>
                    <p:nvPr/>
                  </p:nvSpPr>
                  <p:spPr>
                    <a:xfrm>
                      <a:off x="4576096" y="4834037"/>
                      <a:ext cx="167913" cy="114686"/>
                    </a:xfrm>
                    <a:prstGeom prst="ellipse">
                      <a:avLst/>
                    </a:prstGeom>
                    <a:grp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</p:grpSp>
              <p:sp>
                <p:nvSpPr>
                  <p:cNvPr id="111" name="자유형 110"/>
                  <p:cNvSpPr/>
                  <p:nvPr/>
                </p:nvSpPr>
                <p:spPr>
                  <a:xfrm rot="20874056">
                    <a:off x="655748" y="4350199"/>
                    <a:ext cx="508330" cy="117217"/>
                  </a:xfrm>
                  <a:custGeom>
                    <a:avLst/>
                    <a:gdLst>
                      <a:gd name="connsiteX0" fmla="*/ 0 w 1651000"/>
                      <a:gd name="connsiteY0" fmla="*/ 308939 h 816939"/>
                      <a:gd name="connsiteX1" fmla="*/ 63500 w 1651000"/>
                      <a:gd name="connsiteY1" fmla="*/ 270839 h 816939"/>
                      <a:gd name="connsiteX2" fmla="*/ 101600 w 1651000"/>
                      <a:gd name="connsiteY2" fmla="*/ 258139 h 816939"/>
                      <a:gd name="connsiteX3" fmla="*/ 215900 w 1651000"/>
                      <a:gd name="connsiteY3" fmla="*/ 181939 h 816939"/>
                      <a:gd name="connsiteX4" fmla="*/ 304800 w 1651000"/>
                      <a:gd name="connsiteY4" fmla="*/ 156539 h 816939"/>
                      <a:gd name="connsiteX5" fmla="*/ 596900 w 1651000"/>
                      <a:gd name="connsiteY5" fmla="*/ 93039 h 816939"/>
                      <a:gd name="connsiteX6" fmla="*/ 711200 w 1651000"/>
                      <a:gd name="connsiteY6" fmla="*/ 67639 h 816939"/>
                      <a:gd name="connsiteX7" fmla="*/ 787400 w 1651000"/>
                      <a:gd name="connsiteY7" fmla="*/ 42239 h 816939"/>
                      <a:gd name="connsiteX8" fmla="*/ 914400 w 1651000"/>
                      <a:gd name="connsiteY8" fmla="*/ 29539 h 816939"/>
                      <a:gd name="connsiteX9" fmla="*/ 952500 w 1651000"/>
                      <a:gd name="connsiteY9" fmla="*/ 16839 h 816939"/>
                      <a:gd name="connsiteX10" fmla="*/ 1397000 w 1651000"/>
                      <a:gd name="connsiteY10" fmla="*/ 16839 h 816939"/>
                      <a:gd name="connsiteX11" fmla="*/ 1231900 w 1651000"/>
                      <a:gd name="connsiteY11" fmla="*/ 131139 h 816939"/>
                      <a:gd name="connsiteX12" fmla="*/ 1016000 w 1651000"/>
                      <a:gd name="connsiteY12" fmla="*/ 194639 h 816939"/>
                      <a:gd name="connsiteX13" fmla="*/ 723900 w 1651000"/>
                      <a:gd name="connsiteY13" fmla="*/ 207339 h 816939"/>
                      <a:gd name="connsiteX14" fmla="*/ 571500 w 1651000"/>
                      <a:gd name="connsiteY14" fmla="*/ 245439 h 816939"/>
                      <a:gd name="connsiteX15" fmla="*/ 457200 w 1651000"/>
                      <a:gd name="connsiteY15" fmla="*/ 270839 h 816939"/>
                      <a:gd name="connsiteX16" fmla="*/ 203200 w 1651000"/>
                      <a:gd name="connsiteY16" fmla="*/ 347039 h 816939"/>
                      <a:gd name="connsiteX17" fmla="*/ 165100 w 1651000"/>
                      <a:gd name="connsiteY17" fmla="*/ 372439 h 816939"/>
                      <a:gd name="connsiteX18" fmla="*/ 1041400 w 1651000"/>
                      <a:gd name="connsiteY18" fmla="*/ 385139 h 816939"/>
                      <a:gd name="connsiteX19" fmla="*/ 1295400 w 1651000"/>
                      <a:gd name="connsiteY19" fmla="*/ 321639 h 816939"/>
                      <a:gd name="connsiteX20" fmla="*/ 1485900 w 1651000"/>
                      <a:gd name="connsiteY20" fmla="*/ 296239 h 816939"/>
                      <a:gd name="connsiteX21" fmla="*/ 1384300 w 1651000"/>
                      <a:gd name="connsiteY21" fmla="*/ 385139 h 816939"/>
                      <a:gd name="connsiteX22" fmla="*/ 1333500 w 1651000"/>
                      <a:gd name="connsiteY22" fmla="*/ 410539 h 816939"/>
                      <a:gd name="connsiteX23" fmla="*/ 889000 w 1651000"/>
                      <a:gd name="connsiteY23" fmla="*/ 461339 h 816939"/>
                      <a:gd name="connsiteX24" fmla="*/ 647700 w 1651000"/>
                      <a:gd name="connsiteY24" fmla="*/ 524839 h 816939"/>
                      <a:gd name="connsiteX25" fmla="*/ 482600 w 1651000"/>
                      <a:gd name="connsiteY25" fmla="*/ 537539 h 816939"/>
                      <a:gd name="connsiteX26" fmla="*/ 317500 w 1651000"/>
                      <a:gd name="connsiteY26" fmla="*/ 588339 h 816939"/>
                      <a:gd name="connsiteX27" fmla="*/ 266700 w 1651000"/>
                      <a:gd name="connsiteY27" fmla="*/ 613739 h 816939"/>
                      <a:gd name="connsiteX28" fmla="*/ 254000 w 1651000"/>
                      <a:gd name="connsiteY28" fmla="*/ 651839 h 816939"/>
                      <a:gd name="connsiteX29" fmla="*/ 812800 w 1651000"/>
                      <a:gd name="connsiteY29" fmla="*/ 613739 h 816939"/>
                      <a:gd name="connsiteX30" fmla="*/ 1422400 w 1651000"/>
                      <a:gd name="connsiteY30" fmla="*/ 499439 h 816939"/>
                      <a:gd name="connsiteX31" fmla="*/ 1638300 w 1651000"/>
                      <a:gd name="connsiteY31" fmla="*/ 474039 h 816939"/>
                      <a:gd name="connsiteX32" fmla="*/ 1587500 w 1651000"/>
                      <a:gd name="connsiteY32" fmla="*/ 512139 h 816939"/>
                      <a:gd name="connsiteX33" fmla="*/ 1460500 w 1651000"/>
                      <a:gd name="connsiteY33" fmla="*/ 575639 h 816939"/>
                      <a:gd name="connsiteX34" fmla="*/ 1333500 w 1651000"/>
                      <a:gd name="connsiteY34" fmla="*/ 588339 h 816939"/>
                      <a:gd name="connsiteX35" fmla="*/ 1066800 w 1651000"/>
                      <a:gd name="connsiteY35" fmla="*/ 626439 h 816939"/>
                      <a:gd name="connsiteX36" fmla="*/ 990600 w 1651000"/>
                      <a:gd name="connsiteY36" fmla="*/ 651839 h 816939"/>
                      <a:gd name="connsiteX37" fmla="*/ 812800 w 1651000"/>
                      <a:gd name="connsiteY37" fmla="*/ 702639 h 816939"/>
                      <a:gd name="connsiteX38" fmla="*/ 635000 w 1651000"/>
                      <a:gd name="connsiteY38" fmla="*/ 766139 h 816939"/>
                      <a:gd name="connsiteX39" fmla="*/ 469900 w 1651000"/>
                      <a:gd name="connsiteY39" fmla="*/ 804239 h 816939"/>
                      <a:gd name="connsiteX40" fmla="*/ 508000 w 1651000"/>
                      <a:gd name="connsiteY40" fmla="*/ 816939 h 816939"/>
                      <a:gd name="connsiteX41" fmla="*/ 685800 w 1651000"/>
                      <a:gd name="connsiteY41" fmla="*/ 791539 h 816939"/>
                      <a:gd name="connsiteX42" fmla="*/ 876300 w 1651000"/>
                      <a:gd name="connsiteY42" fmla="*/ 753439 h 816939"/>
                      <a:gd name="connsiteX43" fmla="*/ 1282700 w 1651000"/>
                      <a:gd name="connsiteY43" fmla="*/ 664539 h 816939"/>
                      <a:gd name="connsiteX44" fmla="*/ 1498600 w 1651000"/>
                      <a:gd name="connsiteY44" fmla="*/ 575639 h 816939"/>
                      <a:gd name="connsiteX45" fmla="*/ 1574800 w 1651000"/>
                      <a:gd name="connsiteY45" fmla="*/ 550239 h 816939"/>
                      <a:gd name="connsiteX46" fmla="*/ 1651000 w 1651000"/>
                      <a:gd name="connsiteY46" fmla="*/ 537539 h 816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</a:cxnLst>
                    <a:rect l="l" t="t" r="r" b="b"/>
                    <a:pathLst>
                      <a:path w="1651000" h="816939">
                        <a:moveTo>
                          <a:pt x="0" y="308939"/>
                        </a:moveTo>
                        <a:cubicBezTo>
                          <a:pt x="21167" y="296239"/>
                          <a:pt x="41422" y="281878"/>
                          <a:pt x="63500" y="270839"/>
                        </a:cubicBezTo>
                        <a:cubicBezTo>
                          <a:pt x="75474" y="264852"/>
                          <a:pt x="90461" y="265565"/>
                          <a:pt x="101600" y="258139"/>
                        </a:cubicBezTo>
                        <a:cubicBezTo>
                          <a:pt x="232463" y="170897"/>
                          <a:pt x="8715" y="274021"/>
                          <a:pt x="215900" y="181939"/>
                        </a:cubicBezTo>
                        <a:cubicBezTo>
                          <a:pt x="247704" y="167804"/>
                          <a:pt x="270811" y="167160"/>
                          <a:pt x="304800" y="156539"/>
                        </a:cubicBezTo>
                        <a:cubicBezTo>
                          <a:pt x="520058" y="89271"/>
                          <a:pt x="387719" y="112055"/>
                          <a:pt x="596900" y="93039"/>
                        </a:cubicBezTo>
                        <a:cubicBezTo>
                          <a:pt x="635000" y="84572"/>
                          <a:pt x="673488" y="77695"/>
                          <a:pt x="711200" y="67639"/>
                        </a:cubicBezTo>
                        <a:cubicBezTo>
                          <a:pt x="737070" y="60740"/>
                          <a:pt x="761085" y="47173"/>
                          <a:pt x="787400" y="42239"/>
                        </a:cubicBezTo>
                        <a:cubicBezTo>
                          <a:pt x="829216" y="34399"/>
                          <a:pt x="872067" y="33772"/>
                          <a:pt x="914400" y="29539"/>
                        </a:cubicBezTo>
                        <a:cubicBezTo>
                          <a:pt x="927100" y="25306"/>
                          <a:pt x="939432" y="19743"/>
                          <a:pt x="952500" y="16839"/>
                        </a:cubicBezTo>
                        <a:cubicBezTo>
                          <a:pt x="1107154" y="-17529"/>
                          <a:pt x="1206728" y="10278"/>
                          <a:pt x="1397000" y="16839"/>
                        </a:cubicBezTo>
                        <a:cubicBezTo>
                          <a:pt x="1367589" y="105071"/>
                          <a:pt x="1390971" y="64859"/>
                          <a:pt x="1231900" y="131139"/>
                        </a:cubicBezTo>
                        <a:cubicBezTo>
                          <a:pt x="1207925" y="141129"/>
                          <a:pt x="1071983" y="190640"/>
                          <a:pt x="1016000" y="194639"/>
                        </a:cubicBezTo>
                        <a:cubicBezTo>
                          <a:pt x="918789" y="201583"/>
                          <a:pt x="821267" y="203106"/>
                          <a:pt x="723900" y="207339"/>
                        </a:cubicBezTo>
                        <a:cubicBezTo>
                          <a:pt x="575320" y="237055"/>
                          <a:pt x="759481" y="198444"/>
                          <a:pt x="571500" y="245439"/>
                        </a:cubicBezTo>
                        <a:cubicBezTo>
                          <a:pt x="533636" y="254905"/>
                          <a:pt x="495192" y="261900"/>
                          <a:pt x="457200" y="270839"/>
                        </a:cubicBezTo>
                        <a:cubicBezTo>
                          <a:pt x="402341" y="283747"/>
                          <a:pt x="237334" y="324283"/>
                          <a:pt x="203200" y="347039"/>
                        </a:cubicBezTo>
                        <a:lnTo>
                          <a:pt x="165100" y="372439"/>
                        </a:lnTo>
                        <a:cubicBezTo>
                          <a:pt x="491132" y="465591"/>
                          <a:pt x="353233" y="435493"/>
                          <a:pt x="1041400" y="385139"/>
                        </a:cubicBezTo>
                        <a:cubicBezTo>
                          <a:pt x="1128440" y="378770"/>
                          <a:pt x="1208802" y="332464"/>
                          <a:pt x="1295400" y="321639"/>
                        </a:cubicBezTo>
                        <a:cubicBezTo>
                          <a:pt x="1426703" y="305226"/>
                          <a:pt x="1363213" y="313766"/>
                          <a:pt x="1485900" y="296239"/>
                        </a:cubicBezTo>
                        <a:cubicBezTo>
                          <a:pt x="1464964" y="379981"/>
                          <a:pt x="1490012" y="337088"/>
                          <a:pt x="1384300" y="385139"/>
                        </a:cubicBezTo>
                        <a:cubicBezTo>
                          <a:pt x="1367065" y="392973"/>
                          <a:pt x="1351961" y="406343"/>
                          <a:pt x="1333500" y="410539"/>
                        </a:cubicBezTo>
                        <a:cubicBezTo>
                          <a:pt x="1141622" y="454148"/>
                          <a:pt x="1081388" y="450022"/>
                          <a:pt x="889000" y="461339"/>
                        </a:cubicBezTo>
                        <a:cubicBezTo>
                          <a:pt x="788986" y="501345"/>
                          <a:pt x="795246" y="502980"/>
                          <a:pt x="647700" y="524839"/>
                        </a:cubicBezTo>
                        <a:cubicBezTo>
                          <a:pt x="593100" y="532928"/>
                          <a:pt x="537633" y="533306"/>
                          <a:pt x="482600" y="537539"/>
                        </a:cubicBezTo>
                        <a:cubicBezTo>
                          <a:pt x="438754" y="550066"/>
                          <a:pt x="361432" y="570766"/>
                          <a:pt x="317500" y="588339"/>
                        </a:cubicBezTo>
                        <a:cubicBezTo>
                          <a:pt x="299922" y="595370"/>
                          <a:pt x="283633" y="605272"/>
                          <a:pt x="266700" y="613739"/>
                        </a:cubicBezTo>
                        <a:cubicBezTo>
                          <a:pt x="262467" y="626439"/>
                          <a:pt x="240656" y="650771"/>
                          <a:pt x="254000" y="651839"/>
                        </a:cubicBezTo>
                        <a:cubicBezTo>
                          <a:pt x="408647" y="664211"/>
                          <a:pt x="650246" y="631801"/>
                          <a:pt x="812800" y="613739"/>
                        </a:cubicBezTo>
                        <a:cubicBezTo>
                          <a:pt x="1188232" y="488595"/>
                          <a:pt x="986047" y="531761"/>
                          <a:pt x="1422400" y="499439"/>
                        </a:cubicBezTo>
                        <a:cubicBezTo>
                          <a:pt x="1481336" y="487652"/>
                          <a:pt x="1593212" y="462767"/>
                          <a:pt x="1638300" y="474039"/>
                        </a:cubicBezTo>
                        <a:cubicBezTo>
                          <a:pt x="1658835" y="479173"/>
                          <a:pt x="1605112" y="500398"/>
                          <a:pt x="1587500" y="512139"/>
                        </a:cubicBezTo>
                        <a:cubicBezTo>
                          <a:pt x="1556418" y="532860"/>
                          <a:pt x="1498925" y="567954"/>
                          <a:pt x="1460500" y="575639"/>
                        </a:cubicBezTo>
                        <a:cubicBezTo>
                          <a:pt x="1418782" y="583983"/>
                          <a:pt x="1375654" y="582591"/>
                          <a:pt x="1333500" y="588339"/>
                        </a:cubicBezTo>
                        <a:cubicBezTo>
                          <a:pt x="915032" y="645403"/>
                          <a:pt x="1402187" y="589174"/>
                          <a:pt x="1066800" y="626439"/>
                        </a:cubicBezTo>
                        <a:cubicBezTo>
                          <a:pt x="1041400" y="634906"/>
                          <a:pt x="1016245" y="644146"/>
                          <a:pt x="990600" y="651839"/>
                        </a:cubicBezTo>
                        <a:cubicBezTo>
                          <a:pt x="931561" y="669551"/>
                          <a:pt x="870514" y="680996"/>
                          <a:pt x="812800" y="702639"/>
                        </a:cubicBezTo>
                        <a:cubicBezTo>
                          <a:pt x="805567" y="705351"/>
                          <a:pt x="657103" y="762455"/>
                          <a:pt x="635000" y="766139"/>
                        </a:cubicBezTo>
                        <a:cubicBezTo>
                          <a:pt x="528400" y="783906"/>
                          <a:pt x="583560" y="771765"/>
                          <a:pt x="469900" y="804239"/>
                        </a:cubicBezTo>
                        <a:cubicBezTo>
                          <a:pt x="482600" y="808472"/>
                          <a:pt x="494613" y="816939"/>
                          <a:pt x="508000" y="816939"/>
                        </a:cubicBezTo>
                        <a:cubicBezTo>
                          <a:pt x="625873" y="816939"/>
                          <a:pt x="604596" y="808635"/>
                          <a:pt x="685800" y="791539"/>
                        </a:cubicBezTo>
                        <a:cubicBezTo>
                          <a:pt x="749168" y="778198"/>
                          <a:pt x="813038" y="767277"/>
                          <a:pt x="876300" y="753439"/>
                        </a:cubicBezTo>
                        <a:cubicBezTo>
                          <a:pt x="1401356" y="638583"/>
                          <a:pt x="804125" y="760254"/>
                          <a:pt x="1282700" y="664539"/>
                        </a:cubicBezTo>
                        <a:cubicBezTo>
                          <a:pt x="1372112" y="604931"/>
                          <a:pt x="1310760" y="641383"/>
                          <a:pt x="1498600" y="575639"/>
                        </a:cubicBezTo>
                        <a:cubicBezTo>
                          <a:pt x="1523871" y="566794"/>
                          <a:pt x="1548390" y="554641"/>
                          <a:pt x="1574800" y="550239"/>
                        </a:cubicBezTo>
                        <a:lnTo>
                          <a:pt x="1651000" y="537539"/>
                        </a:lnTo>
                      </a:path>
                    </a:pathLst>
                  </a:custGeom>
                  <a:noFill/>
                  <a:ln w="12700">
                    <a:solidFill>
                      <a:srgbClr val="FB5FA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/>
                  </a:p>
                </p:txBody>
              </p:sp>
              <p:sp>
                <p:nvSpPr>
                  <p:cNvPr id="112" name="자유형 111"/>
                  <p:cNvSpPr/>
                  <p:nvPr/>
                </p:nvSpPr>
                <p:spPr>
                  <a:xfrm rot="15756396" flipH="1">
                    <a:off x="903282" y="4358694"/>
                    <a:ext cx="247377" cy="263662"/>
                  </a:xfrm>
                  <a:custGeom>
                    <a:avLst/>
                    <a:gdLst>
                      <a:gd name="connsiteX0" fmla="*/ 0 w 1600200"/>
                      <a:gd name="connsiteY0" fmla="*/ 101600 h 1231900"/>
                      <a:gd name="connsiteX1" fmla="*/ 228600 w 1600200"/>
                      <a:gd name="connsiteY1" fmla="*/ 50800 h 1231900"/>
                      <a:gd name="connsiteX2" fmla="*/ 660400 w 1600200"/>
                      <a:gd name="connsiteY2" fmla="*/ 0 h 1231900"/>
                      <a:gd name="connsiteX3" fmla="*/ 1028700 w 1600200"/>
                      <a:gd name="connsiteY3" fmla="*/ 12700 h 1231900"/>
                      <a:gd name="connsiteX4" fmla="*/ 1600200 w 1600200"/>
                      <a:gd name="connsiteY4" fmla="*/ 50800 h 1231900"/>
                      <a:gd name="connsiteX5" fmla="*/ 1574800 w 1600200"/>
                      <a:gd name="connsiteY5" fmla="*/ 88900 h 1231900"/>
                      <a:gd name="connsiteX6" fmla="*/ 1219200 w 1600200"/>
                      <a:gd name="connsiteY6" fmla="*/ 215900 h 1231900"/>
                      <a:gd name="connsiteX7" fmla="*/ 952500 w 1600200"/>
                      <a:gd name="connsiteY7" fmla="*/ 241300 h 1231900"/>
                      <a:gd name="connsiteX8" fmla="*/ 647700 w 1600200"/>
                      <a:gd name="connsiteY8" fmla="*/ 254000 h 1231900"/>
                      <a:gd name="connsiteX9" fmla="*/ 736600 w 1600200"/>
                      <a:gd name="connsiteY9" fmla="*/ 254000 h 1231900"/>
                      <a:gd name="connsiteX10" fmla="*/ 1155700 w 1600200"/>
                      <a:gd name="connsiteY10" fmla="*/ 266700 h 1231900"/>
                      <a:gd name="connsiteX11" fmla="*/ 1320800 w 1600200"/>
                      <a:gd name="connsiteY11" fmla="*/ 279400 h 1231900"/>
                      <a:gd name="connsiteX12" fmla="*/ 1295400 w 1600200"/>
                      <a:gd name="connsiteY12" fmla="*/ 317500 h 1231900"/>
                      <a:gd name="connsiteX13" fmla="*/ 1193800 w 1600200"/>
                      <a:gd name="connsiteY13" fmla="*/ 355600 h 1231900"/>
                      <a:gd name="connsiteX14" fmla="*/ 952500 w 1600200"/>
                      <a:gd name="connsiteY14" fmla="*/ 406400 h 1231900"/>
                      <a:gd name="connsiteX15" fmla="*/ 800100 w 1600200"/>
                      <a:gd name="connsiteY15" fmla="*/ 444500 h 1231900"/>
                      <a:gd name="connsiteX16" fmla="*/ 1181100 w 1600200"/>
                      <a:gd name="connsiteY16" fmla="*/ 457200 h 1231900"/>
                      <a:gd name="connsiteX17" fmla="*/ 1244600 w 1600200"/>
                      <a:gd name="connsiteY17" fmla="*/ 469900 h 1231900"/>
                      <a:gd name="connsiteX18" fmla="*/ 889000 w 1600200"/>
                      <a:gd name="connsiteY18" fmla="*/ 558800 h 1231900"/>
                      <a:gd name="connsiteX19" fmla="*/ 812800 w 1600200"/>
                      <a:gd name="connsiteY19" fmla="*/ 571500 h 1231900"/>
                      <a:gd name="connsiteX20" fmla="*/ 774700 w 1600200"/>
                      <a:gd name="connsiteY20" fmla="*/ 584200 h 1231900"/>
                      <a:gd name="connsiteX21" fmla="*/ 1003300 w 1600200"/>
                      <a:gd name="connsiteY21" fmla="*/ 622300 h 1231900"/>
                      <a:gd name="connsiteX22" fmla="*/ 1435100 w 1600200"/>
                      <a:gd name="connsiteY22" fmla="*/ 647700 h 1231900"/>
                      <a:gd name="connsiteX23" fmla="*/ 1270000 w 1600200"/>
                      <a:gd name="connsiteY23" fmla="*/ 685800 h 1231900"/>
                      <a:gd name="connsiteX24" fmla="*/ 990600 w 1600200"/>
                      <a:gd name="connsiteY24" fmla="*/ 723900 h 1231900"/>
                      <a:gd name="connsiteX25" fmla="*/ 939800 w 1600200"/>
                      <a:gd name="connsiteY25" fmla="*/ 736600 h 1231900"/>
                      <a:gd name="connsiteX26" fmla="*/ 825500 w 1600200"/>
                      <a:gd name="connsiteY26" fmla="*/ 762000 h 1231900"/>
                      <a:gd name="connsiteX27" fmla="*/ 889000 w 1600200"/>
                      <a:gd name="connsiteY27" fmla="*/ 825500 h 1231900"/>
                      <a:gd name="connsiteX28" fmla="*/ 1168400 w 1600200"/>
                      <a:gd name="connsiteY28" fmla="*/ 850900 h 1231900"/>
                      <a:gd name="connsiteX29" fmla="*/ 1219200 w 1600200"/>
                      <a:gd name="connsiteY29" fmla="*/ 863600 h 1231900"/>
                      <a:gd name="connsiteX30" fmla="*/ 1117600 w 1600200"/>
                      <a:gd name="connsiteY30" fmla="*/ 914400 h 1231900"/>
                      <a:gd name="connsiteX31" fmla="*/ 965200 w 1600200"/>
                      <a:gd name="connsiteY31" fmla="*/ 939800 h 1231900"/>
                      <a:gd name="connsiteX32" fmla="*/ 977900 w 1600200"/>
                      <a:gd name="connsiteY32" fmla="*/ 1016000 h 1231900"/>
                      <a:gd name="connsiteX33" fmla="*/ 965200 w 1600200"/>
                      <a:gd name="connsiteY33" fmla="*/ 1231900 h 12319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</a:cxnLst>
                    <a:rect l="l" t="t" r="r" b="b"/>
                    <a:pathLst>
                      <a:path w="1600200" h="1231900">
                        <a:moveTo>
                          <a:pt x="0" y="101600"/>
                        </a:moveTo>
                        <a:cubicBezTo>
                          <a:pt x="155292" y="43365"/>
                          <a:pt x="49311" y="73211"/>
                          <a:pt x="228600" y="50800"/>
                        </a:cubicBezTo>
                        <a:cubicBezTo>
                          <a:pt x="677801" y="-5350"/>
                          <a:pt x="80814" y="57959"/>
                          <a:pt x="660400" y="0"/>
                        </a:cubicBezTo>
                        <a:lnTo>
                          <a:pt x="1028700" y="12700"/>
                        </a:lnTo>
                        <a:cubicBezTo>
                          <a:pt x="1500146" y="33810"/>
                          <a:pt x="1359457" y="16408"/>
                          <a:pt x="1600200" y="50800"/>
                        </a:cubicBezTo>
                        <a:cubicBezTo>
                          <a:pt x="1591733" y="63500"/>
                          <a:pt x="1587220" y="80028"/>
                          <a:pt x="1574800" y="88900"/>
                        </a:cubicBezTo>
                        <a:cubicBezTo>
                          <a:pt x="1411423" y="205598"/>
                          <a:pt x="1423316" y="175077"/>
                          <a:pt x="1219200" y="215900"/>
                        </a:cubicBezTo>
                        <a:cubicBezTo>
                          <a:pt x="1062292" y="247282"/>
                          <a:pt x="1335214" y="222631"/>
                          <a:pt x="952500" y="241300"/>
                        </a:cubicBezTo>
                        <a:lnTo>
                          <a:pt x="647700" y="254000"/>
                        </a:lnTo>
                        <a:cubicBezTo>
                          <a:pt x="739051" y="284450"/>
                          <a:pt x="624972" y="254000"/>
                          <a:pt x="736600" y="254000"/>
                        </a:cubicBezTo>
                        <a:cubicBezTo>
                          <a:pt x="876364" y="254000"/>
                          <a:pt x="1016000" y="262467"/>
                          <a:pt x="1155700" y="266700"/>
                        </a:cubicBezTo>
                        <a:cubicBezTo>
                          <a:pt x="1210733" y="270933"/>
                          <a:pt x="1268927" y="260537"/>
                          <a:pt x="1320800" y="279400"/>
                        </a:cubicBezTo>
                        <a:cubicBezTo>
                          <a:pt x="1335145" y="284616"/>
                          <a:pt x="1308488" y="309647"/>
                          <a:pt x="1295400" y="317500"/>
                        </a:cubicBezTo>
                        <a:cubicBezTo>
                          <a:pt x="1264385" y="336109"/>
                          <a:pt x="1227862" y="343435"/>
                          <a:pt x="1193800" y="355600"/>
                        </a:cubicBezTo>
                        <a:cubicBezTo>
                          <a:pt x="1057272" y="404360"/>
                          <a:pt x="1159670" y="364966"/>
                          <a:pt x="952500" y="406400"/>
                        </a:cubicBezTo>
                        <a:cubicBezTo>
                          <a:pt x="901153" y="416669"/>
                          <a:pt x="800100" y="444500"/>
                          <a:pt x="800100" y="444500"/>
                        </a:cubicBezTo>
                        <a:cubicBezTo>
                          <a:pt x="927100" y="448733"/>
                          <a:pt x="1054236" y="449951"/>
                          <a:pt x="1181100" y="457200"/>
                        </a:cubicBezTo>
                        <a:cubicBezTo>
                          <a:pt x="1202651" y="458431"/>
                          <a:pt x="1261639" y="456648"/>
                          <a:pt x="1244600" y="469900"/>
                        </a:cubicBezTo>
                        <a:cubicBezTo>
                          <a:pt x="1127088" y="561299"/>
                          <a:pt x="1025237" y="549069"/>
                          <a:pt x="889000" y="558800"/>
                        </a:cubicBezTo>
                        <a:cubicBezTo>
                          <a:pt x="863600" y="563033"/>
                          <a:pt x="837937" y="565914"/>
                          <a:pt x="812800" y="571500"/>
                        </a:cubicBezTo>
                        <a:cubicBezTo>
                          <a:pt x="799732" y="574404"/>
                          <a:pt x="765234" y="574734"/>
                          <a:pt x="774700" y="584200"/>
                        </a:cubicBezTo>
                        <a:cubicBezTo>
                          <a:pt x="808604" y="618104"/>
                          <a:pt x="996823" y="621878"/>
                          <a:pt x="1003300" y="622300"/>
                        </a:cubicBezTo>
                        <a:lnTo>
                          <a:pt x="1435100" y="647700"/>
                        </a:lnTo>
                        <a:cubicBezTo>
                          <a:pt x="1393022" y="658220"/>
                          <a:pt x="1317977" y="678692"/>
                          <a:pt x="1270000" y="685800"/>
                        </a:cubicBezTo>
                        <a:cubicBezTo>
                          <a:pt x="1177020" y="699575"/>
                          <a:pt x="1083502" y="709607"/>
                          <a:pt x="990600" y="723900"/>
                        </a:cubicBezTo>
                        <a:cubicBezTo>
                          <a:pt x="973348" y="726554"/>
                          <a:pt x="956916" y="733177"/>
                          <a:pt x="939800" y="736600"/>
                        </a:cubicBezTo>
                        <a:cubicBezTo>
                          <a:pt x="828044" y="758951"/>
                          <a:pt x="899649" y="737284"/>
                          <a:pt x="825500" y="762000"/>
                        </a:cubicBezTo>
                        <a:cubicBezTo>
                          <a:pt x="846667" y="783167"/>
                          <a:pt x="860024" y="817988"/>
                          <a:pt x="889000" y="825500"/>
                        </a:cubicBezTo>
                        <a:cubicBezTo>
                          <a:pt x="979525" y="848969"/>
                          <a:pt x="1075499" y="840181"/>
                          <a:pt x="1168400" y="850900"/>
                        </a:cubicBezTo>
                        <a:cubicBezTo>
                          <a:pt x="1185739" y="852901"/>
                          <a:pt x="1202267" y="859367"/>
                          <a:pt x="1219200" y="863600"/>
                        </a:cubicBezTo>
                        <a:cubicBezTo>
                          <a:pt x="1185333" y="880533"/>
                          <a:pt x="1155084" y="909045"/>
                          <a:pt x="1117600" y="914400"/>
                        </a:cubicBezTo>
                        <a:cubicBezTo>
                          <a:pt x="1007331" y="930153"/>
                          <a:pt x="1058053" y="921229"/>
                          <a:pt x="965200" y="939800"/>
                        </a:cubicBezTo>
                        <a:cubicBezTo>
                          <a:pt x="924516" y="1061852"/>
                          <a:pt x="971478" y="887551"/>
                          <a:pt x="977900" y="1016000"/>
                        </a:cubicBezTo>
                        <a:cubicBezTo>
                          <a:pt x="981500" y="1088001"/>
                          <a:pt x="965200" y="1231900"/>
                          <a:pt x="965200" y="1231900"/>
                        </a:cubicBezTo>
                      </a:path>
                    </a:pathLst>
                  </a:custGeom>
                  <a:noFill/>
                  <a:ln w="12700">
                    <a:solidFill>
                      <a:srgbClr val="FB5FA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 dirty="0"/>
                  </a:p>
                </p:txBody>
              </p:sp>
              <p:sp>
                <p:nvSpPr>
                  <p:cNvPr id="113" name="타원 112"/>
                  <p:cNvSpPr/>
                  <p:nvPr/>
                </p:nvSpPr>
                <p:spPr>
                  <a:xfrm rot="2107492">
                    <a:off x="1274306" y="4523704"/>
                    <a:ext cx="54131" cy="49220"/>
                  </a:xfrm>
                  <a:prstGeom prst="ellipse">
                    <a:avLst/>
                  </a:prstGeom>
                  <a:solidFill>
                    <a:srgbClr val="FB5FA6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/>
                  </a:p>
                </p:txBody>
              </p:sp>
              <p:sp>
                <p:nvSpPr>
                  <p:cNvPr id="114" name="타원 113"/>
                  <p:cNvSpPr/>
                  <p:nvPr/>
                </p:nvSpPr>
                <p:spPr>
                  <a:xfrm rot="2107492">
                    <a:off x="1225176" y="4338388"/>
                    <a:ext cx="54131" cy="49220"/>
                  </a:xfrm>
                  <a:prstGeom prst="ellipse">
                    <a:avLst/>
                  </a:prstGeom>
                  <a:solidFill>
                    <a:srgbClr val="FB5FA6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/>
                  </a:p>
                </p:txBody>
              </p:sp>
            </p:grpSp>
            <p:grpSp>
              <p:nvGrpSpPr>
                <p:cNvPr id="94" name="그룹 93"/>
                <p:cNvGrpSpPr/>
                <p:nvPr/>
              </p:nvGrpSpPr>
              <p:grpSpPr>
                <a:xfrm>
                  <a:off x="1717178" y="2933968"/>
                  <a:ext cx="893190" cy="590360"/>
                  <a:chOff x="3708965" y="4023730"/>
                  <a:chExt cx="2770676" cy="1375578"/>
                </a:xfrm>
              </p:grpSpPr>
              <p:grpSp>
                <p:nvGrpSpPr>
                  <p:cNvPr id="95" name="그룹 94"/>
                  <p:cNvGrpSpPr/>
                  <p:nvPr/>
                </p:nvGrpSpPr>
                <p:grpSpPr>
                  <a:xfrm>
                    <a:off x="3708965" y="4023730"/>
                    <a:ext cx="2770676" cy="1375578"/>
                    <a:chOff x="3759765" y="3325734"/>
                    <a:chExt cx="2770676" cy="1375578"/>
                  </a:xfrm>
                </p:grpSpPr>
                <p:sp>
                  <p:nvSpPr>
                    <p:cNvPr id="105" name="타원 104"/>
                    <p:cNvSpPr/>
                    <p:nvPr/>
                  </p:nvSpPr>
                  <p:spPr>
                    <a:xfrm>
                      <a:off x="3759765" y="3534077"/>
                      <a:ext cx="2770111" cy="1167235"/>
                    </a:xfrm>
                    <a:prstGeom prst="ellipse">
                      <a:avLst/>
                    </a:prstGeom>
                    <a:solidFill>
                      <a:schemeClr val="accent2">
                        <a:lumMod val="60000"/>
                        <a:lumOff val="40000"/>
                      </a:schemeClr>
                    </a:solidFill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106" name="타원 105"/>
                    <p:cNvSpPr/>
                    <p:nvPr/>
                  </p:nvSpPr>
                  <p:spPr>
                    <a:xfrm>
                      <a:off x="3759765" y="3325734"/>
                      <a:ext cx="2770111" cy="1167235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cxnSp>
                  <p:nvCxnSpPr>
                    <p:cNvPr id="107" name="직선 연결선 106"/>
                    <p:cNvCxnSpPr/>
                    <p:nvPr/>
                  </p:nvCxnSpPr>
                  <p:spPr>
                    <a:xfrm>
                      <a:off x="3759765" y="3934004"/>
                      <a:ext cx="0" cy="240969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08" name="직선 연결선 107"/>
                    <p:cNvCxnSpPr/>
                    <p:nvPr/>
                  </p:nvCxnSpPr>
                  <p:spPr>
                    <a:xfrm>
                      <a:off x="6530441" y="3909351"/>
                      <a:ext cx="0" cy="240969"/>
                    </a:xfrm>
                    <a:prstGeom prst="line">
                      <a:avLst/>
                    </a:prstGeom>
                    <a:ln w="127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96" name="그룹 95"/>
                  <p:cNvGrpSpPr/>
                  <p:nvPr/>
                </p:nvGrpSpPr>
                <p:grpSpPr>
                  <a:xfrm rot="2107492">
                    <a:off x="5479279" y="4419118"/>
                    <a:ext cx="523729" cy="552767"/>
                    <a:chOff x="4419175" y="4395956"/>
                    <a:chExt cx="523729" cy="552767"/>
                  </a:xfrm>
                </p:grpSpPr>
                <p:sp>
                  <p:nvSpPr>
                    <p:cNvPr id="101" name="타원 100"/>
                    <p:cNvSpPr/>
                    <p:nvPr/>
                  </p:nvSpPr>
                  <p:spPr>
                    <a:xfrm>
                      <a:off x="4758200" y="4395956"/>
                      <a:ext cx="184704" cy="152648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102" name="타원 101"/>
                    <p:cNvSpPr/>
                    <p:nvPr/>
                  </p:nvSpPr>
                  <p:spPr>
                    <a:xfrm>
                      <a:off x="4647775" y="4589989"/>
                      <a:ext cx="126155" cy="94782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103" name="타원 102"/>
                    <p:cNvSpPr/>
                    <p:nvPr/>
                  </p:nvSpPr>
                  <p:spPr>
                    <a:xfrm>
                      <a:off x="4419175" y="4704289"/>
                      <a:ext cx="126155" cy="94782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sp>
                  <p:nvSpPr>
                    <p:cNvPr id="104" name="타원 103"/>
                    <p:cNvSpPr/>
                    <p:nvPr/>
                  </p:nvSpPr>
                  <p:spPr>
                    <a:xfrm>
                      <a:off x="4576096" y="4834037"/>
                      <a:ext cx="167913" cy="114686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1270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</p:grpSp>
              <p:sp>
                <p:nvSpPr>
                  <p:cNvPr id="97" name="자유형 96"/>
                  <p:cNvSpPr/>
                  <p:nvPr/>
                </p:nvSpPr>
                <p:spPr>
                  <a:xfrm rot="20874056">
                    <a:off x="3823830" y="4426358"/>
                    <a:ext cx="1576839" cy="273124"/>
                  </a:xfrm>
                  <a:custGeom>
                    <a:avLst/>
                    <a:gdLst>
                      <a:gd name="connsiteX0" fmla="*/ 0 w 1651000"/>
                      <a:gd name="connsiteY0" fmla="*/ 308939 h 816939"/>
                      <a:gd name="connsiteX1" fmla="*/ 63500 w 1651000"/>
                      <a:gd name="connsiteY1" fmla="*/ 270839 h 816939"/>
                      <a:gd name="connsiteX2" fmla="*/ 101600 w 1651000"/>
                      <a:gd name="connsiteY2" fmla="*/ 258139 h 816939"/>
                      <a:gd name="connsiteX3" fmla="*/ 215900 w 1651000"/>
                      <a:gd name="connsiteY3" fmla="*/ 181939 h 816939"/>
                      <a:gd name="connsiteX4" fmla="*/ 304800 w 1651000"/>
                      <a:gd name="connsiteY4" fmla="*/ 156539 h 816939"/>
                      <a:gd name="connsiteX5" fmla="*/ 596900 w 1651000"/>
                      <a:gd name="connsiteY5" fmla="*/ 93039 h 816939"/>
                      <a:gd name="connsiteX6" fmla="*/ 711200 w 1651000"/>
                      <a:gd name="connsiteY6" fmla="*/ 67639 h 816939"/>
                      <a:gd name="connsiteX7" fmla="*/ 787400 w 1651000"/>
                      <a:gd name="connsiteY7" fmla="*/ 42239 h 816939"/>
                      <a:gd name="connsiteX8" fmla="*/ 914400 w 1651000"/>
                      <a:gd name="connsiteY8" fmla="*/ 29539 h 816939"/>
                      <a:gd name="connsiteX9" fmla="*/ 952500 w 1651000"/>
                      <a:gd name="connsiteY9" fmla="*/ 16839 h 816939"/>
                      <a:gd name="connsiteX10" fmla="*/ 1397000 w 1651000"/>
                      <a:gd name="connsiteY10" fmla="*/ 16839 h 816939"/>
                      <a:gd name="connsiteX11" fmla="*/ 1231900 w 1651000"/>
                      <a:gd name="connsiteY11" fmla="*/ 131139 h 816939"/>
                      <a:gd name="connsiteX12" fmla="*/ 1016000 w 1651000"/>
                      <a:gd name="connsiteY12" fmla="*/ 194639 h 816939"/>
                      <a:gd name="connsiteX13" fmla="*/ 723900 w 1651000"/>
                      <a:gd name="connsiteY13" fmla="*/ 207339 h 816939"/>
                      <a:gd name="connsiteX14" fmla="*/ 571500 w 1651000"/>
                      <a:gd name="connsiteY14" fmla="*/ 245439 h 816939"/>
                      <a:gd name="connsiteX15" fmla="*/ 457200 w 1651000"/>
                      <a:gd name="connsiteY15" fmla="*/ 270839 h 816939"/>
                      <a:gd name="connsiteX16" fmla="*/ 203200 w 1651000"/>
                      <a:gd name="connsiteY16" fmla="*/ 347039 h 816939"/>
                      <a:gd name="connsiteX17" fmla="*/ 165100 w 1651000"/>
                      <a:gd name="connsiteY17" fmla="*/ 372439 h 816939"/>
                      <a:gd name="connsiteX18" fmla="*/ 1041400 w 1651000"/>
                      <a:gd name="connsiteY18" fmla="*/ 385139 h 816939"/>
                      <a:gd name="connsiteX19" fmla="*/ 1295400 w 1651000"/>
                      <a:gd name="connsiteY19" fmla="*/ 321639 h 816939"/>
                      <a:gd name="connsiteX20" fmla="*/ 1485900 w 1651000"/>
                      <a:gd name="connsiteY20" fmla="*/ 296239 h 816939"/>
                      <a:gd name="connsiteX21" fmla="*/ 1384300 w 1651000"/>
                      <a:gd name="connsiteY21" fmla="*/ 385139 h 816939"/>
                      <a:gd name="connsiteX22" fmla="*/ 1333500 w 1651000"/>
                      <a:gd name="connsiteY22" fmla="*/ 410539 h 816939"/>
                      <a:gd name="connsiteX23" fmla="*/ 889000 w 1651000"/>
                      <a:gd name="connsiteY23" fmla="*/ 461339 h 816939"/>
                      <a:gd name="connsiteX24" fmla="*/ 647700 w 1651000"/>
                      <a:gd name="connsiteY24" fmla="*/ 524839 h 816939"/>
                      <a:gd name="connsiteX25" fmla="*/ 482600 w 1651000"/>
                      <a:gd name="connsiteY25" fmla="*/ 537539 h 816939"/>
                      <a:gd name="connsiteX26" fmla="*/ 317500 w 1651000"/>
                      <a:gd name="connsiteY26" fmla="*/ 588339 h 816939"/>
                      <a:gd name="connsiteX27" fmla="*/ 266700 w 1651000"/>
                      <a:gd name="connsiteY27" fmla="*/ 613739 h 816939"/>
                      <a:gd name="connsiteX28" fmla="*/ 254000 w 1651000"/>
                      <a:gd name="connsiteY28" fmla="*/ 651839 h 816939"/>
                      <a:gd name="connsiteX29" fmla="*/ 812800 w 1651000"/>
                      <a:gd name="connsiteY29" fmla="*/ 613739 h 816939"/>
                      <a:gd name="connsiteX30" fmla="*/ 1422400 w 1651000"/>
                      <a:gd name="connsiteY30" fmla="*/ 499439 h 816939"/>
                      <a:gd name="connsiteX31" fmla="*/ 1638300 w 1651000"/>
                      <a:gd name="connsiteY31" fmla="*/ 474039 h 816939"/>
                      <a:gd name="connsiteX32" fmla="*/ 1587500 w 1651000"/>
                      <a:gd name="connsiteY32" fmla="*/ 512139 h 816939"/>
                      <a:gd name="connsiteX33" fmla="*/ 1460500 w 1651000"/>
                      <a:gd name="connsiteY33" fmla="*/ 575639 h 816939"/>
                      <a:gd name="connsiteX34" fmla="*/ 1333500 w 1651000"/>
                      <a:gd name="connsiteY34" fmla="*/ 588339 h 816939"/>
                      <a:gd name="connsiteX35" fmla="*/ 1066800 w 1651000"/>
                      <a:gd name="connsiteY35" fmla="*/ 626439 h 816939"/>
                      <a:gd name="connsiteX36" fmla="*/ 990600 w 1651000"/>
                      <a:gd name="connsiteY36" fmla="*/ 651839 h 816939"/>
                      <a:gd name="connsiteX37" fmla="*/ 812800 w 1651000"/>
                      <a:gd name="connsiteY37" fmla="*/ 702639 h 816939"/>
                      <a:gd name="connsiteX38" fmla="*/ 635000 w 1651000"/>
                      <a:gd name="connsiteY38" fmla="*/ 766139 h 816939"/>
                      <a:gd name="connsiteX39" fmla="*/ 469900 w 1651000"/>
                      <a:gd name="connsiteY39" fmla="*/ 804239 h 816939"/>
                      <a:gd name="connsiteX40" fmla="*/ 508000 w 1651000"/>
                      <a:gd name="connsiteY40" fmla="*/ 816939 h 816939"/>
                      <a:gd name="connsiteX41" fmla="*/ 685800 w 1651000"/>
                      <a:gd name="connsiteY41" fmla="*/ 791539 h 816939"/>
                      <a:gd name="connsiteX42" fmla="*/ 876300 w 1651000"/>
                      <a:gd name="connsiteY42" fmla="*/ 753439 h 816939"/>
                      <a:gd name="connsiteX43" fmla="*/ 1282700 w 1651000"/>
                      <a:gd name="connsiteY43" fmla="*/ 664539 h 816939"/>
                      <a:gd name="connsiteX44" fmla="*/ 1498600 w 1651000"/>
                      <a:gd name="connsiteY44" fmla="*/ 575639 h 816939"/>
                      <a:gd name="connsiteX45" fmla="*/ 1574800 w 1651000"/>
                      <a:gd name="connsiteY45" fmla="*/ 550239 h 816939"/>
                      <a:gd name="connsiteX46" fmla="*/ 1651000 w 1651000"/>
                      <a:gd name="connsiteY46" fmla="*/ 537539 h 816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</a:cxnLst>
                    <a:rect l="l" t="t" r="r" b="b"/>
                    <a:pathLst>
                      <a:path w="1651000" h="816939">
                        <a:moveTo>
                          <a:pt x="0" y="308939"/>
                        </a:moveTo>
                        <a:cubicBezTo>
                          <a:pt x="21167" y="296239"/>
                          <a:pt x="41422" y="281878"/>
                          <a:pt x="63500" y="270839"/>
                        </a:cubicBezTo>
                        <a:cubicBezTo>
                          <a:pt x="75474" y="264852"/>
                          <a:pt x="90461" y="265565"/>
                          <a:pt x="101600" y="258139"/>
                        </a:cubicBezTo>
                        <a:cubicBezTo>
                          <a:pt x="232463" y="170897"/>
                          <a:pt x="8715" y="274021"/>
                          <a:pt x="215900" y="181939"/>
                        </a:cubicBezTo>
                        <a:cubicBezTo>
                          <a:pt x="247704" y="167804"/>
                          <a:pt x="270811" y="167160"/>
                          <a:pt x="304800" y="156539"/>
                        </a:cubicBezTo>
                        <a:cubicBezTo>
                          <a:pt x="520058" y="89271"/>
                          <a:pt x="387719" y="112055"/>
                          <a:pt x="596900" y="93039"/>
                        </a:cubicBezTo>
                        <a:cubicBezTo>
                          <a:pt x="635000" y="84572"/>
                          <a:pt x="673488" y="77695"/>
                          <a:pt x="711200" y="67639"/>
                        </a:cubicBezTo>
                        <a:cubicBezTo>
                          <a:pt x="737070" y="60740"/>
                          <a:pt x="761085" y="47173"/>
                          <a:pt x="787400" y="42239"/>
                        </a:cubicBezTo>
                        <a:cubicBezTo>
                          <a:pt x="829216" y="34399"/>
                          <a:pt x="872067" y="33772"/>
                          <a:pt x="914400" y="29539"/>
                        </a:cubicBezTo>
                        <a:cubicBezTo>
                          <a:pt x="927100" y="25306"/>
                          <a:pt x="939432" y="19743"/>
                          <a:pt x="952500" y="16839"/>
                        </a:cubicBezTo>
                        <a:cubicBezTo>
                          <a:pt x="1107154" y="-17529"/>
                          <a:pt x="1206728" y="10278"/>
                          <a:pt x="1397000" y="16839"/>
                        </a:cubicBezTo>
                        <a:cubicBezTo>
                          <a:pt x="1367589" y="105071"/>
                          <a:pt x="1390971" y="64859"/>
                          <a:pt x="1231900" y="131139"/>
                        </a:cubicBezTo>
                        <a:cubicBezTo>
                          <a:pt x="1207925" y="141129"/>
                          <a:pt x="1071983" y="190640"/>
                          <a:pt x="1016000" y="194639"/>
                        </a:cubicBezTo>
                        <a:cubicBezTo>
                          <a:pt x="918789" y="201583"/>
                          <a:pt x="821267" y="203106"/>
                          <a:pt x="723900" y="207339"/>
                        </a:cubicBezTo>
                        <a:cubicBezTo>
                          <a:pt x="575320" y="237055"/>
                          <a:pt x="759481" y="198444"/>
                          <a:pt x="571500" y="245439"/>
                        </a:cubicBezTo>
                        <a:cubicBezTo>
                          <a:pt x="533636" y="254905"/>
                          <a:pt x="495192" y="261900"/>
                          <a:pt x="457200" y="270839"/>
                        </a:cubicBezTo>
                        <a:cubicBezTo>
                          <a:pt x="402341" y="283747"/>
                          <a:pt x="237334" y="324283"/>
                          <a:pt x="203200" y="347039"/>
                        </a:cubicBezTo>
                        <a:lnTo>
                          <a:pt x="165100" y="372439"/>
                        </a:lnTo>
                        <a:cubicBezTo>
                          <a:pt x="491132" y="465591"/>
                          <a:pt x="353233" y="435493"/>
                          <a:pt x="1041400" y="385139"/>
                        </a:cubicBezTo>
                        <a:cubicBezTo>
                          <a:pt x="1128440" y="378770"/>
                          <a:pt x="1208802" y="332464"/>
                          <a:pt x="1295400" y="321639"/>
                        </a:cubicBezTo>
                        <a:cubicBezTo>
                          <a:pt x="1426703" y="305226"/>
                          <a:pt x="1363213" y="313766"/>
                          <a:pt x="1485900" y="296239"/>
                        </a:cubicBezTo>
                        <a:cubicBezTo>
                          <a:pt x="1464964" y="379981"/>
                          <a:pt x="1490012" y="337088"/>
                          <a:pt x="1384300" y="385139"/>
                        </a:cubicBezTo>
                        <a:cubicBezTo>
                          <a:pt x="1367065" y="392973"/>
                          <a:pt x="1351961" y="406343"/>
                          <a:pt x="1333500" y="410539"/>
                        </a:cubicBezTo>
                        <a:cubicBezTo>
                          <a:pt x="1141622" y="454148"/>
                          <a:pt x="1081388" y="450022"/>
                          <a:pt x="889000" y="461339"/>
                        </a:cubicBezTo>
                        <a:cubicBezTo>
                          <a:pt x="788986" y="501345"/>
                          <a:pt x="795246" y="502980"/>
                          <a:pt x="647700" y="524839"/>
                        </a:cubicBezTo>
                        <a:cubicBezTo>
                          <a:pt x="593100" y="532928"/>
                          <a:pt x="537633" y="533306"/>
                          <a:pt x="482600" y="537539"/>
                        </a:cubicBezTo>
                        <a:cubicBezTo>
                          <a:pt x="438754" y="550066"/>
                          <a:pt x="361432" y="570766"/>
                          <a:pt x="317500" y="588339"/>
                        </a:cubicBezTo>
                        <a:cubicBezTo>
                          <a:pt x="299922" y="595370"/>
                          <a:pt x="283633" y="605272"/>
                          <a:pt x="266700" y="613739"/>
                        </a:cubicBezTo>
                        <a:cubicBezTo>
                          <a:pt x="262467" y="626439"/>
                          <a:pt x="240656" y="650771"/>
                          <a:pt x="254000" y="651839"/>
                        </a:cubicBezTo>
                        <a:cubicBezTo>
                          <a:pt x="408647" y="664211"/>
                          <a:pt x="650246" y="631801"/>
                          <a:pt x="812800" y="613739"/>
                        </a:cubicBezTo>
                        <a:cubicBezTo>
                          <a:pt x="1188232" y="488595"/>
                          <a:pt x="986047" y="531761"/>
                          <a:pt x="1422400" y="499439"/>
                        </a:cubicBezTo>
                        <a:cubicBezTo>
                          <a:pt x="1481336" y="487652"/>
                          <a:pt x="1593212" y="462767"/>
                          <a:pt x="1638300" y="474039"/>
                        </a:cubicBezTo>
                        <a:cubicBezTo>
                          <a:pt x="1658835" y="479173"/>
                          <a:pt x="1605112" y="500398"/>
                          <a:pt x="1587500" y="512139"/>
                        </a:cubicBezTo>
                        <a:cubicBezTo>
                          <a:pt x="1556418" y="532860"/>
                          <a:pt x="1498925" y="567954"/>
                          <a:pt x="1460500" y="575639"/>
                        </a:cubicBezTo>
                        <a:cubicBezTo>
                          <a:pt x="1418782" y="583983"/>
                          <a:pt x="1375654" y="582591"/>
                          <a:pt x="1333500" y="588339"/>
                        </a:cubicBezTo>
                        <a:cubicBezTo>
                          <a:pt x="915032" y="645403"/>
                          <a:pt x="1402187" y="589174"/>
                          <a:pt x="1066800" y="626439"/>
                        </a:cubicBezTo>
                        <a:cubicBezTo>
                          <a:pt x="1041400" y="634906"/>
                          <a:pt x="1016245" y="644146"/>
                          <a:pt x="990600" y="651839"/>
                        </a:cubicBezTo>
                        <a:cubicBezTo>
                          <a:pt x="931561" y="669551"/>
                          <a:pt x="870514" y="680996"/>
                          <a:pt x="812800" y="702639"/>
                        </a:cubicBezTo>
                        <a:cubicBezTo>
                          <a:pt x="805567" y="705351"/>
                          <a:pt x="657103" y="762455"/>
                          <a:pt x="635000" y="766139"/>
                        </a:cubicBezTo>
                        <a:cubicBezTo>
                          <a:pt x="528400" y="783906"/>
                          <a:pt x="583560" y="771765"/>
                          <a:pt x="469900" y="804239"/>
                        </a:cubicBezTo>
                        <a:cubicBezTo>
                          <a:pt x="482600" y="808472"/>
                          <a:pt x="494613" y="816939"/>
                          <a:pt x="508000" y="816939"/>
                        </a:cubicBezTo>
                        <a:cubicBezTo>
                          <a:pt x="625873" y="816939"/>
                          <a:pt x="604596" y="808635"/>
                          <a:pt x="685800" y="791539"/>
                        </a:cubicBezTo>
                        <a:cubicBezTo>
                          <a:pt x="749168" y="778198"/>
                          <a:pt x="813038" y="767277"/>
                          <a:pt x="876300" y="753439"/>
                        </a:cubicBezTo>
                        <a:cubicBezTo>
                          <a:pt x="1401356" y="638583"/>
                          <a:pt x="804125" y="760254"/>
                          <a:pt x="1282700" y="664539"/>
                        </a:cubicBezTo>
                        <a:cubicBezTo>
                          <a:pt x="1372112" y="604931"/>
                          <a:pt x="1310760" y="641383"/>
                          <a:pt x="1498600" y="575639"/>
                        </a:cubicBezTo>
                        <a:cubicBezTo>
                          <a:pt x="1523871" y="566794"/>
                          <a:pt x="1548390" y="554641"/>
                          <a:pt x="1574800" y="550239"/>
                        </a:cubicBezTo>
                        <a:lnTo>
                          <a:pt x="1651000" y="537539"/>
                        </a:lnTo>
                      </a:path>
                    </a:pathLst>
                  </a:custGeom>
                  <a:noFill/>
                  <a:ln w="127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/>
                  </a:p>
                </p:txBody>
              </p:sp>
              <p:sp>
                <p:nvSpPr>
                  <p:cNvPr id="98" name="자유형 97"/>
                  <p:cNvSpPr/>
                  <p:nvPr/>
                </p:nvSpPr>
                <p:spPr>
                  <a:xfrm rot="15756396" flipH="1">
                    <a:off x="4687158" y="4344387"/>
                    <a:ext cx="576405" cy="817881"/>
                  </a:xfrm>
                  <a:custGeom>
                    <a:avLst/>
                    <a:gdLst>
                      <a:gd name="connsiteX0" fmla="*/ 0 w 1600200"/>
                      <a:gd name="connsiteY0" fmla="*/ 101600 h 1231900"/>
                      <a:gd name="connsiteX1" fmla="*/ 228600 w 1600200"/>
                      <a:gd name="connsiteY1" fmla="*/ 50800 h 1231900"/>
                      <a:gd name="connsiteX2" fmla="*/ 660400 w 1600200"/>
                      <a:gd name="connsiteY2" fmla="*/ 0 h 1231900"/>
                      <a:gd name="connsiteX3" fmla="*/ 1028700 w 1600200"/>
                      <a:gd name="connsiteY3" fmla="*/ 12700 h 1231900"/>
                      <a:gd name="connsiteX4" fmla="*/ 1600200 w 1600200"/>
                      <a:gd name="connsiteY4" fmla="*/ 50800 h 1231900"/>
                      <a:gd name="connsiteX5" fmla="*/ 1574800 w 1600200"/>
                      <a:gd name="connsiteY5" fmla="*/ 88900 h 1231900"/>
                      <a:gd name="connsiteX6" fmla="*/ 1219200 w 1600200"/>
                      <a:gd name="connsiteY6" fmla="*/ 215900 h 1231900"/>
                      <a:gd name="connsiteX7" fmla="*/ 952500 w 1600200"/>
                      <a:gd name="connsiteY7" fmla="*/ 241300 h 1231900"/>
                      <a:gd name="connsiteX8" fmla="*/ 647700 w 1600200"/>
                      <a:gd name="connsiteY8" fmla="*/ 254000 h 1231900"/>
                      <a:gd name="connsiteX9" fmla="*/ 736600 w 1600200"/>
                      <a:gd name="connsiteY9" fmla="*/ 254000 h 1231900"/>
                      <a:gd name="connsiteX10" fmla="*/ 1155700 w 1600200"/>
                      <a:gd name="connsiteY10" fmla="*/ 266700 h 1231900"/>
                      <a:gd name="connsiteX11" fmla="*/ 1320800 w 1600200"/>
                      <a:gd name="connsiteY11" fmla="*/ 279400 h 1231900"/>
                      <a:gd name="connsiteX12" fmla="*/ 1295400 w 1600200"/>
                      <a:gd name="connsiteY12" fmla="*/ 317500 h 1231900"/>
                      <a:gd name="connsiteX13" fmla="*/ 1193800 w 1600200"/>
                      <a:gd name="connsiteY13" fmla="*/ 355600 h 1231900"/>
                      <a:gd name="connsiteX14" fmla="*/ 952500 w 1600200"/>
                      <a:gd name="connsiteY14" fmla="*/ 406400 h 1231900"/>
                      <a:gd name="connsiteX15" fmla="*/ 800100 w 1600200"/>
                      <a:gd name="connsiteY15" fmla="*/ 444500 h 1231900"/>
                      <a:gd name="connsiteX16" fmla="*/ 1181100 w 1600200"/>
                      <a:gd name="connsiteY16" fmla="*/ 457200 h 1231900"/>
                      <a:gd name="connsiteX17" fmla="*/ 1244600 w 1600200"/>
                      <a:gd name="connsiteY17" fmla="*/ 469900 h 1231900"/>
                      <a:gd name="connsiteX18" fmla="*/ 889000 w 1600200"/>
                      <a:gd name="connsiteY18" fmla="*/ 558800 h 1231900"/>
                      <a:gd name="connsiteX19" fmla="*/ 812800 w 1600200"/>
                      <a:gd name="connsiteY19" fmla="*/ 571500 h 1231900"/>
                      <a:gd name="connsiteX20" fmla="*/ 774700 w 1600200"/>
                      <a:gd name="connsiteY20" fmla="*/ 584200 h 1231900"/>
                      <a:gd name="connsiteX21" fmla="*/ 1003300 w 1600200"/>
                      <a:gd name="connsiteY21" fmla="*/ 622300 h 1231900"/>
                      <a:gd name="connsiteX22" fmla="*/ 1435100 w 1600200"/>
                      <a:gd name="connsiteY22" fmla="*/ 647700 h 1231900"/>
                      <a:gd name="connsiteX23" fmla="*/ 1270000 w 1600200"/>
                      <a:gd name="connsiteY23" fmla="*/ 685800 h 1231900"/>
                      <a:gd name="connsiteX24" fmla="*/ 990600 w 1600200"/>
                      <a:gd name="connsiteY24" fmla="*/ 723900 h 1231900"/>
                      <a:gd name="connsiteX25" fmla="*/ 939800 w 1600200"/>
                      <a:gd name="connsiteY25" fmla="*/ 736600 h 1231900"/>
                      <a:gd name="connsiteX26" fmla="*/ 825500 w 1600200"/>
                      <a:gd name="connsiteY26" fmla="*/ 762000 h 1231900"/>
                      <a:gd name="connsiteX27" fmla="*/ 889000 w 1600200"/>
                      <a:gd name="connsiteY27" fmla="*/ 825500 h 1231900"/>
                      <a:gd name="connsiteX28" fmla="*/ 1168400 w 1600200"/>
                      <a:gd name="connsiteY28" fmla="*/ 850900 h 1231900"/>
                      <a:gd name="connsiteX29" fmla="*/ 1219200 w 1600200"/>
                      <a:gd name="connsiteY29" fmla="*/ 863600 h 1231900"/>
                      <a:gd name="connsiteX30" fmla="*/ 1117600 w 1600200"/>
                      <a:gd name="connsiteY30" fmla="*/ 914400 h 1231900"/>
                      <a:gd name="connsiteX31" fmla="*/ 965200 w 1600200"/>
                      <a:gd name="connsiteY31" fmla="*/ 939800 h 1231900"/>
                      <a:gd name="connsiteX32" fmla="*/ 977900 w 1600200"/>
                      <a:gd name="connsiteY32" fmla="*/ 1016000 h 1231900"/>
                      <a:gd name="connsiteX33" fmla="*/ 965200 w 1600200"/>
                      <a:gd name="connsiteY33" fmla="*/ 1231900 h 12319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</a:cxnLst>
                    <a:rect l="l" t="t" r="r" b="b"/>
                    <a:pathLst>
                      <a:path w="1600200" h="1231900">
                        <a:moveTo>
                          <a:pt x="0" y="101600"/>
                        </a:moveTo>
                        <a:cubicBezTo>
                          <a:pt x="155292" y="43365"/>
                          <a:pt x="49311" y="73211"/>
                          <a:pt x="228600" y="50800"/>
                        </a:cubicBezTo>
                        <a:cubicBezTo>
                          <a:pt x="677801" y="-5350"/>
                          <a:pt x="80814" y="57959"/>
                          <a:pt x="660400" y="0"/>
                        </a:cubicBezTo>
                        <a:lnTo>
                          <a:pt x="1028700" y="12700"/>
                        </a:lnTo>
                        <a:cubicBezTo>
                          <a:pt x="1500146" y="33810"/>
                          <a:pt x="1359457" y="16408"/>
                          <a:pt x="1600200" y="50800"/>
                        </a:cubicBezTo>
                        <a:cubicBezTo>
                          <a:pt x="1591733" y="63500"/>
                          <a:pt x="1587220" y="80028"/>
                          <a:pt x="1574800" y="88900"/>
                        </a:cubicBezTo>
                        <a:cubicBezTo>
                          <a:pt x="1411423" y="205598"/>
                          <a:pt x="1423316" y="175077"/>
                          <a:pt x="1219200" y="215900"/>
                        </a:cubicBezTo>
                        <a:cubicBezTo>
                          <a:pt x="1062292" y="247282"/>
                          <a:pt x="1335214" y="222631"/>
                          <a:pt x="952500" y="241300"/>
                        </a:cubicBezTo>
                        <a:lnTo>
                          <a:pt x="647700" y="254000"/>
                        </a:lnTo>
                        <a:cubicBezTo>
                          <a:pt x="739051" y="284450"/>
                          <a:pt x="624972" y="254000"/>
                          <a:pt x="736600" y="254000"/>
                        </a:cubicBezTo>
                        <a:cubicBezTo>
                          <a:pt x="876364" y="254000"/>
                          <a:pt x="1016000" y="262467"/>
                          <a:pt x="1155700" y="266700"/>
                        </a:cubicBezTo>
                        <a:cubicBezTo>
                          <a:pt x="1210733" y="270933"/>
                          <a:pt x="1268927" y="260537"/>
                          <a:pt x="1320800" y="279400"/>
                        </a:cubicBezTo>
                        <a:cubicBezTo>
                          <a:pt x="1335145" y="284616"/>
                          <a:pt x="1308488" y="309647"/>
                          <a:pt x="1295400" y="317500"/>
                        </a:cubicBezTo>
                        <a:cubicBezTo>
                          <a:pt x="1264385" y="336109"/>
                          <a:pt x="1227862" y="343435"/>
                          <a:pt x="1193800" y="355600"/>
                        </a:cubicBezTo>
                        <a:cubicBezTo>
                          <a:pt x="1057272" y="404360"/>
                          <a:pt x="1159670" y="364966"/>
                          <a:pt x="952500" y="406400"/>
                        </a:cubicBezTo>
                        <a:cubicBezTo>
                          <a:pt x="901153" y="416669"/>
                          <a:pt x="800100" y="444500"/>
                          <a:pt x="800100" y="444500"/>
                        </a:cubicBezTo>
                        <a:cubicBezTo>
                          <a:pt x="927100" y="448733"/>
                          <a:pt x="1054236" y="449951"/>
                          <a:pt x="1181100" y="457200"/>
                        </a:cubicBezTo>
                        <a:cubicBezTo>
                          <a:pt x="1202651" y="458431"/>
                          <a:pt x="1261639" y="456648"/>
                          <a:pt x="1244600" y="469900"/>
                        </a:cubicBezTo>
                        <a:cubicBezTo>
                          <a:pt x="1127088" y="561299"/>
                          <a:pt x="1025237" y="549069"/>
                          <a:pt x="889000" y="558800"/>
                        </a:cubicBezTo>
                        <a:cubicBezTo>
                          <a:pt x="863600" y="563033"/>
                          <a:pt x="837937" y="565914"/>
                          <a:pt x="812800" y="571500"/>
                        </a:cubicBezTo>
                        <a:cubicBezTo>
                          <a:pt x="799732" y="574404"/>
                          <a:pt x="765234" y="574734"/>
                          <a:pt x="774700" y="584200"/>
                        </a:cubicBezTo>
                        <a:cubicBezTo>
                          <a:pt x="808604" y="618104"/>
                          <a:pt x="996823" y="621878"/>
                          <a:pt x="1003300" y="622300"/>
                        </a:cubicBezTo>
                        <a:lnTo>
                          <a:pt x="1435100" y="647700"/>
                        </a:lnTo>
                        <a:cubicBezTo>
                          <a:pt x="1393022" y="658220"/>
                          <a:pt x="1317977" y="678692"/>
                          <a:pt x="1270000" y="685800"/>
                        </a:cubicBezTo>
                        <a:cubicBezTo>
                          <a:pt x="1177020" y="699575"/>
                          <a:pt x="1083502" y="709607"/>
                          <a:pt x="990600" y="723900"/>
                        </a:cubicBezTo>
                        <a:cubicBezTo>
                          <a:pt x="973348" y="726554"/>
                          <a:pt x="956916" y="733177"/>
                          <a:pt x="939800" y="736600"/>
                        </a:cubicBezTo>
                        <a:cubicBezTo>
                          <a:pt x="828044" y="758951"/>
                          <a:pt x="899649" y="737284"/>
                          <a:pt x="825500" y="762000"/>
                        </a:cubicBezTo>
                        <a:cubicBezTo>
                          <a:pt x="846667" y="783167"/>
                          <a:pt x="860024" y="817988"/>
                          <a:pt x="889000" y="825500"/>
                        </a:cubicBezTo>
                        <a:cubicBezTo>
                          <a:pt x="979525" y="848969"/>
                          <a:pt x="1075499" y="840181"/>
                          <a:pt x="1168400" y="850900"/>
                        </a:cubicBezTo>
                        <a:cubicBezTo>
                          <a:pt x="1185739" y="852901"/>
                          <a:pt x="1202267" y="859367"/>
                          <a:pt x="1219200" y="863600"/>
                        </a:cubicBezTo>
                        <a:cubicBezTo>
                          <a:pt x="1185333" y="880533"/>
                          <a:pt x="1155084" y="909045"/>
                          <a:pt x="1117600" y="914400"/>
                        </a:cubicBezTo>
                        <a:cubicBezTo>
                          <a:pt x="1007331" y="930153"/>
                          <a:pt x="1058053" y="921229"/>
                          <a:pt x="965200" y="939800"/>
                        </a:cubicBezTo>
                        <a:cubicBezTo>
                          <a:pt x="924516" y="1061852"/>
                          <a:pt x="971478" y="887551"/>
                          <a:pt x="977900" y="1016000"/>
                        </a:cubicBezTo>
                        <a:cubicBezTo>
                          <a:pt x="981500" y="1088001"/>
                          <a:pt x="965200" y="1231900"/>
                          <a:pt x="965200" y="1231900"/>
                        </a:cubicBezTo>
                      </a:path>
                    </a:pathLst>
                  </a:custGeom>
                  <a:noFill/>
                  <a:ln w="12700"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 dirty="0"/>
                  </a:p>
                </p:txBody>
              </p:sp>
              <p:sp>
                <p:nvSpPr>
                  <p:cNvPr id="99" name="타원 98"/>
                  <p:cNvSpPr/>
                  <p:nvPr/>
                </p:nvSpPr>
                <p:spPr>
                  <a:xfrm rot="2107492">
                    <a:off x="5742595" y="4830637"/>
                    <a:ext cx="167913" cy="11468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/>
                  </a:p>
                </p:txBody>
              </p:sp>
              <p:sp>
                <p:nvSpPr>
                  <p:cNvPr id="100" name="타원 99"/>
                  <p:cNvSpPr/>
                  <p:nvPr/>
                </p:nvSpPr>
                <p:spPr>
                  <a:xfrm rot="2107492">
                    <a:off x="5590195" y="4398837"/>
                    <a:ext cx="167913" cy="114686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/>
                  </a:p>
                </p:txBody>
              </p:sp>
            </p:grpSp>
          </p:grpSp>
          <p:sp>
            <p:nvSpPr>
              <p:cNvPr id="17" name="TextBox 16"/>
              <p:cNvSpPr txBox="1"/>
              <p:nvPr/>
            </p:nvSpPr>
            <p:spPr>
              <a:xfrm>
                <a:off x="-100264" y="1324213"/>
                <a:ext cx="8715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9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WT strain</a:t>
                </a:r>
              </a:p>
              <a:p>
                <a:pPr algn="ctr"/>
                <a:r>
                  <a:rPr lang="en-US" altLang="ko-KR" sz="9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cultivation</a:t>
                </a:r>
                <a:endParaRPr lang="ko-KR" altLang="en-US" sz="9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3044742" y="1415134"/>
                <a:ext cx="1199930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9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Spore suspension</a:t>
                </a:r>
                <a:endParaRPr lang="ko-KR" altLang="en-US" sz="9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4453571" y="1415134"/>
                <a:ext cx="924674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9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Centrifugation</a:t>
                </a:r>
                <a:endParaRPr lang="ko-KR" altLang="en-US" sz="9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20" name="그룹 19"/>
              <p:cNvGrpSpPr/>
              <p:nvPr/>
            </p:nvGrpSpPr>
            <p:grpSpPr>
              <a:xfrm>
                <a:off x="3136910" y="472077"/>
                <a:ext cx="1097175" cy="901966"/>
                <a:chOff x="5368286" y="1091405"/>
                <a:chExt cx="1950533" cy="1603495"/>
              </a:xfrm>
            </p:grpSpPr>
            <p:grpSp>
              <p:nvGrpSpPr>
                <p:cNvPr id="77" name="그룹 76"/>
                <p:cNvGrpSpPr/>
                <p:nvPr/>
              </p:nvGrpSpPr>
              <p:grpSpPr>
                <a:xfrm>
                  <a:off x="5368286" y="1091405"/>
                  <a:ext cx="1950533" cy="1603495"/>
                  <a:chOff x="4577192" y="266143"/>
                  <a:chExt cx="2088946" cy="1711465"/>
                </a:xfrm>
              </p:grpSpPr>
              <p:pic>
                <p:nvPicPr>
                  <p:cNvPr id="79" name="그림 78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4577192" y="703994"/>
                    <a:ext cx="464374" cy="1273614"/>
                  </a:xfrm>
                  <a:prstGeom prst="rect">
                    <a:avLst/>
                  </a:prstGeom>
                </p:spPr>
              </p:pic>
              <p:sp>
                <p:nvSpPr>
                  <p:cNvPr id="80" name="순서도: 병합 79"/>
                  <p:cNvSpPr/>
                  <p:nvPr/>
                </p:nvSpPr>
                <p:spPr>
                  <a:xfrm rot="3359502">
                    <a:off x="4933274" y="761743"/>
                    <a:ext cx="739978" cy="1129853"/>
                  </a:xfrm>
                  <a:prstGeom prst="flowChartMerge">
                    <a:avLst/>
                  </a:prstGeom>
                  <a:solidFill>
                    <a:schemeClr val="accent1">
                      <a:lumMod val="40000"/>
                      <a:lumOff val="60000"/>
                      <a:alpha val="39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/>
                  </a:p>
                </p:txBody>
              </p:sp>
              <p:grpSp>
                <p:nvGrpSpPr>
                  <p:cNvPr id="81" name="그룹 80"/>
                  <p:cNvGrpSpPr/>
                  <p:nvPr/>
                </p:nvGrpSpPr>
                <p:grpSpPr>
                  <a:xfrm>
                    <a:off x="5544002" y="266143"/>
                    <a:ext cx="1122136" cy="1122136"/>
                    <a:chOff x="5255188" y="3885030"/>
                    <a:chExt cx="1122136" cy="1122136"/>
                  </a:xfrm>
                </p:grpSpPr>
                <p:sp>
                  <p:nvSpPr>
                    <p:cNvPr id="89" name="순서도: 연결자 88"/>
                    <p:cNvSpPr/>
                    <p:nvPr/>
                  </p:nvSpPr>
                  <p:spPr>
                    <a:xfrm>
                      <a:off x="5255188" y="3885030"/>
                      <a:ext cx="1122136" cy="1122136"/>
                    </a:xfrm>
                    <a:prstGeom prst="flowChartConnector">
                      <a:avLst/>
                    </a:prstGeom>
                    <a:solidFill>
                      <a:schemeClr val="accent1">
                        <a:lumMod val="20000"/>
                        <a:lumOff val="80000"/>
                      </a:schemeClr>
                    </a:solidFill>
                    <a:ln w="28575">
                      <a:solidFill>
                        <a:srgbClr val="0070C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sz="1200"/>
                    </a:p>
                  </p:txBody>
                </p:sp>
                <p:pic>
                  <p:nvPicPr>
                    <p:cNvPr id="90" name="그림 89"/>
                    <p:cNvPicPr>
                      <a:picLocks noChangeAspect="1"/>
                    </p:cNvPicPr>
                    <p:nvPr/>
                  </p:nvPicPr>
                  <p:blipFill>
                    <a:blip r:embed="rId6"/>
                    <a:stretch>
                      <a:fillRect/>
                    </a:stretch>
                  </p:blipFill>
                  <p:spPr>
                    <a:xfrm>
                      <a:off x="5413589" y="4046154"/>
                      <a:ext cx="889684" cy="792546"/>
                    </a:xfrm>
                    <a:prstGeom prst="rect">
                      <a:avLst/>
                    </a:prstGeom>
                  </p:spPr>
                </p:pic>
              </p:grpSp>
              <p:sp>
                <p:nvSpPr>
                  <p:cNvPr id="82" name="순서도: 연결자 81"/>
                  <p:cNvSpPr/>
                  <p:nvPr/>
                </p:nvSpPr>
                <p:spPr>
                  <a:xfrm>
                    <a:off x="4693428" y="1282335"/>
                    <a:ext cx="45719" cy="45719"/>
                  </a:xfrm>
                  <a:prstGeom prst="flowChartConnector">
                    <a:avLst/>
                  </a:prstGeom>
                  <a:solidFill>
                    <a:schemeClr val="bg2">
                      <a:lumMod val="75000"/>
                    </a:schemeClr>
                  </a:soli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/>
                  </a:p>
                </p:txBody>
              </p:sp>
              <p:sp>
                <p:nvSpPr>
                  <p:cNvPr id="83" name="순서도: 연결자 82"/>
                  <p:cNvSpPr/>
                  <p:nvPr/>
                </p:nvSpPr>
                <p:spPr>
                  <a:xfrm>
                    <a:off x="4853244" y="1343945"/>
                    <a:ext cx="45719" cy="45719"/>
                  </a:xfrm>
                  <a:prstGeom prst="flowChartConnector">
                    <a:avLst/>
                  </a:prstGeom>
                  <a:solidFill>
                    <a:schemeClr val="bg2">
                      <a:lumMod val="75000"/>
                    </a:schemeClr>
                  </a:soli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/>
                  </a:p>
                </p:txBody>
              </p:sp>
              <p:sp>
                <p:nvSpPr>
                  <p:cNvPr id="84" name="순서도: 연결자 83"/>
                  <p:cNvSpPr/>
                  <p:nvPr/>
                </p:nvSpPr>
                <p:spPr>
                  <a:xfrm>
                    <a:off x="4739147" y="1436052"/>
                    <a:ext cx="45719" cy="45719"/>
                  </a:xfrm>
                  <a:prstGeom prst="flowChartConnector">
                    <a:avLst/>
                  </a:prstGeom>
                  <a:solidFill>
                    <a:schemeClr val="bg2">
                      <a:lumMod val="75000"/>
                    </a:schemeClr>
                  </a:soli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/>
                  </a:p>
                </p:txBody>
              </p:sp>
              <p:sp>
                <p:nvSpPr>
                  <p:cNvPr id="85" name="순서도: 연결자 84"/>
                  <p:cNvSpPr/>
                  <p:nvPr/>
                </p:nvSpPr>
                <p:spPr>
                  <a:xfrm>
                    <a:off x="4806256" y="1605117"/>
                    <a:ext cx="45719" cy="45719"/>
                  </a:xfrm>
                  <a:prstGeom prst="flowChartConnector">
                    <a:avLst/>
                  </a:prstGeom>
                  <a:solidFill>
                    <a:schemeClr val="bg2">
                      <a:lumMod val="75000"/>
                    </a:schemeClr>
                  </a:soli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/>
                  </a:p>
                </p:txBody>
              </p:sp>
              <p:sp>
                <p:nvSpPr>
                  <p:cNvPr id="86" name="순서도: 연결자 85"/>
                  <p:cNvSpPr/>
                  <p:nvPr/>
                </p:nvSpPr>
                <p:spPr>
                  <a:xfrm>
                    <a:off x="4693427" y="1650836"/>
                    <a:ext cx="45719" cy="45719"/>
                  </a:xfrm>
                  <a:prstGeom prst="flowChartConnector">
                    <a:avLst/>
                  </a:prstGeom>
                  <a:solidFill>
                    <a:schemeClr val="bg2">
                      <a:lumMod val="75000"/>
                    </a:schemeClr>
                  </a:soli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/>
                  </a:p>
                </p:txBody>
              </p:sp>
              <p:sp>
                <p:nvSpPr>
                  <p:cNvPr id="87" name="순서도: 연결자 86"/>
                  <p:cNvSpPr/>
                  <p:nvPr/>
                </p:nvSpPr>
                <p:spPr>
                  <a:xfrm>
                    <a:off x="4806256" y="1781795"/>
                    <a:ext cx="45719" cy="45719"/>
                  </a:xfrm>
                  <a:prstGeom prst="flowChartConnector">
                    <a:avLst/>
                  </a:prstGeom>
                  <a:solidFill>
                    <a:schemeClr val="bg2">
                      <a:lumMod val="75000"/>
                    </a:schemeClr>
                  </a:soli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/>
                  </a:p>
                </p:txBody>
              </p:sp>
              <p:sp>
                <p:nvSpPr>
                  <p:cNvPr id="88" name="순서도: 연결자 87"/>
                  <p:cNvSpPr/>
                  <p:nvPr/>
                </p:nvSpPr>
                <p:spPr>
                  <a:xfrm>
                    <a:off x="4876103" y="1696555"/>
                    <a:ext cx="45719" cy="45719"/>
                  </a:xfrm>
                  <a:prstGeom prst="flowChartConnector">
                    <a:avLst/>
                  </a:prstGeom>
                  <a:solidFill>
                    <a:schemeClr val="bg2">
                      <a:lumMod val="75000"/>
                    </a:schemeClr>
                  </a:solidFill>
                  <a:ln w="63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200"/>
                  </a:p>
                </p:txBody>
              </p:sp>
            </p:grpSp>
            <p:sp>
              <p:nvSpPr>
                <p:cNvPr id="78" name="직사각형 77"/>
                <p:cNvSpPr/>
                <p:nvPr/>
              </p:nvSpPr>
              <p:spPr>
                <a:xfrm>
                  <a:off x="6404295" y="2068836"/>
                  <a:ext cx="807058" cy="41036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ctr"/>
                  <a:r>
                    <a:rPr lang="en-US" altLang="ko-KR" sz="9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Spore</a:t>
                  </a:r>
                  <a:endParaRPr lang="ko-KR" altLang="en-US" sz="9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1" name="TextBox 20"/>
              <p:cNvSpPr txBox="1"/>
              <p:nvPr/>
            </p:nvSpPr>
            <p:spPr>
              <a:xfrm>
                <a:off x="617758" y="791703"/>
                <a:ext cx="627095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ko-KR"/>
                </a:defPPr>
                <a:lvl1pPr algn="ctr">
                  <a:defRPr sz="10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en-US" altLang="ko-KR" sz="900" dirty="0"/>
                  <a:t>Streaking</a:t>
                </a:r>
                <a:endParaRPr lang="ko-KR" altLang="en-US" sz="900" dirty="0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549644" y="1101034"/>
                <a:ext cx="784190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ko-KR"/>
                </a:defPPr>
                <a:lvl1pPr algn="ctr">
                  <a:defRPr sz="10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en-US" altLang="ko-KR" sz="900" dirty="0"/>
                  <a:t>28˚C, 10 day</a:t>
                </a:r>
                <a:endParaRPr lang="ko-KR" altLang="en-US" sz="900" dirty="0"/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1242555" y="1337195"/>
                <a:ext cx="68879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9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Scrape the spores</a:t>
                </a:r>
                <a:endParaRPr lang="ko-KR" altLang="en-US" sz="9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5732904" y="2622721"/>
                <a:ext cx="111747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9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After vortxing, stationary culture</a:t>
                </a:r>
                <a:endParaRPr lang="ko-KR" altLang="en-US" sz="9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5591197" y="1276634"/>
                <a:ext cx="126680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9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NTG 5 mg/1 ml(PBS) treatment</a:t>
                </a:r>
                <a:endParaRPr lang="ko-KR" altLang="en-US" sz="9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2477821" y="802241"/>
                <a:ext cx="59408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Harvest</a:t>
                </a:r>
                <a:endParaRPr lang="ko-KR" altLang="en-US" sz="9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27" name="그림 26"/>
              <p:cNvPicPr>
                <a:picLocks noChangeAspect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141625" y="539369"/>
                <a:ext cx="262332" cy="149904"/>
              </a:xfrm>
              <a:prstGeom prst="rect">
                <a:avLst/>
              </a:prstGeom>
            </p:spPr>
          </p:pic>
          <p:grpSp>
            <p:nvGrpSpPr>
              <p:cNvPr id="28" name="그룹 27"/>
              <p:cNvGrpSpPr/>
              <p:nvPr/>
            </p:nvGrpSpPr>
            <p:grpSpPr>
              <a:xfrm rot="19121420">
                <a:off x="2233614" y="241288"/>
                <a:ext cx="78355" cy="287291"/>
                <a:chOff x="11014180" y="4077417"/>
                <a:chExt cx="139298" cy="510740"/>
              </a:xfrm>
            </p:grpSpPr>
            <p:sp>
              <p:nvSpPr>
                <p:cNvPr id="75" name="오각형 74"/>
                <p:cNvSpPr/>
                <p:nvPr/>
              </p:nvSpPr>
              <p:spPr>
                <a:xfrm rot="7864691">
                  <a:off x="10865000" y="4299678"/>
                  <a:ext cx="510740" cy="66217"/>
                </a:xfrm>
                <a:prstGeom prst="homePlate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solidFill>
                    <a:srgbClr val="E6E6E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/>
                </a:p>
              </p:txBody>
            </p:sp>
            <p:sp>
              <p:nvSpPr>
                <p:cNvPr id="76" name="오각형 75"/>
                <p:cNvSpPr/>
                <p:nvPr/>
              </p:nvSpPr>
              <p:spPr>
                <a:xfrm rot="7864691">
                  <a:off x="10903139" y="4383518"/>
                  <a:ext cx="288299" cy="66217"/>
                </a:xfrm>
                <a:prstGeom prst="homePlate">
                  <a:avLst/>
                </a:prstGeom>
                <a:solidFill>
                  <a:schemeClr val="accent1"/>
                </a:solidFill>
                <a:ln w="12700">
                  <a:solidFill>
                    <a:srgbClr val="E6E6E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/>
                </a:p>
              </p:txBody>
            </p:sp>
          </p:grpSp>
          <p:sp>
            <p:nvSpPr>
              <p:cNvPr id="29" name="TextBox 28"/>
              <p:cNvSpPr txBox="1"/>
              <p:nvPr/>
            </p:nvSpPr>
            <p:spPr>
              <a:xfrm>
                <a:off x="322388" y="3418390"/>
                <a:ext cx="1001970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9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Selected mutant</a:t>
                </a:r>
                <a:endParaRPr lang="ko-KR" altLang="en-US" sz="9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30" name="그림 29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24650" y="1747853"/>
                <a:ext cx="597446" cy="300022"/>
              </a:xfrm>
              <a:prstGeom prst="rect">
                <a:avLst/>
              </a:prstGeom>
            </p:spPr>
          </p:pic>
          <p:grpSp>
            <p:nvGrpSpPr>
              <p:cNvPr id="31" name="그룹 30"/>
              <p:cNvGrpSpPr/>
              <p:nvPr/>
            </p:nvGrpSpPr>
            <p:grpSpPr>
              <a:xfrm>
                <a:off x="1998305" y="1716454"/>
                <a:ext cx="710136" cy="391521"/>
                <a:chOff x="4737562" y="3467779"/>
                <a:chExt cx="1262464" cy="696038"/>
              </a:xfrm>
            </p:grpSpPr>
            <p:pic>
              <p:nvPicPr>
                <p:cNvPr id="73" name="그림 72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737562" y="3662304"/>
                  <a:ext cx="994378" cy="501513"/>
                </a:xfrm>
                <a:prstGeom prst="rect">
                  <a:avLst/>
                </a:prstGeom>
              </p:spPr>
            </p:pic>
            <p:pic>
              <p:nvPicPr>
                <p:cNvPr id="74" name="그림 73"/>
                <p:cNvPicPr>
                  <a:picLocks noChangeAspect="1"/>
                </p:cNvPicPr>
                <p:nvPr/>
              </p:nvPicPr>
              <p:blipFill rotWithShape="1">
                <a:blip r:embed="rId9"/>
                <a:srcRect l="51502" b="48483"/>
                <a:stretch/>
              </p:blipFill>
              <p:spPr>
                <a:xfrm rot="258540">
                  <a:off x="5140304" y="3467779"/>
                  <a:ext cx="859722" cy="410203"/>
                </a:xfrm>
                <a:prstGeom prst="rect">
                  <a:avLst/>
                </a:prstGeom>
              </p:spPr>
            </p:pic>
          </p:grpSp>
          <p:sp>
            <p:nvSpPr>
              <p:cNvPr id="32" name="TextBox 31"/>
              <p:cNvSpPr txBox="1"/>
              <p:nvPr/>
            </p:nvSpPr>
            <p:spPr>
              <a:xfrm>
                <a:off x="330716" y="2075365"/>
                <a:ext cx="98531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9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Mutant single colony isolation</a:t>
                </a:r>
                <a:endParaRPr lang="ko-KR" altLang="en-US" sz="9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1933636" y="2107254"/>
                <a:ext cx="839474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Spreading</a:t>
                </a:r>
                <a:endParaRPr lang="ko-KR" altLang="en-US" sz="9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34" name="그룹 33"/>
              <p:cNvGrpSpPr/>
              <p:nvPr/>
            </p:nvGrpSpPr>
            <p:grpSpPr>
              <a:xfrm rot="9677360">
                <a:off x="2266309" y="1689128"/>
                <a:ext cx="174129" cy="225300"/>
                <a:chOff x="2130158" y="3698578"/>
                <a:chExt cx="435409" cy="540602"/>
              </a:xfrm>
            </p:grpSpPr>
            <p:sp>
              <p:nvSpPr>
                <p:cNvPr id="71" name="원호 70"/>
                <p:cNvSpPr/>
                <p:nvPr/>
              </p:nvSpPr>
              <p:spPr>
                <a:xfrm rot="8686588">
                  <a:off x="2130158" y="3698578"/>
                  <a:ext cx="435409" cy="540602"/>
                </a:xfrm>
                <a:prstGeom prst="arc">
                  <a:avLst>
                    <a:gd name="adj1" fmla="val 14513067"/>
                    <a:gd name="adj2" fmla="val 18458133"/>
                  </a:avLst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/>
                </a:p>
              </p:txBody>
            </p:sp>
            <p:sp>
              <p:nvSpPr>
                <p:cNvPr id="72" name="원호 71"/>
                <p:cNvSpPr/>
                <p:nvPr/>
              </p:nvSpPr>
              <p:spPr>
                <a:xfrm rot="8686588">
                  <a:off x="2189555" y="3767503"/>
                  <a:ext cx="327130" cy="406162"/>
                </a:xfrm>
                <a:prstGeom prst="arc">
                  <a:avLst>
                    <a:gd name="adj1" fmla="val 14513067"/>
                    <a:gd name="adj2" fmla="val 18458133"/>
                  </a:avLst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/>
                </a:p>
              </p:txBody>
            </p:sp>
          </p:grpSp>
          <p:grpSp>
            <p:nvGrpSpPr>
              <p:cNvPr id="35" name="그룹 34"/>
              <p:cNvGrpSpPr/>
              <p:nvPr/>
            </p:nvGrpSpPr>
            <p:grpSpPr>
              <a:xfrm rot="19525158">
                <a:off x="2266309" y="1774853"/>
                <a:ext cx="174129" cy="225300"/>
                <a:chOff x="2130158" y="3698578"/>
                <a:chExt cx="435409" cy="540602"/>
              </a:xfrm>
            </p:grpSpPr>
            <p:sp>
              <p:nvSpPr>
                <p:cNvPr id="69" name="원호 68"/>
                <p:cNvSpPr/>
                <p:nvPr/>
              </p:nvSpPr>
              <p:spPr>
                <a:xfrm rot="8686588">
                  <a:off x="2130158" y="3698578"/>
                  <a:ext cx="435409" cy="540602"/>
                </a:xfrm>
                <a:prstGeom prst="arc">
                  <a:avLst>
                    <a:gd name="adj1" fmla="val 14513067"/>
                    <a:gd name="adj2" fmla="val 18458133"/>
                  </a:avLst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/>
                </a:p>
              </p:txBody>
            </p:sp>
            <p:sp>
              <p:nvSpPr>
                <p:cNvPr id="70" name="원호 69"/>
                <p:cNvSpPr/>
                <p:nvPr/>
              </p:nvSpPr>
              <p:spPr>
                <a:xfrm rot="8686588">
                  <a:off x="2206263" y="3753754"/>
                  <a:ext cx="327130" cy="406162"/>
                </a:xfrm>
                <a:prstGeom prst="arc">
                  <a:avLst>
                    <a:gd name="adj1" fmla="val 14513067"/>
                    <a:gd name="adj2" fmla="val 18458133"/>
                  </a:avLst>
                </a:prstGeom>
                <a:ln w="95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200"/>
                </a:p>
              </p:txBody>
            </p:sp>
          </p:grpSp>
          <p:sp>
            <p:nvSpPr>
              <p:cNvPr id="36" name="TextBox 35"/>
              <p:cNvSpPr txBox="1"/>
              <p:nvPr/>
            </p:nvSpPr>
            <p:spPr>
              <a:xfrm>
                <a:off x="4519896" y="2762606"/>
                <a:ext cx="10555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9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Washed by the sterile water (x3)</a:t>
                </a:r>
                <a:endParaRPr lang="ko-KR" altLang="en-US" sz="9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37" name="그룹 36"/>
              <p:cNvGrpSpPr/>
              <p:nvPr/>
            </p:nvGrpSpPr>
            <p:grpSpPr>
              <a:xfrm>
                <a:off x="6006212" y="1922013"/>
                <a:ext cx="551592" cy="668430"/>
                <a:chOff x="10429485" y="3112385"/>
                <a:chExt cx="980608" cy="1188320"/>
              </a:xfrm>
            </p:grpSpPr>
            <p:pic>
              <p:nvPicPr>
                <p:cNvPr id="67" name="그림 66"/>
                <p:cNvPicPr>
                  <a:picLocks noChangeAspect="1"/>
                </p:cNvPicPr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10769454" y="3112385"/>
                  <a:ext cx="640639" cy="1188320"/>
                </a:xfrm>
                <a:prstGeom prst="rect">
                  <a:avLst/>
                </a:prstGeom>
              </p:spPr>
            </p:pic>
            <p:pic>
              <p:nvPicPr>
                <p:cNvPr id="68" name="그림 67"/>
                <p:cNvPicPr>
                  <a:picLocks noChangeAspect="1"/>
                </p:cNvPicPr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10429485" y="3552374"/>
                  <a:ext cx="264186" cy="724568"/>
                </a:xfrm>
                <a:prstGeom prst="rect">
                  <a:avLst/>
                </a:prstGeom>
              </p:spPr>
            </p:pic>
          </p:grpSp>
          <p:pic>
            <p:nvPicPr>
              <p:cNvPr id="38" name="그림 37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596107" y="1781120"/>
                <a:ext cx="111648" cy="306213"/>
              </a:xfrm>
              <a:prstGeom prst="rect">
                <a:avLst/>
              </a:prstGeom>
            </p:spPr>
          </p:pic>
          <p:sp>
            <p:nvSpPr>
              <p:cNvPr id="39" name="TextBox 38"/>
              <p:cNvSpPr txBox="1"/>
              <p:nvPr/>
            </p:nvSpPr>
            <p:spPr>
              <a:xfrm>
                <a:off x="3162094" y="2073072"/>
                <a:ext cx="97967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r>
                  <a:rPr lang="en-US" altLang="ko-KR" sz="9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r>
                  <a:rPr lang="en-US" altLang="ko-KR" sz="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CFU/ml spore suspension</a:t>
                </a:r>
                <a:endParaRPr lang="ko-KR" altLang="en-US" sz="9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0" name="그림 39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252338" y="2484794"/>
                <a:ext cx="799186" cy="506024"/>
              </a:xfrm>
              <a:prstGeom prst="rect">
                <a:avLst/>
              </a:prstGeom>
            </p:spPr>
          </p:pic>
          <p:sp>
            <p:nvSpPr>
              <p:cNvPr id="41" name="직사각형 40"/>
              <p:cNvSpPr/>
              <p:nvPr/>
            </p:nvSpPr>
            <p:spPr>
              <a:xfrm>
                <a:off x="3195717" y="2977593"/>
                <a:ext cx="91242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ko-KR" altLang="en-US" sz="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10-fold dilution</a:t>
                </a:r>
              </a:p>
            </p:txBody>
          </p:sp>
          <p:sp>
            <p:nvSpPr>
              <p:cNvPr id="42" name="오른쪽 화살표 41"/>
              <p:cNvSpPr/>
              <p:nvPr/>
            </p:nvSpPr>
            <p:spPr>
              <a:xfrm>
                <a:off x="701715" y="983921"/>
                <a:ext cx="526852" cy="169896"/>
              </a:xfrm>
              <a:prstGeom prst="rightArrow">
                <a:avLst>
                  <a:gd name="adj1" fmla="val 62827"/>
                  <a:gd name="adj2" fmla="val 66034"/>
                </a:avLst>
              </a:prstGeom>
              <a:gradFill flip="none" rotWithShape="1">
                <a:gsLst>
                  <a:gs pos="100000">
                    <a:schemeClr val="bg1">
                      <a:lumMod val="95000"/>
                      <a:shade val="30000"/>
                      <a:satMod val="115000"/>
                      <a:alpha val="50000"/>
                    </a:schemeClr>
                  </a:gs>
                  <a:gs pos="50000">
                    <a:schemeClr val="bg1">
                      <a:lumMod val="95000"/>
                      <a:shade val="67500"/>
                      <a:satMod val="115000"/>
                      <a:alpha val="50000"/>
                    </a:schemeClr>
                  </a:gs>
                  <a:gs pos="0">
                    <a:schemeClr val="bg1">
                      <a:lumMod val="95000"/>
                      <a:shade val="100000"/>
                      <a:satMod val="115000"/>
                      <a:alpha val="0"/>
                    </a:schemeClr>
                  </a:gs>
                </a:gsLst>
                <a:lin ang="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ko-KR" altLang="en-US" sz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오른쪽 화살표 42"/>
              <p:cNvSpPr/>
              <p:nvPr/>
            </p:nvSpPr>
            <p:spPr>
              <a:xfrm>
                <a:off x="2507384" y="983921"/>
                <a:ext cx="526852" cy="169896"/>
              </a:xfrm>
              <a:prstGeom prst="rightArrow">
                <a:avLst>
                  <a:gd name="adj1" fmla="val 62827"/>
                  <a:gd name="adj2" fmla="val 66034"/>
                </a:avLst>
              </a:prstGeom>
              <a:gradFill flip="none" rotWithShape="1">
                <a:gsLst>
                  <a:gs pos="100000">
                    <a:schemeClr val="bg1">
                      <a:lumMod val="95000"/>
                      <a:shade val="30000"/>
                      <a:satMod val="115000"/>
                      <a:alpha val="50000"/>
                    </a:schemeClr>
                  </a:gs>
                  <a:gs pos="50000">
                    <a:schemeClr val="bg1">
                      <a:lumMod val="95000"/>
                      <a:shade val="67500"/>
                      <a:satMod val="115000"/>
                      <a:alpha val="50000"/>
                    </a:schemeClr>
                  </a:gs>
                  <a:gs pos="0">
                    <a:schemeClr val="bg1">
                      <a:lumMod val="95000"/>
                      <a:shade val="100000"/>
                      <a:satMod val="115000"/>
                      <a:alpha val="0"/>
                    </a:schemeClr>
                  </a:gs>
                </a:gsLst>
                <a:lin ang="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ko-KR" altLang="en-US" sz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1925549" y="1407181"/>
                <a:ext cx="712289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9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Filtration</a:t>
                </a:r>
                <a:endParaRPr lang="ko-KR" altLang="en-US" sz="9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오른쪽 화살표 44"/>
              <p:cNvSpPr/>
              <p:nvPr/>
            </p:nvSpPr>
            <p:spPr>
              <a:xfrm>
                <a:off x="4116489" y="983921"/>
                <a:ext cx="395832" cy="169896"/>
              </a:xfrm>
              <a:prstGeom prst="rightArrow">
                <a:avLst>
                  <a:gd name="adj1" fmla="val 62827"/>
                  <a:gd name="adj2" fmla="val 66034"/>
                </a:avLst>
              </a:prstGeom>
              <a:gradFill flip="none" rotWithShape="1">
                <a:gsLst>
                  <a:gs pos="100000">
                    <a:schemeClr val="bg1">
                      <a:lumMod val="95000"/>
                      <a:shade val="30000"/>
                      <a:satMod val="115000"/>
                      <a:alpha val="50000"/>
                    </a:schemeClr>
                  </a:gs>
                  <a:gs pos="50000">
                    <a:schemeClr val="bg1">
                      <a:lumMod val="95000"/>
                      <a:shade val="67500"/>
                      <a:satMod val="115000"/>
                      <a:alpha val="50000"/>
                    </a:schemeClr>
                  </a:gs>
                  <a:gs pos="0">
                    <a:schemeClr val="bg1">
                      <a:lumMod val="95000"/>
                      <a:shade val="100000"/>
                      <a:satMod val="115000"/>
                      <a:alpha val="0"/>
                    </a:schemeClr>
                  </a:gs>
                </a:gsLst>
                <a:lin ang="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ko-KR" altLang="en-US" sz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46" name="오른쪽 화살표 45"/>
              <p:cNvSpPr/>
              <p:nvPr/>
            </p:nvSpPr>
            <p:spPr>
              <a:xfrm>
                <a:off x="5272911" y="983921"/>
                <a:ext cx="395832" cy="169896"/>
              </a:xfrm>
              <a:prstGeom prst="rightArrow">
                <a:avLst>
                  <a:gd name="adj1" fmla="val 62827"/>
                  <a:gd name="adj2" fmla="val 66034"/>
                </a:avLst>
              </a:prstGeom>
              <a:gradFill flip="none" rotWithShape="1">
                <a:gsLst>
                  <a:gs pos="100000">
                    <a:schemeClr val="bg1">
                      <a:lumMod val="95000"/>
                      <a:shade val="30000"/>
                      <a:satMod val="115000"/>
                      <a:alpha val="50000"/>
                    </a:schemeClr>
                  </a:gs>
                  <a:gs pos="50000">
                    <a:schemeClr val="bg1">
                      <a:lumMod val="95000"/>
                      <a:shade val="67500"/>
                      <a:satMod val="115000"/>
                      <a:alpha val="50000"/>
                    </a:schemeClr>
                  </a:gs>
                  <a:gs pos="0">
                    <a:schemeClr val="bg1">
                      <a:lumMod val="95000"/>
                      <a:shade val="100000"/>
                      <a:satMod val="115000"/>
                      <a:alpha val="0"/>
                    </a:schemeClr>
                  </a:gs>
                </a:gsLst>
                <a:lin ang="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ko-KR" altLang="en-US" sz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47" name="오른쪽 화살표 46"/>
              <p:cNvSpPr/>
              <p:nvPr/>
            </p:nvSpPr>
            <p:spPr>
              <a:xfrm rot="5400000">
                <a:off x="6112962" y="1704522"/>
                <a:ext cx="354058" cy="202566"/>
              </a:xfrm>
              <a:prstGeom prst="rightArrow">
                <a:avLst>
                  <a:gd name="adj1" fmla="val 62827"/>
                  <a:gd name="adj2" fmla="val 66034"/>
                </a:avLst>
              </a:prstGeom>
              <a:gradFill flip="none" rotWithShape="1">
                <a:gsLst>
                  <a:gs pos="100000">
                    <a:schemeClr val="bg1">
                      <a:lumMod val="95000"/>
                      <a:shade val="30000"/>
                      <a:satMod val="115000"/>
                      <a:alpha val="50000"/>
                    </a:schemeClr>
                  </a:gs>
                  <a:gs pos="50000">
                    <a:schemeClr val="bg1">
                      <a:lumMod val="95000"/>
                      <a:shade val="67500"/>
                      <a:satMod val="115000"/>
                      <a:alpha val="50000"/>
                    </a:schemeClr>
                  </a:gs>
                  <a:gs pos="0">
                    <a:schemeClr val="bg1">
                      <a:lumMod val="95000"/>
                      <a:shade val="100000"/>
                      <a:satMod val="115000"/>
                      <a:alpha val="0"/>
                    </a:schemeClr>
                  </a:gs>
                </a:gsLst>
                <a:lin ang="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ko-KR" altLang="en-US" sz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48" name="오른쪽 화살표 47"/>
              <p:cNvSpPr/>
              <p:nvPr/>
            </p:nvSpPr>
            <p:spPr>
              <a:xfrm rot="8947125">
                <a:off x="5645839" y="2374499"/>
                <a:ext cx="312296" cy="138536"/>
              </a:xfrm>
              <a:prstGeom prst="rightArrow">
                <a:avLst>
                  <a:gd name="adj1" fmla="val 62827"/>
                  <a:gd name="adj2" fmla="val 66034"/>
                </a:avLst>
              </a:prstGeom>
              <a:gradFill flip="none" rotWithShape="1">
                <a:gsLst>
                  <a:gs pos="100000">
                    <a:schemeClr val="bg1">
                      <a:lumMod val="95000"/>
                      <a:shade val="30000"/>
                      <a:satMod val="115000"/>
                      <a:alpha val="50000"/>
                    </a:schemeClr>
                  </a:gs>
                  <a:gs pos="50000">
                    <a:schemeClr val="bg1">
                      <a:lumMod val="95000"/>
                      <a:shade val="67500"/>
                      <a:satMod val="115000"/>
                      <a:alpha val="50000"/>
                    </a:schemeClr>
                  </a:gs>
                  <a:gs pos="0">
                    <a:schemeClr val="bg1">
                      <a:lumMod val="95000"/>
                      <a:shade val="100000"/>
                      <a:satMod val="115000"/>
                      <a:alpha val="0"/>
                    </a:schemeClr>
                  </a:gs>
                </a:gsLst>
                <a:lin ang="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ko-KR" altLang="en-US" sz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49" name="오른쪽 화살표 48"/>
              <p:cNvSpPr/>
              <p:nvPr/>
            </p:nvSpPr>
            <p:spPr>
              <a:xfrm rot="10800000">
                <a:off x="4116489" y="2361878"/>
                <a:ext cx="395832" cy="169896"/>
              </a:xfrm>
              <a:prstGeom prst="rightArrow">
                <a:avLst>
                  <a:gd name="adj1" fmla="val 62827"/>
                  <a:gd name="adj2" fmla="val 66034"/>
                </a:avLst>
              </a:prstGeom>
              <a:gradFill flip="none" rotWithShape="1">
                <a:gsLst>
                  <a:gs pos="100000">
                    <a:schemeClr val="bg1">
                      <a:lumMod val="95000"/>
                      <a:shade val="30000"/>
                      <a:satMod val="115000"/>
                      <a:alpha val="50000"/>
                    </a:schemeClr>
                  </a:gs>
                  <a:gs pos="50000">
                    <a:schemeClr val="bg1">
                      <a:lumMod val="95000"/>
                      <a:shade val="67500"/>
                      <a:satMod val="115000"/>
                      <a:alpha val="50000"/>
                    </a:schemeClr>
                  </a:gs>
                  <a:gs pos="0">
                    <a:schemeClr val="bg1">
                      <a:lumMod val="95000"/>
                      <a:shade val="100000"/>
                      <a:satMod val="115000"/>
                      <a:alpha val="0"/>
                    </a:schemeClr>
                  </a:gs>
                </a:gsLst>
                <a:lin ang="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ko-KR" altLang="en-US" sz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50" name="직사각형 49"/>
              <p:cNvSpPr/>
              <p:nvPr/>
            </p:nvSpPr>
            <p:spPr>
              <a:xfrm>
                <a:off x="1206349" y="393176"/>
                <a:ext cx="588623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ko-KR" sz="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X PBS</a:t>
                </a:r>
                <a:endParaRPr lang="ko-KR" altLang="en-US" sz="9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직사각형 50"/>
              <p:cNvSpPr/>
              <p:nvPr/>
            </p:nvSpPr>
            <p:spPr>
              <a:xfrm>
                <a:off x="3133821" y="3113590"/>
                <a:ext cx="10362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9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Diluted sample preparation</a:t>
                </a:r>
              </a:p>
            </p:txBody>
          </p:sp>
          <p:cxnSp>
            <p:nvCxnSpPr>
              <p:cNvPr id="52" name="직선 화살표 연결선 51"/>
              <p:cNvCxnSpPr/>
              <p:nvPr/>
            </p:nvCxnSpPr>
            <p:spPr>
              <a:xfrm>
                <a:off x="2353373" y="2320213"/>
                <a:ext cx="0" cy="205681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53" name="그림 52"/>
              <p:cNvPicPr>
                <a:picLocks noChangeAspect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2169551" y="747702"/>
                <a:ext cx="206480" cy="541227"/>
              </a:xfrm>
              <a:prstGeom prst="rect">
                <a:avLst/>
              </a:prstGeom>
            </p:spPr>
          </p:pic>
          <p:cxnSp>
            <p:nvCxnSpPr>
              <p:cNvPr id="54" name="직선 화살표 연결선 53"/>
              <p:cNvCxnSpPr/>
              <p:nvPr/>
            </p:nvCxnSpPr>
            <p:spPr>
              <a:xfrm>
                <a:off x="4859606" y="2446907"/>
                <a:ext cx="62975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직선 화살표 연결선 54"/>
              <p:cNvCxnSpPr/>
              <p:nvPr/>
            </p:nvCxnSpPr>
            <p:spPr>
              <a:xfrm>
                <a:off x="5339666" y="2446907"/>
                <a:ext cx="62975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직사각형 55"/>
              <p:cNvSpPr/>
              <p:nvPr/>
            </p:nvSpPr>
            <p:spPr>
              <a:xfrm rot="19592161">
                <a:off x="5530665" y="2187821"/>
                <a:ext cx="508473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ko-KR" sz="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30 min</a:t>
                </a:r>
                <a:endParaRPr lang="ko-KR" altLang="en-US" sz="9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131307" y="72941"/>
                <a:ext cx="27589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lang="ko-KR" alt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원호 57"/>
              <p:cNvSpPr/>
              <p:nvPr/>
            </p:nvSpPr>
            <p:spPr>
              <a:xfrm rot="13003543">
                <a:off x="5655297" y="605853"/>
                <a:ext cx="517358" cy="576579"/>
              </a:xfrm>
              <a:prstGeom prst="arc">
                <a:avLst/>
              </a:pr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9" name="직사각형 58"/>
              <p:cNvSpPr/>
              <p:nvPr/>
            </p:nvSpPr>
            <p:spPr>
              <a:xfrm>
                <a:off x="5472728" y="548334"/>
                <a:ext cx="453970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ko-KR" sz="9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Spore</a:t>
                </a:r>
                <a:endParaRPr lang="ko-KR" altLang="en-US" sz="9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60" name="그림 59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160196" y="2580435"/>
                <a:ext cx="386355" cy="610440"/>
              </a:xfrm>
              <a:prstGeom prst="rect">
                <a:avLst/>
              </a:prstGeom>
            </p:spPr>
          </p:pic>
          <p:sp>
            <p:nvSpPr>
              <p:cNvPr id="61" name="TextBox 60"/>
              <p:cNvSpPr txBox="1"/>
              <p:nvPr/>
            </p:nvSpPr>
            <p:spPr>
              <a:xfrm>
                <a:off x="1700183" y="3179033"/>
                <a:ext cx="1199930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9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Refrigerated storage</a:t>
                </a:r>
                <a:endParaRPr lang="ko-KR" altLang="en-US" sz="9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2070393" y="3343930"/>
                <a:ext cx="559769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ko-KR"/>
                </a:defPPr>
                <a:lvl1pPr algn="ctr">
                  <a:defRPr sz="10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en-US" altLang="ko-KR" sz="900" dirty="0"/>
                  <a:t>4˚C, 1 h</a:t>
                </a:r>
                <a:endParaRPr lang="ko-KR" altLang="en-US" sz="900" dirty="0"/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1452932" y="2024382"/>
                <a:ext cx="44435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ko-KR"/>
                </a:defPPr>
                <a:lvl1pPr algn="ctr">
                  <a:defRPr sz="10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lvl1pPr>
              </a:lstStyle>
              <a:p>
                <a:r>
                  <a:rPr lang="en-US" altLang="ko-KR" sz="900" dirty="0"/>
                  <a:t>28˚C,</a:t>
                </a:r>
              </a:p>
              <a:p>
                <a:r>
                  <a:rPr lang="en-US" altLang="ko-KR" sz="900" dirty="0"/>
                  <a:t>7 day</a:t>
                </a:r>
                <a:endParaRPr lang="ko-KR" altLang="en-US" sz="900" dirty="0"/>
              </a:p>
            </p:txBody>
          </p:sp>
          <p:sp>
            <p:nvSpPr>
              <p:cNvPr id="64" name="오른쪽 화살표 63"/>
              <p:cNvSpPr/>
              <p:nvPr/>
            </p:nvSpPr>
            <p:spPr>
              <a:xfrm rot="10800000">
                <a:off x="1438275" y="2345108"/>
                <a:ext cx="496323" cy="203436"/>
              </a:xfrm>
              <a:prstGeom prst="rightArrow">
                <a:avLst>
                  <a:gd name="adj1" fmla="val 62827"/>
                  <a:gd name="adj2" fmla="val 66034"/>
                </a:avLst>
              </a:prstGeom>
              <a:gradFill flip="none" rotWithShape="1">
                <a:gsLst>
                  <a:gs pos="100000">
                    <a:schemeClr val="bg1">
                      <a:lumMod val="95000"/>
                      <a:shade val="30000"/>
                      <a:satMod val="115000"/>
                      <a:alpha val="50000"/>
                    </a:schemeClr>
                  </a:gs>
                  <a:gs pos="50000">
                    <a:schemeClr val="bg1">
                      <a:lumMod val="95000"/>
                      <a:shade val="67500"/>
                      <a:satMod val="115000"/>
                      <a:alpha val="50000"/>
                    </a:schemeClr>
                  </a:gs>
                  <a:gs pos="0">
                    <a:schemeClr val="bg1">
                      <a:lumMod val="95000"/>
                      <a:shade val="100000"/>
                      <a:satMod val="115000"/>
                      <a:alpha val="0"/>
                    </a:schemeClr>
                  </a:gs>
                </a:gsLst>
                <a:lin ang="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ko-KR" altLang="en-US" sz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65" name="오른쪽 화살표 64"/>
              <p:cNvSpPr/>
              <p:nvPr/>
            </p:nvSpPr>
            <p:spPr>
              <a:xfrm rot="5400000">
                <a:off x="682525" y="2488659"/>
                <a:ext cx="281697" cy="154451"/>
              </a:xfrm>
              <a:prstGeom prst="rightArrow">
                <a:avLst>
                  <a:gd name="adj1" fmla="val 62827"/>
                  <a:gd name="adj2" fmla="val 66034"/>
                </a:avLst>
              </a:prstGeom>
              <a:gradFill flip="none" rotWithShape="1">
                <a:gsLst>
                  <a:gs pos="100000">
                    <a:schemeClr val="bg1">
                      <a:lumMod val="95000"/>
                      <a:shade val="30000"/>
                      <a:satMod val="115000"/>
                      <a:alpha val="50000"/>
                    </a:schemeClr>
                  </a:gs>
                  <a:gs pos="50000">
                    <a:schemeClr val="bg1">
                      <a:lumMod val="95000"/>
                      <a:shade val="67500"/>
                      <a:satMod val="115000"/>
                      <a:alpha val="50000"/>
                    </a:schemeClr>
                  </a:gs>
                  <a:gs pos="0">
                    <a:schemeClr val="bg1">
                      <a:lumMod val="95000"/>
                      <a:shade val="100000"/>
                      <a:satMod val="115000"/>
                      <a:alpha val="0"/>
                    </a:schemeClr>
                  </a:gs>
                </a:gsLst>
                <a:lin ang="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ko-KR" altLang="en-US" sz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66" name="오른쪽 화살표 65"/>
              <p:cNvSpPr/>
              <p:nvPr/>
            </p:nvSpPr>
            <p:spPr>
              <a:xfrm flipH="1">
                <a:off x="2688359" y="2361878"/>
                <a:ext cx="526852" cy="169896"/>
              </a:xfrm>
              <a:prstGeom prst="rightArrow">
                <a:avLst>
                  <a:gd name="adj1" fmla="val 62827"/>
                  <a:gd name="adj2" fmla="val 66034"/>
                </a:avLst>
              </a:prstGeom>
              <a:gradFill flip="none" rotWithShape="1">
                <a:gsLst>
                  <a:gs pos="100000">
                    <a:schemeClr val="bg1">
                      <a:lumMod val="95000"/>
                      <a:shade val="30000"/>
                      <a:satMod val="115000"/>
                      <a:alpha val="50000"/>
                    </a:schemeClr>
                  </a:gs>
                  <a:gs pos="50000">
                    <a:schemeClr val="bg1">
                      <a:lumMod val="95000"/>
                      <a:shade val="67500"/>
                      <a:satMod val="115000"/>
                      <a:alpha val="50000"/>
                    </a:schemeClr>
                  </a:gs>
                  <a:gs pos="0">
                    <a:schemeClr val="bg1">
                      <a:lumMod val="95000"/>
                      <a:shade val="100000"/>
                      <a:satMod val="115000"/>
                      <a:alpha val="0"/>
                    </a:schemeClr>
                  </a:gs>
                </a:gsLst>
                <a:lin ang="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lang="ko-KR" altLang="en-US" sz="12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85C0051-FDCC-9686-C6C6-BEFD469CFE28}"/>
              </a:ext>
            </a:extLst>
          </p:cNvPr>
          <p:cNvSpPr txBox="1"/>
          <p:nvPr/>
        </p:nvSpPr>
        <p:spPr>
          <a:xfrm>
            <a:off x="-9654" y="8020176"/>
            <a:ext cx="69708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just" fontAlgn="base">
              <a:spcBef>
                <a:spcPts val="0"/>
              </a:spcBef>
              <a:spcAft>
                <a:spcPts val="0"/>
              </a:spcAft>
            </a:pPr>
            <a:r>
              <a:rPr lang="en-US" altLang="ko-KR" sz="1400" b="1" i="0" u="none" strike="noStrike" dirty="0"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Figure S1</a:t>
            </a:r>
            <a:r>
              <a:rPr lang="en-US" altLang="ko-KR" sz="1400" i="0" u="none" strike="noStrike" dirty="0"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. Spontaneous mutagenesis methodology for constructing primary mutant libraries. </a:t>
            </a:r>
          </a:p>
          <a:p>
            <a:pPr marL="0" marR="0" indent="0" algn="just" fontAlgn="base">
              <a:spcBef>
                <a:spcPts val="0"/>
              </a:spcBef>
              <a:spcAft>
                <a:spcPts val="0"/>
              </a:spcAft>
            </a:pPr>
            <a:r>
              <a:rPr lang="en-US" altLang="ko-KR" sz="1400" i="0" u="none" strike="noStrike" dirty="0"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(A) Mutagenesis through physical (UV, γ-ray irradiation) and (B) chemical treatment (NTG).</a:t>
            </a:r>
            <a:endParaRPr lang="en-US" altLang="ko-KR" sz="1200" i="0" u="none" strike="noStrike" dirty="0">
              <a:effectLst/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26796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54457" y="586920"/>
            <a:ext cx="6860854" cy="5255843"/>
            <a:chOff x="54457" y="586920"/>
            <a:chExt cx="6860854" cy="5255843"/>
          </a:xfrm>
        </p:grpSpPr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72373" y="3382158"/>
              <a:ext cx="3442938" cy="2399375"/>
            </a:xfrm>
            <a:prstGeom prst="rect">
              <a:avLst/>
            </a:prstGeom>
          </p:spPr>
        </p:pic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27225" y="895225"/>
              <a:ext cx="2688086" cy="2534968"/>
            </a:xfrm>
            <a:prstGeom prst="rect">
              <a:avLst/>
            </a:prstGeom>
          </p:spPr>
        </p:pic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57" y="1003459"/>
              <a:ext cx="3132449" cy="2182705"/>
            </a:xfrm>
            <a:prstGeom prst="rect">
              <a:avLst/>
            </a:prstGeom>
          </p:spPr>
        </p:pic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FC72B888-1686-5F1A-781E-73A846BFE9B1}"/>
                </a:ext>
              </a:extLst>
            </p:cNvPr>
            <p:cNvGrpSpPr/>
            <p:nvPr/>
          </p:nvGrpSpPr>
          <p:grpSpPr>
            <a:xfrm>
              <a:off x="111776" y="3481261"/>
              <a:ext cx="3257336" cy="2361502"/>
              <a:chOff x="102528" y="4382829"/>
              <a:chExt cx="3347042" cy="2440538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529A5A1-774F-9EF8-8135-E2B33A71A6A9}"/>
                  </a:ext>
                </a:extLst>
              </p:cNvPr>
              <p:cNvSpPr txBox="1"/>
              <p:nvPr/>
            </p:nvSpPr>
            <p:spPr>
              <a:xfrm>
                <a:off x="1118232" y="6310054"/>
                <a:ext cx="42224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1.2</a:t>
                </a:r>
                <a:endParaRPr lang="ko-KR" altLang="en-US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FE20B83A-38DB-E9B0-B719-93BE81C63B0A}"/>
                  </a:ext>
                </a:extLst>
              </p:cNvPr>
              <p:cNvSpPr txBox="1"/>
              <p:nvPr/>
            </p:nvSpPr>
            <p:spPr>
              <a:xfrm>
                <a:off x="1572678" y="6310054"/>
                <a:ext cx="42224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1.4</a:t>
                </a:r>
                <a:endParaRPr lang="ko-KR" altLang="en-US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C4B4E003-2D44-7A21-0465-3E3E0B4AD11B}"/>
                  </a:ext>
                </a:extLst>
              </p:cNvPr>
              <p:cNvSpPr txBox="1"/>
              <p:nvPr/>
            </p:nvSpPr>
            <p:spPr>
              <a:xfrm>
                <a:off x="2027125" y="6310054"/>
                <a:ext cx="42224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1.6</a:t>
                </a:r>
                <a:endParaRPr lang="ko-KR" altLang="en-US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83202365-E003-9CF0-F82D-CA1E6825DB26}"/>
                  </a:ext>
                </a:extLst>
              </p:cNvPr>
              <p:cNvSpPr txBox="1"/>
              <p:nvPr/>
            </p:nvSpPr>
            <p:spPr>
              <a:xfrm>
                <a:off x="2481570" y="6310054"/>
                <a:ext cx="42224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1.8</a:t>
                </a:r>
                <a:endParaRPr lang="ko-KR" altLang="en-US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776C9D88-2D6F-0D68-29ED-9991072F4925}"/>
                  </a:ext>
                </a:extLst>
              </p:cNvPr>
              <p:cNvSpPr txBox="1"/>
              <p:nvPr/>
            </p:nvSpPr>
            <p:spPr>
              <a:xfrm>
                <a:off x="2936016" y="6310054"/>
                <a:ext cx="42224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2.0</a:t>
                </a:r>
                <a:endParaRPr lang="ko-KR" altLang="en-US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AB146F85-0B35-627A-AC5D-CA31D5C584B4}"/>
                  </a:ext>
                </a:extLst>
              </p:cNvPr>
              <p:cNvSpPr txBox="1"/>
              <p:nvPr/>
            </p:nvSpPr>
            <p:spPr>
              <a:xfrm>
                <a:off x="109470" y="4547929"/>
                <a:ext cx="5763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endParaRPr lang="ko-KR" altLang="en-US" sz="1200" b="1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EEDC8A15-C718-9CC7-2909-85569C955990}"/>
                  </a:ext>
                </a:extLst>
              </p:cNvPr>
              <p:cNvSpPr txBox="1"/>
              <p:nvPr/>
            </p:nvSpPr>
            <p:spPr>
              <a:xfrm>
                <a:off x="109470" y="4967029"/>
                <a:ext cx="5763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  <a:endParaRPr lang="ko-KR" altLang="en-US" sz="1200" b="1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01EB4B70-3336-9BA2-AD8D-690CB32C9E13}"/>
                  </a:ext>
                </a:extLst>
              </p:cNvPr>
              <p:cNvSpPr txBox="1"/>
              <p:nvPr/>
            </p:nvSpPr>
            <p:spPr>
              <a:xfrm>
                <a:off x="109470" y="5449629"/>
                <a:ext cx="5763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endParaRPr lang="ko-KR" altLang="en-US" sz="1200" b="1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1D550317-A6E0-E033-4B1D-04089B1E28C9}"/>
                  </a:ext>
                </a:extLst>
              </p:cNvPr>
              <p:cNvSpPr txBox="1"/>
              <p:nvPr/>
            </p:nvSpPr>
            <p:spPr>
              <a:xfrm>
                <a:off x="109470" y="5932229"/>
                <a:ext cx="57639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endParaRPr lang="ko-KR" altLang="en-US" sz="1200" b="1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21A1E5E4-046C-BF5F-294D-9D363C32DA3C}"/>
                  </a:ext>
                </a:extLst>
              </p:cNvPr>
              <p:cNvSpPr txBox="1"/>
              <p:nvPr/>
            </p:nvSpPr>
            <p:spPr>
              <a:xfrm>
                <a:off x="496934" y="6295767"/>
                <a:ext cx="64123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No</a:t>
                </a:r>
              </a:p>
              <a:p>
                <a:pPr algn="ctr"/>
                <a:r>
                  <a:rPr lang="en-US" altLang="ko-KR" sz="1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treated</a:t>
                </a:r>
                <a:endParaRPr lang="ko-KR" altLang="en-US" sz="1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3C0C43AC-1729-6230-739D-971C1A76FB40}"/>
                  </a:ext>
                </a:extLst>
              </p:cNvPr>
              <p:cNvSpPr txBox="1"/>
              <p:nvPr/>
            </p:nvSpPr>
            <p:spPr>
              <a:xfrm>
                <a:off x="1107328" y="6546368"/>
                <a:ext cx="192314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Radiation dose (kGy)</a:t>
                </a:r>
                <a:endParaRPr lang="ko-KR" altLang="en-US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8E601B7F-BB59-AA1C-1925-E6C999CB6E6C}"/>
                  </a:ext>
                </a:extLst>
              </p:cNvPr>
              <p:cNvSpPr txBox="1"/>
              <p:nvPr/>
            </p:nvSpPr>
            <p:spPr>
              <a:xfrm rot="16200000">
                <a:off x="-631643" y="5277275"/>
                <a:ext cx="174534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Spore/ml (10</a:t>
                </a:r>
                <a:r>
                  <a:rPr lang="en-US" altLang="ko-KR" sz="12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altLang="ko-KR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ko-KR" altLang="en-US" sz="1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63" name="그림 62">
                <a:extLst>
                  <a:ext uri="{FF2B5EF4-FFF2-40B4-BE49-F238E27FC236}">
                    <a16:creationId xmlns:a16="http://schemas.microsoft.com/office/drawing/2014/main" id="{8A98182F-B76B-65A2-B342-CD4469DBF2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8791" y="4382829"/>
                <a:ext cx="2900779" cy="1875251"/>
              </a:xfrm>
              <a:prstGeom prst="rect">
                <a:avLst/>
              </a:prstGeom>
            </p:spPr>
          </p:pic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F389AC3-2E54-D06A-7A00-C0C0F7DDBD97}"/>
                </a:ext>
              </a:extLst>
            </p:cNvPr>
            <p:cNvSpPr txBox="1"/>
            <p:nvPr/>
          </p:nvSpPr>
          <p:spPr>
            <a:xfrm>
              <a:off x="101009" y="3032171"/>
              <a:ext cx="392886" cy="3201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lang="ko-KR" alt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A1866D9-6C57-66AA-F418-654334A2CBC2}"/>
                </a:ext>
              </a:extLst>
            </p:cNvPr>
            <p:cNvSpPr txBox="1"/>
            <p:nvPr/>
          </p:nvSpPr>
          <p:spPr>
            <a:xfrm>
              <a:off x="3450174" y="3032171"/>
              <a:ext cx="392886" cy="3201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endParaRPr lang="ko-KR" alt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A6E7BB7-7231-2B5C-9B67-71D896DF5A32}"/>
                </a:ext>
              </a:extLst>
            </p:cNvPr>
            <p:cNvSpPr txBox="1"/>
            <p:nvPr/>
          </p:nvSpPr>
          <p:spPr>
            <a:xfrm>
              <a:off x="4445639" y="586920"/>
              <a:ext cx="392886" cy="3201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ko-KR" alt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2A19B34-BE99-6AA2-C0F9-C019F7145E7C}"/>
                </a:ext>
              </a:extLst>
            </p:cNvPr>
            <p:cNvSpPr txBox="1"/>
            <p:nvPr/>
          </p:nvSpPr>
          <p:spPr>
            <a:xfrm>
              <a:off x="101009" y="633031"/>
              <a:ext cx="392886" cy="3201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ko-KR" altLang="en-US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5" name="그룹 64"/>
            <p:cNvGrpSpPr/>
            <p:nvPr/>
          </p:nvGrpSpPr>
          <p:grpSpPr>
            <a:xfrm>
              <a:off x="3082848" y="586920"/>
              <a:ext cx="1230099" cy="2263498"/>
              <a:chOff x="2981839" y="1634055"/>
              <a:chExt cx="1230099" cy="2263498"/>
            </a:xfrm>
          </p:grpSpPr>
          <p:grpSp>
            <p:nvGrpSpPr>
              <p:cNvPr id="34" name="그룹 33">
                <a:extLst>
                  <a:ext uri="{FF2B5EF4-FFF2-40B4-BE49-F238E27FC236}">
                    <a16:creationId xmlns:a16="http://schemas.microsoft.com/office/drawing/2014/main" id="{204F7860-30B9-3864-C203-AEAC5F8E1ABB}"/>
                  </a:ext>
                </a:extLst>
              </p:cNvPr>
              <p:cNvGrpSpPr/>
              <p:nvPr/>
            </p:nvGrpSpPr>
            <p:grpSpPr>
              <a:xfrm>
                <a:off x="3062521" y="2050832"/>
                <a:ext cx="1149417" cy="1846721"/>
                <a:chOff x="2523545" y="1604510"/>
                <a:chExt cx="1337572" cy="2130488"/>
              </a:xfrm>
            </p:grpSpPr>
            <p:pic>
              <p:nvPicPr>
                <p:cNvPr id="43" name="그림 42">
                  <a:extLst>
                    <a:ext uri="{FF2B5EF4-FFF2-40B4-BE49-F238E27FC236}">
                      <a16:creationId xmlns:a16="http://schemas.microsoft.com/office/drawing/2014/main" id="{7786EE3F-2B23-20F1-1234-C143FF4A289D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5278" t="23112" r="25648" b="26804"/>
                <a:stretch/>
              </p:blipFill>
              <p:spPr>
                <a:xfrm rot="5400000">
                  <a:off x="2591638" y="1604510"/>
                  <a:ext cx="540000" cy="540000"/>
                </a:xfrm>
                <a:prstGeom prst="rect">
                  <a:avLst/>
                </a:prstGeom>
              </p:spPr>
            </p:pic>
            <p:pic>
              <p:nvPicPr>
                <p:cNvPr id="44" name="그림 43">
                  <a:extLst>
                    <a:ext uri="{FF2B5EF4-FFF2-40B4-BE49-F238E27FC236}">
                      <a16:creationId xmlns:a16="http://schemas.microsoft.com/office/drawing/2014/main" id="{84D35126-48E5-B917-C093-D8BFF1A5C3D7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1018" t="22222" r="25925" b="32130"/>
                <a:stretch/>
              </p:blipFill>
              <p:spPr>
                <a:xfrm rot="5400000">
                  <a:off x="3142999" y="2391197"/>
                  <a:ext cx="540000" cy="540000"/>
                </a:xfrm>
                <a:prstGeom prst="rect">
                  <a:avLst/>
                </a:prstGeom>
              </p:spPr>
            </p:pic>
            <p:pic>
              <p:nvPicPr>
                <p:cNvPr id="45" name="그림 44">
                  <a:extLst>
                    <a:ext uri="{FF2B5EF4-FFF2-40B4-BE49-F238E27FC236}">
                      <a16:creationId xmlns:a16="http://schemas.microsoft.com/office/drawing/2014/main" id="{0FEF52EF-CB73-0FE4-B902-7C36F829E54D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4073" t="40076" r="33242" b="28420"/>
                <a:stretch/>
              </p:blipFill>
              <p:spPr>
                <a:xfrm rot="5400000">
                  <a:off x="2591638" y="2941616"/>
                  <a:ext cx="540000" cy="540000"/>
                </a:xfrm>
                <a:prstGeom prst="rect">
                  <a:avLst/>
                </a:prstGeom>
              </p:spPr>
            </p:pic>
            <p:pic>
              <p:nvPicPr>
                <p:cNvPr id="46" name="그림 45">
                  <a:extLst>
                    <a:ext uri="{FF2B5EF4-FFF2-40B4-BE49-F238E27FC236}">
                      <a16:creationId xmlns:a16="http://schemas.microsoft.com/office/drawing/2014/main" id="{60778F44-3B77-159D-A88A-1ECA865E009C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 rotWithShape="1"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7354" t="19259" r="22751" b="22751"/>
                <a:stretch/>
              </p:blipFill>
              <p:spPr>
                <a:xfrm rot="5400000">
                  <a:off x="3142999" y="2941616"/>
                  <a:ext cx="540000" cy="540000"/>
                </a:xfrm>
                <a:prstGeom prst="rect">
                  <a:avLst/>
                </a:prstGeom>
              </p:spPr>
            </p:pic>
            <p:sp>
              <p:nvSpPr>
                <p:cNvPr id="47" name="이등변 삼각형 46">
                  <a:extLst>
                    <a:ext uri="{FF2B5EF4-FFF2-40B4-BE49-F238E27FC236}">
                      <a16:creationId xmlns:a16="http://schemas.microsoft.com/office/drawing/2014/main" id="{3709E758-EFF0-C98E-91B0-61F737D89034}"/>
                    </a:ext>
                  </a:extLst>
                </p:cNvPr>
                <p:cNvSpPr/>
                <p:nvPr/>
              </p:nvSpPr>
              <p:spPr>
                <a:xfrm rot="10800000">
                  <a:off x="3053712" y="2227190"/>
                  <a:ext cx="166125" cy="100203"/>
                </a:xfrm>
                <a:prstGeom prst="triangl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48" name="그림 47">
                  <a:extLst>
                    <a:ext uri="{FF2B5EF4-FFF2-40B4-BE49-F238E27FC236}">
                      <a16:creationId xmlns:a16="http://schemas.microsoft.com/office/drawing/2014/main" id="{296B6A7E-88F2-3D9E-A142-1BF34BB1B1C8}"/>
                    </a:ext>
                  </a:extLst>
                </p:cNvPr>
                <p:cNvPicPr preferRelativeResize="0">
                  <a:picLocks/>
                </p:cNvPicPr>
                <p:nvPr/>
              </p:nvPicPr>
              <p:blipFill rotWithShape="1"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7315" t="25536" r="30740" b="19648"/>
                <a:stretch/>
              </p:blipFill>
              <p:spPr>
                <a:xfrm rot="5400000">
                  <a:off x="2591638" y="2391197"/>
                  <a:ext cx="540000" cy="540000"/>
                </a:xfrm>
                <a:prstGeom prst="rect">
                  <a:avLst/>
                </a:prstGeom>
              </p:spPr>
            </p:pic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89C9CED6-3B4B-6154-FC8F-24BC71E6CD67}"/>
                    </a:ext>
                  </a:extLst>
                </p:cNvPr>
                <p:cNvSpPr txBox="1"/>
                <p:nvPr/>
              </p:nvSpPr>
              <p:spPr>
                <a:xfrm>
                  <a:off x="3023122" y="1647682"/>
                  <a:ext cx="837995" cy="4970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1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WT colony</a:t>
                  </a:r>
                  <a:endParaRPr lang="ko-KR" altLang="en-US" sz="11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85BC2993-D95E-A7D2-FF9B-E0EBD49F00FC}"/>
                    </a:ext>
                  </a:extLst>
                </p:cNvPr>
                <p:cNvSpPr txBox="1"/>
                <p:nvPr/>
              </p:nvSpPr>
              <p:spPr>
                <a:xfrm>
                  <a:off x="2523545" y="3457999"/>
                  <a:ext cx="1226458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ko-KR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Mutant colony</a:t>
                  </a:r>
                  <a:endParaRPr lang="ko-KR" altLang="en-US" sz="12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84564DD-94D3-FF4B-32BA-EB9F91F8639F}"/>
                  </a:ext>
                </a:extLst>
              </p:cNvPr>
              <p:cNvSpPr txBox="1"/>
              <p:nvPr/>
            </p:nvSpPr>
            <p:spPr>
              <a:xfrm>
                <a:off x="2981839" y="1634055"/>
                <a:ext cx="392886" cy="3201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lang="ko-KR" alt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C9D373F5-5989-FC16-D3EF-D4538F4DEDDF}"/>
              </a:ext>
            </a:extLst>
          </p:cNvPr>
          <p:cNvSpPr txBox="1"/>
          <p:nvPr/>
        </p:nvSpPr>
        <p:spPr>
          <a:xfrm>
            <a:off x="55888" y="5909197"/>
            <a:ext cx="674622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ko-KR" sz="1400" b="1" dirty="0">
                <a:latin typeface="Times New Roman" panose="02020603050405020304" pitchFamily="18" charset="0"/>
                <a:ea typeface="等线" panose="02010600030101010101" pitchFamily="2" charset="-122"/>
              </a:rPr>
              <a:t>Figure S2</a:t>
            </a:r>
            <a:r>
              <a:rPr lang="en-US" altLang="ko-KR" sz="1400" dirty="0">
                <a:latin typeface="Times New Roman" panose="02020603050405020304" pitchFamily="18" charset="0"/>
                <a:ea typeface="等线" panose="02010600030101010101" pitchFamily="2" charset="-122"/>
              </a:rPr>
              <a:t>.  Primary selection strategy for the construction of mutants based on morphological change. (A) </a:t>
            </a:r>
            <a:r>
              <a:rPr lang="en-US" altLang="ko-KR" sz="1400" dirty="0">
                <a:latin typeface="Times New Roman" panose="02020603050405020304" pitchFamily="18" charset="0"/>
                <a:ea typeface="等线" panose="02010600030101010101" pitchFamily="2" charset="-122"/>
              </a:rPr>
              <a:t>Lethality </a:t>
            </a:r>
            <a:r>
              <a:rPr lang="en-US" altLang="ko-KR" sz="1400" dirty="0">
                <a:latin typeface="Times New Roman" panose="02020603050405020304" pitchFamily="18" charset="0"/>
                <a:ea typeface="等线" panose="02010600030101010101" pitchFamily="2" charset="-122"/>
              </a:rPr>
              <a:t>rate after UV irradiation (B) </a:t>
            </a:r>
            <a:r>
              <a:rPr lang="en-US" altLang="ko-KR" sz="1400" dirty="0" smtClean="0">
                <a:latin typeface="Times New Roman" panose="02020603050405020304" pitchFamily="18" charset="0"/>
                <a:ea typeface="等线" panose="02010600030101010101" pitchFamily="2" charset="-122"/>
              </a:rPr>
              <a:t>Lethality </a:t>
            </a:r>
            <a:r>
              <a:rPr lang="en-US" altLang="ko-KR" sz="1400" dirty="0">
                <a:latin typeface="Times New Roman" panose="02020603050405020304" pitchFamily="18" charset="0"/>
                <a:ea typeface="等线" panose="02010600030101010101" pitchFamily="2" charset="-122"/>
              </a:rPr>
              <a:t>rate after NTG treatment (C) Changes in colony phenotype after NTG mutagenesis (D) Confirmation of </a:t>
            </a:r>
            <a:r>
              <a:rPr lang="en-US" altLang="ko-KR" sz="1400" dirty="0">
                <a:latin typeface="Times New Roman" panose="02020603050405020304" pitchFamily="18" charset="0"/>
                <a:ea typeface="等线" panose="02010600030101010101" pitchFamily="2" charset="-122"/>
              </a:rPr>
              <a:t>l</a:t>
            </a:r>
            <a:r>
              <a:rPr lang="en-US" altLang="ko-KR" sz="1400" dirty="0" smtClean="0">
                <a:latin typeface="Times New Roman" panose="02020603050405020304" pitchFamily="18" charset="0"/>
                <a:ea typeface="等线" panose="02010600030101010101" pitchFamily="2" charset="-122"/>
              </a:rPr>
              <a:t>ethality </a:t>
            </a:r>
            <a:r>
              <a:rPr lang="en-US" altLang="ko-KR" sz="1400" dirty="0">
                <a:latin typeface="Times New Roman" panose="02020603050405020304" pitchFamily="18" charset="0"/>
                <a:ea typeface="等线" panose="02010600030101010101" pitchFamily="2" charset="-122"/>
              </a:rPr>
              <a:t>tendency according to radiation dosage and WT spore concentration after </a:t>
            </a:r>
            <a:r>
              <a:rPr lang="el-GR" altLang="ko-KR" sz="1400" dirty="0">
                <a:latin typeface="Times New Roman" panose="02020603050405020304" pitchFamily="18" charset="0"/>
                <a:ea typeface="等线" panose="02010600030101010101" pitchFamily="2" charset="-122"/>
              </a:rPr>
              <a:t>γ-</a:t>
            </a:r>
            <a:r>
              <a:rPr lang="en-US" altLang="ko-KR" sz="1400" dirty="0">
                <a:latin typeface="Times New Roman" panose="02020603050405020304" pitchFamily="18" charset="0"/>
                <a:ea typeface="等线" panose="02010600030101010101" pitchFamily="2" charset="-122"/>
              </a:rPr>
              <a:t>ray irradiation (E) </a:t>
            </a:r>
            <a:r>
              <a:rPr lang="en-US" altLang="ko-KR" sz="1400" dirty="0">
                <a:latin typeface="Times New Roman" panose="02020603050405020304" pitchFamily="18" charset="0"/>
                <a:ea typeface="等线" panose="02010600030101010101" pitchFamily="2" charset="-122"/>
              </a:rPr>
              <a:t>Lethality </a:t>
            </a:r>
            <a:r>
              <a:rPr lang="en-US" altLang="ko-KR" sz="1400" dirty="0">
                <a:latin typeface="Times New Roman" panose="02020603050405020304" pitchFamily="18" charset="0"/>
                <a:ea typeface="等线" panose="02010600030101010101" pitchFamily="2" charset="-122"/>
              </a:rPr>
              <a:t>rate after </a:t>
            </a:r>
            <a:r>
              <a:rPr lang="el-GR" altLang="ko-KR" sz="1400" dirty="0">
                <a:latin typeface="Times New Roman" panose="02020603050405020304" pitchFamily="18" charset="0"/>
                <a:ea typeface="等线" panose="02010600030101010101" pitchFamily="2" charset="-122"/>
              </a:rPr>
              <a:t>γ-</a:t>
            </a:r>
            <a:r>
              <a:rPr lang="en-US" altLang="ko-KR" sz="1400" dirty="0">
                <a:latin typeface="Times New Roman" panose="02020603050405020304" pitchFamily="18" charset="0"/>
                <a:ea typeface="等线" panose="02010600030101010101" pitchFamily="2" charset="-122"/>
              </a:rPr>
              <a:t>ray irradiation.</a:t>
            </a:r>
            <a:endParaRPr lang="ko-KR" altLang="en-US" sz="14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735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079" y="410545"/>
            <a:ext cx="3581842" cy="37757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F9C3B2-4F66-9CFA-5061-286D3EA07A41}"/>
              </a:ext>
            </a:extLst>
          </p:cNvPr>
          <p:cNvSpPr txBox="1"/>
          <p:nvPr/>
        </p:nvSpPr>
        <p:spPr>
          <a:xfrm>
            <a:off x="154858" y="4186262"/>
            <a:ext cx="65482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ko-KR" sz="1400" b="1" dirty="0">
                <a:latin typeface="Times New Roman" panose="02020603050405020304" pitchFamily="18" charset="0"/>
                <a:ea typeface="等线" panose="02010600030101010101" pitchFamily="2" charset="-122"/>
              </a:rPr>
              <a:t>Fig S3</a:t>
            </a:r>
            <a:r>
              <a:rPr lang="en-US" altLang="ko-KR" sz="1400" dirty="0">
                <a:latin typeface="Times New Roman" panose="02020603050405020304" pitchFamily="18" charset="0"/>
                <a:ea typeface="等线" panose="02010600030101010101" pitchFamily="2" charset="-122"/>
              </a:rPr>
              <a:t>. Spectinabilin production amount of WT and S-N87 after culture in 50 ml flask. Values are expressed as the mean ± SD of two independent experiments with three replicates.</a:t>
            </a:r>
            <a:endParaRPr lang="ko-KR" altLang="en-US" sz="14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281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456</TotalTime>
  <Words>302</Words>
  <Application>Microsoft Office PowerPoint</Application>
  <PresentationFormat>와이드스크린</PresentationFormat>
  <Paragraphs>66</Paragraphs>
  <Slides>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10" baseType="lpstr">
      <vt:lpstr>等线</vt:lpstr>
      <vt:lpstr>맑은 고딕</vt:lpstr>
      <vt:lpstr>Arial</vt:lpstr>
      <vt:lpstr>Calibri</vt:lpstr>
      <vt:lpstr>Calibri Light</vt:lpstr>
      <vt:lpstr>Times New Roman</vt:lpstr>
      <vt:lpstr>Office 테마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9</cp:revision>
  <dcterms:created xsi:type="dcterms:W3CDTF">2022-08-31T00:35:48Z</dcterms:created>
  <dcterms:modified xsi:type="dcterms:W3CDTF">2022-09-01T06:14:48Z</dcterms:modified>
</cp:coreProperties>
</file>