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327"/>
  </p:normalViewPr>
  <p:slideViewPr>
    <p:cSldViewPr snapToGrid="0">
      <p:cViewPr varScale="1">
        <p:scale>
          <a:sx n="78" d="100"/>
          <a:sy n="78" d="100"/>
        </p:scale>
        <p:origin x="31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F518-7633-0644-B9A9-7D440556B86F}" type="datetimeFigureOut">
              <a:t>2023/1/23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E40-8479-9A45-88B7-6D409BF84FFE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978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F518-7633-0644-B9A9-7D440556B86F}" type="datetimeFigureOut">
              <a:t>2023/1/23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E40-8479-9A45-88B7-6D409BF84FFE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65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F518-7633-0644-B9A9-7D440556B86F}" type="datetimeFigureOut">
              <a:t>2023/1/23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E40-8479-9A45-88B7-6D409BF84FFE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5176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F518-7633-0644-B9A9-7D440556B86F}" type="datetimeFigureOut">
              <a:t>2023/1/23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E40-8479-9A45-88B7-6D409BF84FFE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6596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F518-7633-0644-B9A9-7D440556B86F}" type="datetimeFigureOut">
              <a:t>2023/1/23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E40-8479-9A45-88B7-6D409BF84FFE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67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F518-7633-0644-B9A9-7D440556B86F}" type="datetimeFigureOut">
              <a:t>2023/1/23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E40-8479-9A45-88B7-6D409BF84FFE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569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F518-7633-0644-B9A9-7D440556B86F}" type="datetimeFigureOut">
              <a:t>2023/1/23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E40-8479-9A45-88B7-6D409BF84FFE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0704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F518-7633-0644-B9A9-7D440556B86F}" type="datetimeFigureOut">
              <a:t>2023/1/23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E40-8479-9A45-88B7-6D409BF84FFE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694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F518-7633-0644-B9A9-7D440556B86F}" type="datetimeFigureOut">
              <a:t>2023/1/23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E40-8479-9A45-88B7-6D409BF84FFE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807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F518-7633-0644-B9A9-7D440556B86F}" type="datetimeFigureOut">
              <a:t>2023/1/23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E40-8479-9A45-88B7-6D409BF84FFE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0404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F518-7633-0644-B9A9-7D440556B86F}" type="datetimeFigureOut">
              <a:t>2023/1/23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E40-8479-9A45-88B7-6D409BF84FFE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64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8F518-7633-0644-B9A9-7D440556B86F}" type="datetimeFigureOut">
              <a:t>2023/1/23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9CE40-8479-9A45-88B7-6D409BF84FFE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05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microsoft.com/office/2007/relationships/hdphoto" Target="../media/hdphoto1.wdp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図 66">
            <a:extLst>
              <a:ext uri="{FF2B5EF4-FFF2-40B4-BE49-F238E27FC236}">
                <a16:creationId xmlns:a16="http://schemas.microsoft.com/office/drawing/2014/main" id="{079C56A9-FDEC-FB0E-0B4D-3495E8D5DD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8507" y="2569108"/>
            <a:ext cx="4419451" cy="1069867"/>
          </a:xfrm>
          <a:prstGeom prst="rect">
            <a:avLst/>
          </a:prstGeom>
        </p:spPr>
      </p:pic>
      <p:pic>
        <p:nvPicPr>
          <p:cNvPr id="56" name="図 55">
            <a:extLst>
              <a:ext uri="{FF2B5EF4-FFF2-40B4-BE49-F238E27FC236}">
                <a16:creationId xmlns:a16="http://schemas.microsoft.com/office/drawing/2014/main" id="{216196E2-6E71-0AF9-8CD1-E5E26D4C6D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446" y="1052442"/>
            <a:ext cx="4440433" cy="833216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AB1FF025-7123-4905-1C53-97909AC793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3000" contrast="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61170" y="8534190"/>
            <a:ext cx="4445108" cy="1084645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23FC3C2-B859-E1C9-7615-C29DCD338B91}"/>
              </a:ext>
            </a:extLst>
          </p:cNvPr>
          <p:cNvSpPr/>
          <p:nvPr/>
        </p:nvSpPr>
        <p:spPr>
          <a:xfrm>
            <a:off x="1444244" y="8791015"/>
            <a:ext cx="588936" cy="32146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D0A1BBA-FAC2-F4E6-0F26-BC153CC9A257}"/>
              </a:ext>
            </a:extLst>
          </p:cNvPr>
          <p:cNvSpPr txBox="1"/>
          <p:nvPr/>
        </p:nvSpPr>
        <p:spPr>
          <a:xfrm rot="16200000">
            <a:off x="1231194" y="8307953"/>
            <a:ext cx="729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miR-NC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C8C1147-3184-0AED-7923-63DA7B7FE57E}"/>
              </a:ext>
            </a:extLst>
          </p:cNvPr>
          <p:cNvSpPr txBox="1"/>
          <p:nvPr/>
        </p:nvSpPr>
        <p:spPr>
          <a:xfrm rot="16200000">
            <a:off x="1494442" y="8304504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miR-634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9B04EF0-3344-9487-0B65-1F8DABC15183}"/>
              </a:ext>
            </a:extLst>
          </p:cNvPr>
          <p:cNvSpPr/>
          <p:nvPr/>
        </p:nvSpPr>
        <p:spPr>
          <a:xfrm>
            <a:off x="3622605" y="8791015"/>
            <a:ext cx="588936" cy="32146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7B2C6C-8941-43E9-A8FA-B7365D371B27}"/>
              </a:ext>
            </a:extLst>
          </p:cNvPr>
          <p:cNvSpPr txBox="1"/>
          <p:nvPr/>
        </p:nvSpPr>
        <p:spPr>
          <a:xfrm rot="16200000">
            <a:off x="3428700" y="8320652"/>
            <a:ext cx="729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miR-NC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0A64F0B-F048-60C2-8285-5FEED8045DF0}"/>
              </a:ext>
            </a:extLst>
          </p:cNvPr>
          <p:cNvSpPr txBox="1"/>
          <p:nvPr/>
        </p:nvSpPr>
        <p:spPr>
          <a:xfrm rot="16200000">
            <a:off x="3673376" y="8320651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miR-634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46D7F3A-EB6A-7852-80B3-0BFD6A583D5A}"/>
              </a:ext>
            </a:extLst>
          </p:cNvPr>
          <p:cNvSpPr txBox="1"/>
          <p:nvPr/>
        </p:nvSpPr>
        <p:spPr>
          <a:xfrm>
            <a:off x="1365869" y="7859867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Arial" panose="020B0604020202020204" pitchFamily="34" charset="0"/>
                <a:cs typeface="Arial" panose="020B0604020202020204" pitchFamily="34" charset="0"/>
              </a:rPr>
              <a:t>CMeC-1</a:t>
            </a:r>
            <a:endParaRPr kumimoji="1"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C731FAF-F739-7153-183E-720EC7007ADF}"/>
              </a:ext>
            </a:extLst>
          </p:cNvPr>
          <p:cNvSpPr txBox="1"/>
          <p:nvPr/>
        </p:nvSpPr>
        <p:spPr>
          <a:xfrm>
            <a:off x="3655043" y="7857443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Arial" panose="020B0604020202020204" pitchFamily="34" charset="0"/>
                <a:cs typeface="Arial" panose="020B0604020202020204" pitchFamily="34" charset="0"/>
              </a:rPr>
              <a:t>LMeC</a:t>
            </a:r>
            <a:endParaRPr kumimoji="1"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57B1A5C-3C67-EB7D-9E41-BBAB7B89A236}"/>
              </a:ext>
            </a:extLst>
          </p:cNvPr>
          <p:cNvSpPr txBox="1"/>
          <p:nvPr/>
        </p:nvSpPr>
        <p:spPr>
          <a:xfrm>
            <a:off x="597966" y="8807847"/>
            <a:ext cx="6479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Arial" panose="020B0604020202020204" pitchFamily="34" charset="0"/>
                <a:cs typeface="Arial" panose="020B0604020202020204" pitchFamily="34" charset="0"/>
              </a:rPr>
              <a:t>β-actin</a:t>
            </a: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27B8FFA3-6866-E475-6D5F-6C2FD696D2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1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655043" y="6150788"/>
            <a:ext cx="948262" cy="1544753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C62B934-5BB5-7557-8940-9D3987D25B16}"/>
              </a:ext>
            </a:extLst>
          </p:cNvPr>
          <p:cNvSpPr/>
          <p:nvPr/>
        </p:nvSpPr>
        <p:spPr>
          <a:xfrm>
            <a:off x="3809159" y="6743541"/>
            <a:ext cx="665162" cy="32146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2175D2A-2CED-2B16-BC8D-F0ADAEBC0D78}"/>
              </a:ext>
            </a:extLst>
          </p:cNvPr>
          <p:cNvSpPr txBox="1"/>
          <p:nvPr/>
        </p:nvSpPr>
        <p:spPr>
          <a:xfrm rot="16200000">
            <a:off x="3600284" y="6240198"/>
            <a:ext cx="729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miR-NC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9EDF0E5-8E70-CB2C-3DD8-9E1A40A80E89}"/>
              </a:ext>
            </a:extLst>
          </p:cNvPr>
          <p:cNvSpPr txBox="1"/>
          <p:nvPr/>
        </p:nvSpPr>
        <p:spPr>
          <a:xfrm rot="16200000">
            <a:off x="3877920" y="6240198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miR-634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A6AA069-A2F0-C98B-0922-C0BF24BB7278}"/>
              </a:ext>
            </a:extLst>
          </p:cNvPr>
          <p:cNvSpPr txBox="1"/>
          <p:nvPr/>
        </p:nvSpPr>
        <p:spPr>
          <a:xfrm>
            <a:off x="3740524" y="5811261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Arial" panose="020B0604020202020204" pitchFamily="34" charset="0"/>
                <a:cs typeface="Arial" panose="020B0604020202020204" pitchFamily="34" charset="0"/>
              </a:rPr>
              <a:t>CMeC-1</a:t>
            </a:r>
            <a:endParaRPr kumimoji="1"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66B51DB-530C-CEFE-D849-D37A11D8A910}"/>
              </a:ext>
            </a:extLst>
          </p:cNvPr>
          <p:cNvSpPr txBox="1"/>
          <p:nvPr/>
        </p:nvSpPr>
        <p:spPr>
          <a:xfrm>
            <a:off x="2962881" y="6760373"/>
            <a:ext cx="729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Arial" panose="020B0604020202020204" pitchFamily="34" charset="0"/>
                <a:cs typeface="Arial" panose="020B0604020202020204" pitchFamily="34" charset="0"/>
              </a:rPr>
              <a:t>Survivin</a:t>
            </a: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2AB9278D-DCF8-F626-BFA3-5643C5A757E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38574" y="6146242"/>
            <a:ext cx="863778" cy="1549299"/>
          </a:xfrm>
          <a:prstGeom prst="rect">
            <a:avLst/>
          </a:prstGeom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82021FB-292A-8E34-5EBC-C2C48BA55092}"/>
              </a:ext>
            </a:extLst>
          </p:cNvPr>
          <p:cNvSpPr/>
          <p:nvPr/>
        </p:nvSpPr>
        <p:spPr>
          <a:xfrm>
            <a:off x="4894428" y="6773934"/>
            <a:ext cx="780775" cy="32146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8ED3C54-03ED-FB97-2301-623B36A8F638}"/>
              </a:ext>
            </a:extLst>
          </p:cNvPr>
          <p:cNvSpPr txBox="1"/>
          <p:nvPr/>
        </p:nvSpPr>
        <p:spPr>
          <a:xfrm rot="16200000">
            <a:off x="4740147" y="6278716"/>
            <a:ext cx="729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miR-NC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31E989-63F8-7792-908B-C656D1BD0AE7}"/>
              </a:ext>
            </a:extLst>
          </p:cNvPr>
          <p:cNvSpPr txBox="1"/>
          <p:nvPr/>
        </p:nvSpPr>
        <p:spPr>
          <a:xfrm rot="16200000">
            <a:off x="5072376" y="6281165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miR-634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9E6CAA1-EBA4-1F8B-1954-1340E1DBD075}"/>
              </a:ext>
            </a:extLst>
          </p:cNvPr>
          <p:cNvSpPr txBox="1"/>
          <p:nvPr/>
        </p:nvSpPr>
        <p:spPr>
          <a:xfrm>
            <a:off x="4999119" y="5811261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Arial" panose="020B0604020202020204" pitchFamily="34" charset="0"/>
                <a:cs typeface="Arial" panose="020B0604020202020204" pitchFamily="34" charset="0"/>
              </a:rPr>
              <a:t>LMeC</a:t>
            </a:r>
            <a:endParaRPr kumimoji="1"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DE14BF27-36CC-369B-5D70-239CA72C35F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06446" y="4112627"/>
            <a:ext cx="4445108" cy="1305626"/>
          </a:xfrm>
          <a:prstGeom prst="rect">
            <a:avLst/>
          </a:prstGeom>
        </p:spPr>
      </p:pic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6041E357-8813-80A1-68D5-B4530C6E38D1}"/>
              </a:ext>
            </a:extLst>
          </p:cNvPr>
          <p:cNvSpPr/>
          <p:nvPr/>
        </p:nvSpPr>
        <p:spPr>
          <a:xfrm>
            <a:off x="1318824" y="4586463"/>
            <a:ext cx="588936" cy="32146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AD83201-C919-9B86-9021-FF30C6A1E703}"/>
              </a:ext>
            </a:extLst>
          </p:cNvPr>
          <p:cNvSpPr txBox="1"/>
          <p:nvPr/>
        </p:nvSpPr>
        <p:spPr>
          <a:xfrm rot="16200000">
            <a:off x="1109949" y="4083120"/>
            <a:ext cx="729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miR-NC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A5C5B42-F438-B9A0-197D-21EC3ED0CDCB}"/>
              </a:ext>
            </a:extLst>
          </p:cNvPr>
          <p:cNvSpPr txBox="1"/>
          <p:nvPr/>
        </p:nvSpPr>
        <p:spPr>
          <a:xfrm rot="16200000">
            <a:off x="1387585" y="4083120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miR-634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E3FF801D-7646-EEC8-26B3-73544A4EB7E5}"/>
              </a:ext>
            </a:extLst>
          </p:cNvPr>
          <p:cNvSpPr txBox="1"/>
          <p:nvPr/>
        </p:nvSpPr>
        <p:spPr>
          <a:xfrm>
            <a:off x="1264582" y="3671032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Arial" panose="020B0604020202020204" pitchFamily="34" charset="0"/>
                <a:cs typeface="Arial" panose="020B0604020202020204" pitchFamily="34" charset="0"/>
              </a:rPr>
              <a:t>CMeC-1</a:t>
            </a:r>
            <a:endParaRPr kumimoji="1"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CE3B748-A828-1927-DC8E-3B9A7DCAE9F8}"/>
              </a:ext>
            </a:extLst>
          </p:cNvPr>
          <p:cNvSpPr txBox="1"/>
          <p:nvPr/>
        </p:nvSpPr>
        <p:spPr>
          <a:xfrm>
            <a:off x="472546" y="4603295"/>
            <a:ext cx="5854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Arial" panose="020B0604020202020204" pitchFamily="34" charset="0"/>
                <a:cs typeface="Arial" panose="020B0604020202020204" pitchFamily="34" charset="0"/>
              </a:rPr>
              <a:t>NRF2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3D3870D3-F93A-F0E8-60ED-702DD9B49B87}"/>
              </a:ext>
            </a:extLst>
          </p:cNvPr>
          <p:cNvSpPr/>
          <p:nvPr/>
        </p:nvSpPr>
        <p:spPr>
          <a:xfrm>
            <a:off x="3509977" y="4627955"/>
            <a:ext cx="588936" cy="32146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AC0215D4-E1F8-119C-E70A-972B74DEC514}"/>
              </a:ext>
            </a:extLst>
          </p:cNvPr>
          <p:cNvSpPr txBox="1"/>
          <p:nvPr/>
        </p:nvSpPr>
        <p:spPr>
          <a:xfrm rot="16200000">
            <a:off x="3301102" y="4124612"/>
            <a:ext cx="729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miR-NC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52268CDC-D4E4-C049-59EC-6789AC179108}"/>
              </a:ext>
            </a:extLst>
          </p:cNvPr>
          <p:cNvSpPr txBox="1"/>
          <p:nvPr/>
        </p:nvSpPr>
        <p:spPr>
          <a:xfrm rot="16200000">
            <a:off x="3578738" y="4124612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miR-634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FF44CE4D-C09E-B673-92BF-7D30313DEB03}"/>
              </a:ext>
            </a:extLst>
          </p:cNvPr>
          <p:cNvSpPr txBox="1"/>
          <p:nvPr/>
        </p:nvSpPr>
        <p:spPr>
          <a:xfrm>
            <a:off x="3520751" y="3712524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Arial" panose="020B0604020202020204" pitchFamily="34" charset="0"/>
                <a:cs typeface="Arial" panose="020B0604020202020204" pitchFamily="34" charset="0"/>
              </a:rPr>
              <a:t>LMeC</a:t>
            </a:r>
            <a:endParaRPr kumimoji="1"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5" name="図 34">
            <a:extLst>
              <a:ext uri="{FF2B5EF4-FFF2-40B4-BE49-F238E27FC236}">
                <a16:creationId xmlns:a16="http://schemas.microsoft.com/office/drawing/2014/main" id="{EE8C2836-549E-58E9-6488-7AA5A2A7718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16603" y="6183547"/>
            <a:ext cx="1272264" cy="1607069"/>
          </a:xfrm>
          <a:prstGeom prst="rect">
            <a:avLst/>
          </a:prstGeom>
        </p:spPr>
      </p:pic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DC7712B1-8739-205A-0610-748943D96C5A}"/>
              </a:ext>
            </a:extLst>
          </p:cNvPr>
          <p:cNvSpPr/>
          <p:nvPr/>
        </p:nvSpPr>
        <p:spPr>
          <a:xfrm>
            <a:off x="1339720" y="6615104"/>
            <a:ext cx="665162" cy="32146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EDCEE0AE-0E19-9E12-A604-CC0F2E50CB59}"/>
              </a:ext>
            </a:extLst>
          </p:cNvPr>
          <p:cNvSpPr txBox="1"/>
          <p:nvPr/>
        </p:nvSpPr>
        <p:spPr>
          <a:xfrm rot="16200000">
            <a:off x="1178617" y="6119886"/>
            <a:ext cx="729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miR-NC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EF5CFC7-59BA-5667-F288-40E094616918}"/>
              </a:ext>
            </a:extLst>
          </p:cNvPr>
          <p:cNvSpPr txBox="1"/>
          <p:nvPr/>
        </p:nvSpPr>
        <p:spPr>
          <a:xfrm rot="16200000">
            <a:off x="1455701" y="6122086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miR-634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2719A6DE-249F-6E62-FC34-940C71B88E55}"/>
              </a:ext>
            </a:extLst>
          </p:cNvPr>
          <p:cNvSpPr txBox="1"/>
          <p:nvPr/>
        </p:nvSpPr>
        <p:spPr>
          <a:xfrm>
            <a:off x="1285478" y="5616543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Arial" panose="020B0604020202020204" pitchFamily="34" charset="0"/>
                <a:cs typeface="Arial" panose="020B0604020202020204" pitchFamily="34" charset="0"/>
              </a:rPr>
              <a:t>CMeC-1</a:t>
            </a:r>
            <a:endParaRPr kumimoji="1"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F9E083F7-5CBA-F547-0CE5-79F48E641CCA}"/>
              </a:ext>
            </a:extLst>
          </p:cNvPr>
          <p:cNvSpPr txBox="1"/>
          <p:nvPr/>
        </p:nvSpPr>
        <p:spPr>
          <a:xfrm>
            <a:off x="493442" y="6631936"/>
            <a:ext cx="679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Arial" panose="020B0604020202020204" pitchFamily="34" charset="0"/>
                <a:cs typeface="Arial" panose="020B0604020202020204" pitchFamily="34" charset="0"/>
              </a:rPr>
              <a:t>ASCT2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885951CD-4497-AC43-C8AA-717BE9058822}"/>
              </a:ext>
            </a:extLst>
          </p:cNvPr>
          <p:cNvSpPr/>
          <p:nvPr/>
        </p:nvSpPr>
        <p:spPr>
          <a:xfrm>
            <a:off x="2004883" y="6604530"/>
            <a:ext cx="568396" cy="32146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CBD6293C-E10E-B671-1555-0FDD89EA7E41}"/>
              </a:ext>
            </a:extLst>
          </p:cNvPr>
          <p:cNvSpPr txBox="1"/>
          <p:nvPr/>
        </p:nvSpPr>
        <p:spPr>
          <a:xfrm rot="16200000">
            <a:off x="1738863" y="6127357"/>
            <a:ext cx="729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miR-NC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9091FB5B-CBA1-5404-2B5A-FEA7B2EEAB15}"/>
              </a:ext>
            </a:extLst>
          </p:cNvPr>
          <p:cNvSpPr txBox="1"/>
          <p:nvPr/>
        </p:nvSpPr>
        <p:spPr>
          <a:xfrm rot="16200000">
            <a:off x="2015324" y="6144189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miR-634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743AED04-4760-2B31-BF66-AF05D05A2FE4}"/>
              </a:ext>
            </a:extLst>
          </p:cNvPr>
          <p:cNvSpPr txBox="1"/>
          <p:nvPr/>
        </p:nvSpPr>
        <p:spPr>
          <a:xfrm>
            <a:off x="1950641" y="5605969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Arial" panose="020B0604020202020204" pitchFamily="34" charset="0"/>
                <a:cs typeface="Arial" panose="020B0604020202020204" pitchFamily="34" charset="0"/>
              </a:rPr>
              <a:t>LMeC</a:t>
            </a:r>
            <a:endParaRPr kumimoji="1"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47286E8E-83FC-CDD0-0EBB-5C41A4BFC953}"/>
              </a:ext>
            </a:extLst>
          </p:cNvPr>
          <p:cNvSpPr/>
          <p:nvPr/>
        </p:nvSpPr>
        <p:spPr>
          <a:xfrm>
            <a:off x="1362521" y="1265444"/>
            <a:ext cx="588936" cy="32146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68EA6433-5A1B-D006-FFA8-3E2DD165F90A}"/>
              </a:ext>
            </a:extLst>
          </p:cNvPr>
          <p:cNvSpPr txBox="1"/>
          <p:nvPr/>
        </p:nvSpPr>
        <p:spPr>
          <a:xfrm rot="16200000">
            <a:off x="1144587" y="796708"/>
            <a:ext cx="729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miR-NC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74F3D618-892F-7D09-157E-B637A2D18B17}"/>
              </a:ext>
            </a:extLst>
          </p:cNvPr>
          <p:cNvSpPr txBox="1"/>
          <p:nvPr/>
        </p:nvSpPr>
        <p:spPr>
          <a:xfrm rot="16200000">
            <a:off x="1371529" y="787058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miR-634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7A82F06A-E75D-C792-E10D-A735248C1300}"/>
              </a:ext>
            </a:extLst>
          </p:cNvPr>
          <p:cNvSpPr txBox="1"/>
          <p:nvPr/>
        </p:nvSpPr>
        <p:spPr>
          <a:xfrm>
            <a:off x="1264581" y="362612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Arial" panose="020B0604020202020204" pitchFamily="34" charset="0"/>
                <a:cs typeface="Arial" panose="020B0604020202020204" pitchFamily="34" charset="0"/>
              </a:rPr>
              <a:t>CMeC-1</a:t>
            </a:r>
            <a:endParaRPr kumimoji="1"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BCA340B7-7BC9-2EEC-7B75-5CB9ED749DDB}"/>
              </a:ext>
            </a:extLst>
          </p:cNvPr>
          <p:cNvSpPr txBox="1"/>
          <p:nvPr/>
        </p:nvSpPr>
        <p:spPr>
          <a:xfrm>
            <a:off x="516243" y="1282276"/>
            <a:ext cx="6190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Arial" panose="020B0604020202020204" pitchFamily="34" charset="0"/>
                <a:cs typeface="Arial" panose="020B0604020202020204" pitchFamily="34" charset="0"/>
              </a:rPr>
              <a:t>cCas3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D8AE0A02-93E9-BBBB-DEE8-ECB918990142}"/>
              </a:ext>
            </a:extLst>
          </p:cNvPr>
          <p:cNvSpPr/>
          <p:nvPr/>
        </p:nvSpPr>
        <p:spPr>
          <a:xfrm>
            <a:off x="3666005" y="1280267"/>
            <a:ext cx="588936" cy="32146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904210C5-50C8-F195-875E-688C5870DA3C}"/>
              </a:ext>
            </a:extLst>
          </p:cNvPr>
          <p:cNvSpPr txBox="1"/>
          <p:nvPr/>
        </p:nvSpPr>
        <p:spPr>
          <a:xfrm rot="16200000">
            <a:off x="3459142" y="796708"/>
            <a:ext cx="729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miR-NC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1B457AAC-4B40-5183-9356-E703CB176EB4}"/>
              </a:ext>
            </a:extLst>
          </p:cNvPr>
          <p:cNvSpPr txBox="1"/>
          <p:nvPr/>
        </p:nvSpPr>
        <p:spPr>
          <a:xfrm rot="16200000">
            <a:off x="3717297" y="796707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miR-634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FB4B956F-64D0-610F-12AC-398AC5CE30DD}"/>
              </a:ext>
            </a:extLst>
          </p:cNvPr>
          <p:cNvSpPr txBox="1"/>
          <p:nvPr/>
        </p:nvSpPr>
        <p:spPr>
          <a:xfrm>
            <a:off x="3678791" y="301490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Arial" panose="020B0604020202020204" pitchFamily="34" charset="0"/>
                <a:cs typeface="Arial" panose="020B0604020202020204" pitchFamily="34" charset="0"/>
              </a:rPr>
              <a:t>LMeC</a:t>
            </a:r>
            <a:endParaRPr kumimoji="1"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8D24A379-30F5-D0C0-04F3-2A57F6487860}"/>
              </a:ext>
            </a:extLst>
          </p:cNvPr>
          <p:cNvSpPr/>
          <p:nvPr/>
        </p:nvSpPr>
        <p:spPr>
          <a:xfrm>
            <a:off x="1327930" y="2899565"/>
            <a:ext cx="607898" cy="321469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2CE76061-93CC-F7D1-7A45-5918E2203C1F}"/>
              </a:ext>
            </a:extLst>
          </p:cNvPr>
          <p:cNvSpPr txBox="1"/>
          <p:nvPr/>
        </p:nvSpPr>
        <p:spPr>
          <a:xfrm rot="16200000">
            <a:off x="1107801" y="2408564"/>
            <a:ext cx="729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miR-NC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B340274A-D642-021E-4688-FFC5797E54EB}"/>
              </a:ext>
            </a:extLst>
          </p:cNvPr>
          <p:cNvSpPr txBox="1"/>
          <p:nvPr/>
        </p:nvSpPr>
        <p:spPr>
          <a:xfrm rot="16200000">
            <a:off x="1388438" y="2401073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miR-634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0E7227B2-002B-C175-97D4-F5372571E8DD}"/>
              </a:ext>
            </a:extLst>
          </p:cNvPr>
          <p:cNvSpPr txBox="1"/>
          <p:nvPr/>
        </p:nvSpPr>
        <p:spPr>
          <a:xfrm>
            <a:off x="1290115" y="1987702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Arial" panose="020B0604020202020204" pitchFamily="34" charset="0"/>
                <a:cs typeface="Arial" panose="020B0604020202020204" pitchFamily="34" charset="0"/>
              </a:rPr>
              <a:t>CMeC-1</a:t>
            </a:r>
            <a:endParaRPr kumimoji="1"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A5D9153F-6847-46B9-FCAD-B8BBFB2B8F30}"/>
              </a:ext>
            </a:extLst>
          </p:cNvPr>
          <p:cNvSpPr txBox="1"/>
          <p:nvPr/>
        </p:nvSpPr>
        <p:spPr>
          <a:xfrm>
            <a:off x="464017" y="2805881"/>
            <a:ext cx="6685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Arial" panose="020B0604020202020204" pitchFamily="34" charset="0"/>
                <a:cs typeface="Arial" panose="020B0604020202020204" pitchFamily="34" charset="0"/>
              </a:rPr>
              <a:t>cPARP</a:t>
            </a: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C82F3FA1-ED1B-C4AC-38BB-CDB51D73BC5B}"/>
              </a:ext>
            </a:extLst>
          </p:cNvPr>
          <p:cNvSpPr/>
          <p:nvPr/>
        </p:nvSpPr>
        <p:spPr>
          <a:xfrm>
            <a:off x="3483657" y="2870314"/>
            <a:ext cx="695740" cy="352814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16B06492-A477-93D5-87A7-D9803D5FFBD8}"/>
              </a:ext>
            </a:extLst>
          </p:cNvPr>
          <p:cNvSpPr txBox="1"/>
          <p:nvPr/>
        </p:nvSpPr>
        <p:spPr>
          <a:xfrm rot="16200000">
            <a:off x="3265103" y="2350160"/>
            <a:ext cx="729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miR-NC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DFA6813-9B82-8F96-3BCF-50BAC77F4D75}"/>
              </a:ext>
            </a:extLst>
          </p:cNvPr>
          <p:cNvSpPr txBox="1"/>
          <p:nvPr/>
        </p:nvSpPr>
        <p:spPr>
          <a:xfrm rot="16200000">
            <a:off x="3556588" y="2331946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i="1">
                <a:latin typeface="Arial" panose="020B0604020202020204" pitchFamily="34" charset="0"/>
                <a:cs typeface="Arial" panose="020B0604020202020204" pitchFamily="34" charset="0"/>
              </a:rPr>
              <a:t>miR-634</a:t>
            </a:r>
            <a:endParaRPr kumimoji="1" lang="ja-JP" altLang="en-US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725C94D7-8AB9-861B-A731-BBA3EC7B4053}"/>
              </a:ext>
            </a:extLst>
          </p:cNvPr>
          <p:cNvSpPr txBox="1"/>
          <p:nvPr/>
        </p:nvSpPr>
        <p:spPr>
          <a:xfrm>
            <a:off x="3483332" y="1887742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Arial" panose="020B0604020202020204" pitchFamily="34" charset="0"/>
                <a:cs typeface="Arial" panose="020B0604020202020204" pitchFamily="34" charset="0"/>
              </a:rPr>
              <a:t>LMeC</a:t>
            </a:r>
            <a:endParaRPr kumimoji="1"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620FDADC-9456-D049-DDF2-2AA70AA53FF7}"/>
              </a:ext>
            </a:extLst>
          </p:cNvPr>
          <p:cNvSpPr txBox="1"/>
          <p:nvPr/>
        </p:nvSpPr>
        <p:spPr>
          <a:xfrm>
            <a:off x="16589" y="41453"/>
            <a:ext cx="2303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>
                <a:latin typeface="Arial" panose="020B0604020202020204" pitchFamily="34" charset="0"/>
                <a:cs typeface="Arial" panose="020B0604020202020204" pitchFamily="34" charset="0"/>
              </a:rPr>
              <a:t>Uneidited images for WB</a:t>
            </a:r>
            <a:endParaRPr kumimoji="1" lang="ja-JP" altLang="en-US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198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66</TotalTime>
  <Words>46</Words>
  <Application>Microsoft Macintosh PowerPoint</Application>
  <PresentationFormat>A4 210 x 297 mm</PresentationFormat>
  <Paragraphs>43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純 井上</dc:creator>
  <cp:lastModifiedBy>yoshikawa ryutaro</cp:lastModifiedBy>
  <cp:revision>3</cp:revision>
  <dcterms:created xsi:type="dcterms:W3CDTF">2023-01-20T13:16:39Z</dcterms:created>
  <dcterms:modified xsi:type="dcterms:W3CDTF">2023-01-23T03:51:42Z</dcterms:modified>
</cp:coreProperties>
</file>