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18" r:id="rId2"/>
  </p:sldIdLst>
  <p:sldSz cx="6858000" cy="9144000" type="screen4x3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74" autoAdjust="0"/>
    <p:restoredTop sz="96210" autoAdjust="0"/>
  </p:normalViewPr>
  <p:slideViewPr>
    <p:cSldViewPr snapToGrid="0">
      <p:cViewPr varScale="1">
        <p:scale>
          <a:sx n="54" d="100"/>
          <a:sy n="54" d="100"/>
        </p:scale>
        <p:origin x="2472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7047"/>
          </a:xfrm>
          <a:prstGeom prst="rect">
            <a:avLst/>
          </a:prstGeom>
        </p:spPr>
        <p:txBody>
          <a:bodyPr vert="horz" lIns="91125" tIns="45562" rIns="91125" bIns="45562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7047"/>
          </a:xfrm>
          <a:prstGeom prst="rect">
            <a:avLst/>
          </a:prstGeom>
        </p:spPr>
        <p:txBody>
          <a:bodyPr vert="horz" lIns="91125" tIns="45562" rIns="91125" bIns="45562" rtlCol="0"/>
          <a:lstStyle>
            <a:lvl1pPr algn="r">
              <a:defRPr sz="1200"/>
            </a:lvl1pPr>
          </a:lstStyle>
          <a:p>
            <a:fld id="{85288ED6-A910-4CB6-8FB2-224A16E347D0}" type="datetimeFigureOut">
              <a:rPr lang="fr-FR" smtClean="0"/>
              <a:t>02/11/2022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3013"/>
            <a:ext cx="25130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25" tIns="45562" rIns="91125" bIns="45562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927" y="4778317"/>
            <a:ext cx="5439410" cy="3909675"/>
          </a:xfrm>
          <a:prstGeom prst="rect">
            <a:avLst/>
          </a:prstGeom>
        </p:spPr>
        <p:txBody>
          <a:bodyPr vert="horz" lIns="91125" tIns="45562" rIns="91125" bIns="45562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2766"/>
            <a:ext cx="2946347" cy="497047"/>
          </a:xfrm>
          <a:prstGeom prst="rect">
            <a:avLst/>
          </a:prstGeom>
        </p:spPr>
        <p:txBody>
          <a:bodyPr vert="horz" lIns="91125" tIns="45562" rIns="91125" bIns="45562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2766"/>
            <a:ext cx="2946347" cy="497047"/>
          </a:xfrm>
          <a:prstGeom prst="rect">
            <a:avLst/>
          </a:prstGeom>
        </p:spPr>
        <p:txBody>
          <a:bodyPr vert="horz" lIns="91125" tIns="45562" rIns="91125" bIns="45562" rtlCol="0" anchor="b"/>
          <a:lstStyle>
            <a:lvl1pPr algn="r">
              <a:defRPr sz="1200"/>
            </a:lvl1pPr>
          </a:lstStyle>
          <a:p>
            <a:fld id="{30EE36AB-1332-4E40-A000-45A3AA2554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2623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506A-9F67-4690-A55F-7DF9F40C66C5}" type="datetimeFigureOut">
              <a:rPr lang="fr-FR" smtClean="0"/>
              <a:pPr/>
              <a:t>02/11/2022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9429-983A-43DF-A51F-51D4790D337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0992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506A-9F67-4690-A55F-7DF9F40C66C5}" type="datetimeFigureOut">
              <a:rPr lang="fr-FR" smtClean="0"/>
              <a:pPr/>
              <a:t>02/11/2022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9429-983A-43DF-A51F-51D4790D337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9386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506A-9F67-4690-A55F-7DF9F40C66C5}" type="datetimeFigureOut">
              <a:rPr lang="fr-FR" smtClean="0"/>
              <a:pPr/>
              <a:t>02/11/2022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9429-983A-43DF-A51F-51D4790D337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8073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506A-9F67-4690-A55F-7DF9F40C66C5}" type="datetimeFigureOut">
              <a:rPr lang="fr-FR" smtClean="0"/>
              <a:pPr/>
              <a:t>02/11/2022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9429-983A-43DF-A51F-51D4790D337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0701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506A-9F67-4690-A55F-7DF9F40C66C5}" type="datetimeFigureOut">
              <a:rPr lang="fr-FR" smtClean="0"/>
              <a:pPr/>
              <a:t>02/11/2022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9429-983A-43DF-A51F-51D4790D337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334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506A-9F67-4690-A55F-7DF9F40C66C5}" type="datetimeFigureOut">
              <a:rPr lang="fr-FR" smtClean="0"/>
              <a:pPr/>
              <a:t>02/11/2022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9429-983A-43DF-A51F-51D4790D337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102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506A-9F67-4690-A55F-7DF9F40C66C5}" type="datetimeFigureOut">
              <a:rPr lang="fr-FR" smtClean="0"/>
              <a:pPr/>
              <a:t>02/11/2022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9429-983A-43DF-A51F-51D4790D337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2249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506A-9F67-4690-A55F-7DF9F40C66C5}" type="datetimeFigureOut">
              <a:rPr lang="fr-FR" smtClean="0"/>
              <a:pPr/>
              <a:t>02/11/2022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9429-983A-43DF-A51F-51D4790D337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6106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506A-9F67-4690-A55F-7DF9F40C66C5}" type="datetimeFigureOut">
              <a:rPr lang="fr-FR" smtClean="0"/>
              <a:pPr/>
              <a:t>02/11/2022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9429-983A-43DF-A51F-51D4790D337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188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506A-9F67-4690-A55F-7DF9F40C66C5}" type="datetimeFigureOut">
              <a:rPr lang="fr-FR" smtClean="0"/>
              <a:pPr/>
              <a:t>02/11/2022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9429-983A-43DF-A51F-51D4790D337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6522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506A-9F67-4690-A55F-7DF9F40C66C5}" type="datetimeFigureOut">
              <a:rPr lang="fr-FR" smtClean="0"/>
              <a:pPr/>
              <a:t>02/11/2022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9429-983A-43DF-A51F-51D4790D337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8153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2506A-9F67-4690-A55F-7DF9F40C66C5}" type="datetimeFigureOut">
              <a:rPr lang="fr-FR" smtClean="0"/>
              <a:pPr/>
              <a:t>02/11/2022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E9429-983A-43DF-A51F-51D4790D337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2617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942981" y="982663"/>
          <a:ext cx="2476500" cy="181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38" name="Prism 5" r:id="rId3" imgW="3630240" imgH="2656080" progId="Prism5.Document">
                  <p:embed/>
                </p:oleObj>
              </mc:Choice>
              <mc:Fallback>
                <p:oleObj name="Prism 5" r:id="rId3" imgW="3630240" imgH="2656080" progId="Prism5.Document">
                  <p:embed/>
                  <p:pic>
                    <p:nvPicPr>
                      <p:cNvPr id="4" name="Obje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42981" y="982663"/>
                        <a:ext cx="2476500" cy="1811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931869" y="2874293"/>
          <a:ext cx="2468562" cy="181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39" name="Prism 5" r:id="rId5" imgW="3621240" imgH="2665440" progId="Prism5.Document">
                  <p:embed/>
                </p:oleObj>
              </mc:Choice>
              <mc:Fallback>
                <p:oleObj name="Prism 5" r:id="rId5" imgW="3621240" imgH="2665440" progId="Prism5.Document">
                  <p:embed/>
                  <p:pic>
                    <p:nvPicPr>
                      <p:cNvPr id="5" name="Objet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1869" y="2874293"/>
                        <a:ext cx="2468562" cy="181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3192223" y="2878268"/>
          <a:ext cx="2468562" cy="181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40" name="Prism 5" r:id="rId7" imgW="3621240" imgH="2656080" progId="Prism5.Document">
                  <p:embed/>
                </p:oleObj>
              </mc:Choice>
              <mc:Fallback>
                <p:oleObj name="Prism 5" r:id="rId7" imgW="3621240" imgH="2656080" progId="Prism5.Document">
                  <p:embed/>
                  <p:pic>
                    <p:nvPicPr>
                      <p:cNvPr id="6" name="Objet 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92223" y="2878268"/>
                        <a:ext cx="2468562" cy="1811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3128467" y="1024630"/>
          <a:ext cx="2462213" cy="181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41" name="Prism 5" r:id="rId9" imgW="3611880" imgH="2665440" progId="Prism5.Document">
                  <p:embed/>
                </p:oleObj>
              </mc:Choice>
              <mc:Fallback>
                <p:oleObj name="Prism 5" r:id="rId9" imgW="3611880" imgH="2665440" progId="Prism5.Document">
                  <p:embed/>
                  <p:pic>
                    <p:nvPicPr>
                      <p:cNvPr id="7" name="Objet 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128467" y="1024630"/>
                        <a:ext cx="2462213" cy="1817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752341" y="966993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a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52341" y="280967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6588" y="1006219"/>
            <a:ext cx="4634504" cy="17877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799644" y="2848088"/>
            <a:ext cx="4621448" cy="17877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07D432C-6CE6-467F-8D06-046B80BDD7AF}"/>
              </a:ext>
            </a:extLst>
          </p:cNvPr>
          <p:cNvSpPr txBox="1"/>
          <p:nvPr/>
        </p:nvSpPr>
        <p:spPr>
          <a:xfrm>
            <a:off x="0" y="0"/>
            <a:ext cx="1313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Supp data 1</a:t>
            </a:r>
          </a:p>
        </p:txBody>
      </p:sp>
    </p:spTree>
    <p:extLst>
      <p:ext uri="{BB962C8B-B14F-4D97-AF65-F5344CB8AC3E}">
        <p14:creationId xmlns:p14="http://schemas.microsoft.com/office/powerpoint/2010/main" val="353034160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22538</TotalTime>
  <Words>5</Words>
  <Application>Microsoft Office PowerPoint</Application>
  <PresentationFormat>Affichage à l'écran (4:3)</PresentationFormat>
  <Paragraphs>3</Paragraphs>
  <Slides>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Prism 5</vt:lpstr>
      <vt:lpstr>Présentation PowerPoint</vt:lpstr>
    </vt:vector>
  </TitlesOfParts>
  <Company>Université de Rennes 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fardel</dc:creator>
  <cp:lastModifiedBy>Valerie Lecureur-Rolland</cp:lastModifiedBy>
  <cp:revision>599</cp:revision>
  <cp:lastPrinted>2022-08-23T13:08:52Z</cp:lastPrinted>
  <dcterms:created xsi:type="dcterms:W3CDTF">2017-06-19T09:08:18Z</dcterms:created>
  <dcterms:modified xsi:type="dcterms:W3CDTF">2022-11-02T20:28:31Z</dcterms:modified>
</cp:coreProperties>
</file>