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1738" y="91"/>
      </p:cViewPr>
      <p:guideLst>
        <p:guide orient="horz" pos="2160"/>
        <p:guide pos="9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60A45-AD55-8441-A36D-024518076AA4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8862A-790F-294E-80EB-72843D9FFC64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5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png"/><Relationship Id="rId55" Type="http://schemas.openxmlformats.org/officeDocument/2006/relationships/image" Target="../media/image54.png"/><Relationship Id="rId63" Type="http://schemas.openxmlformats.org/officeDocument/2006/relationships/image" Target="../media/image6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8" Type="http://schemas.openxmlformats.org/officeDocument/2006/relationships/image" Target="../media/image57.png"/><Relationship Id="rId5" Type="http://schemas.openxmlformats.org/officeDocument/2006/relationships/image" Target="../media/image4.png"/><Relationship Id="rId61" Type="http://schemas.openxmlformats.org/officeDocument/2006/relationships/image" Target="../media/image60.png"/><Relationship Id="rId19" Type="http://schemas.openxmlformats.org/officeDocument/2006/relationships/image" Target="../media/image1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56" Type="http://schemas.openxmlformats.org/officeDocument/2006/relationships/image" Target="../media/image55.png"/><Relationship Id="rId64" Type="http://schemas.openxmlformats.org/officeDocument/2006/relationships/image" Target="../media/image63.png"/><Relationship Id="rId8" Type="http://schemas.openxmlformats.org/officeDocument/2006/relationships/image" Target="../media/image7.png"/><Relationship Id="rId51" Type="http://schemas.openxmlformats.org/officeDocument/2006/relationships/image" Target="../media/image50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59" Type="http://schemas.openxmlformats.org/officeDocument/2006/relationships/image" Target="../media/image58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54" Type="http://schemas.openxmlformats.org/officeDocument/2006/relationships/image" Target="../media/image53.png"/><Relationship Id="rId6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Relationship Id="rId57" Type="http://schemas.openxmlformats.org/officeDocument/2006/relationships/image" Target="../media/image56.png"/><Relationship Id="rId10" Type="http://schemas.openxmlformats.org/officeDocument/2006/relationships/image" Target="../media/image9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png"/><Relationship Id="rId60" Type="http://schemas.openxmlformats.org/officeDocument/2006/relationships/image" Target="../media/image59.png"/><Relationship Id="rId65" Type="http://schemas.openxmlformats.org/officeDocument/2006/relationships/image" Target="../media/image64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88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854" y="387051"/>
            <a:ext cx="777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ESM Figure S1.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1330482" y="945264"/>
            <a:ext cx="6779266" cy="5306923"/>
            <a:chOff x="-150421" y="196334"/>
            <a:chExt cx="7459144" cy="5883740"/>
          </a:xfrm>
        </p:grpSpPr>
        <p:grpSp>
          <p:nvGrpSpPr>
            <p:cNvPr id="3" name="Group 3"/>
            <p:cNvGrpSpPr/>
            <p:nvPr/>
          </p:nvGrpSpPr>
          <p:grpSpPr>
            <a:xfrm>
              <a:off x="1786940" y="669551"/>
              <a:ext cx="2603353" cy="1209119"/>
              <a:chOff x="127000" y="879475"/>
              <a:chExt cx="4311648" cy="2236259"/>
            </a:xfrm>
          </p:grpSpPr>
          <p:pic>
            <p:nvPicPr>
              <p:cNvPr id="77" name="Grafik 1" descr="C:\Users\klf\Documents\Studenten\Courtney Rockenbach 2012\Bystander2\bystander2Master\Stimuli\blue1.bmp"/>
              <p:cNvPicPr/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" y="879475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8" name="Grafik 2" descr="C:\Users\klf\Documents\Studenten\Courtney Rockenbach 2012\Bystander2\bystander2Master\Stimuli\blue2.bmp"/>
              <p:cNvPicPr/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1" y="879475"/>
                <a:ext cx="1077383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9" name="Grafik 3" descr="C:\Users\klf\Documents\Studenten\Courtney Rockenbach 2012\Bystander2\bystander2Master\Stimuli\blue3.bmp"/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3517" y="879475"/>
                <a:ext cx="1041399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0" name="Grafik 4" descr="C:\Users\klf\Documents\Studenten\Courtney Rockenbach 2012\Bystander2\bystander2Master\Stimuli\blue4.bmp"/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373" y="879475"/>
                <a:ext cx="105727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1" name="Grafik 6" descr="C:\Users\klf\Documents\Studenten\Courtney Rockenbach 2012\Bystander2\bystander2Master\Stimuli\orange2.bmp"/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" y="2041525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2" name="Grafik 7" descr="C:\Users\klf\Documents\Studenten\Courtney Rockenbach 2012\Bystander2\bystander2Master\Stimuli\orange3.bmp"/>
              <p:cNvPicPr/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0734" y="2040467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3" name="Grafik 8" descr="C:\Users\klf\Documents\Studenten\Courtney Rockenbach 2012\Bystander2\bystander2Master\Stimuli\orange4.bmp"/>
              <p:cNvPicPr/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584" y="2048934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4" name="Grafik 5" descr="C:\Users\klf\Documents\Studenten\Courtney Rockenbach 2012\Bystander2\bystander2Master\Stimuli\orange1.bmp"/>
              <p:cNvPicPr/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373" y="2058459"/>
                <a:ext cx="1057275" cy="1057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" name="Group 12"/>
            <p:cNvGrpSpPr/>
            <p:nvPr/>
          </p:nvGrpSpPr>
          <p:grpSpPr>
            <a:xfrm>
              <a:off x="1791737" y="3452860"/>
              <a:ext cx="2603355" cy="1206834"/>
              <a:chOff x="127000" y="3667131"/>
              <a:chExt cx="4311648" cy="2232028"/>
            </a:xfrm>
          </p:grpSpPr>
          <p:pic>
            <p:nvPicPr>
              <p:cNvPr id="69" name="Grafik 9" descr="C:\Users\klf\Documents\Studenten\Courtney Rockenbach 2012\Bystander2\bystander2Master\Stimuli\dog1.bmp"/>
              <p:cNvPicPr/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" y="3667131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0" name="Grafik 10" descr="C:\Users\klf\Documents\Studenten\Courtney Rockenbach 2012\Bystander2\bystander2Master\Stimuli\dog2.bmp"/>
              <p:cNvPicPr/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1" y="3667132"/>
                <a:ext cx="1058333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1" name="Grafik 11" descr="C:\Users\klf\Documents\Studenten\Courtney Rockenbach 2012\Bystander2\bystander2Master\Stimuli\dog3.bmp"/>
              <p:cNvPicPr/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3517" y="3667132"/>
                <a:ext cx="1041399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Grafik 12" descr="C:\Users\klf\Documents\Studenten\Courtney Rockenbach 2012\Bystander2\bystander2Master\Stimuli\dog4.bmp"/>
              <p:cNvPicPr/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373" y="3667132"/>
                <a:ext cx="1057275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3" name="Grafik 13" descr="C:\Users\klf\Documents\Studenten\Courtney Rockenbach 2012\Bystander2\bystander2Master\Stimuli\Fox1.bmp"/>
              <p:cNvPicPr/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7000" y="4832360"/>
                <a:ext cx="1075267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4" name="Grafik 14" descr="C:\Users\klf\Documents\Studenten\Courtney Rockenbach 2012\Bystander2\bystander2Master\Stimuli\Fox2.bmp"/>
              <p:cNvPicPr/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9202" y="4832360"/>
                <a:ext cx="1058332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5" name="Grafik 15" descr="C:\Users\klf\Documents\Studenten\Courtney Rockenbach 2012\Bystander2\bystander2Master\Stimuli\fox3.bmp"/>
              <p:cNvPicPr/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6585" y="4832360"/>
                <a:ext cx="1058332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6" name="Grafik 16" descr="C:\Users\klf\Documents\Studenten\Courtney Rockenbach 2012\Bystander2\bystander2Master\Stimuli\fox4.bmp"/>
              <p:cNvPicPr/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81374" y="4832360"/>
                <a:ext cx="1055690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" name="Group 21"/>
            <p:cNvGrpSpPr/>
            <p:nvPr/>
          </p:nvGrpSpPr>
          <p:grpSpPr>
            <a:xfrm>
              <a:off x="1784224" y="2062439"/>
              <a:ext cx="2602398" cy="1209121"/>
              <a:chOff x="4703235" y="879472"/>
              <a:chExt cx="4310065" cy="2236262"/>
            </a:xfrm>
          </p:grpSpPr>
          <p:pic>
            <p:nvPicPr>
              <p:cNvPr id="61" name="Grafik 17" descr="C:\Users\klf\Documents\Studenten\Courtney Rockenbach 2012\Bystander2\bystander2Master\Stimuli\Lizard1.bmp"/>
              <p:cNvPicPr/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235" y="879472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rafik 18" descr="C:\Users\klf\Documents\Studenten\Courtney Rockenbach 2012\Bystander2\bystander2Master\Stimuli\lizard2.bmp"/>
              <p:cNvPicPr/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7" y="881588"/>
                <a:ext cx="1058332" cy="106468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3" name="Grafik 19" descr="C:\Users\klf\Documents\Studenten\Courtney Rockenbach 2012\Bystander2\bystander2Master\Stimuli\Lizard3.bmp"/>
              <p:cNvPicPr/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1287" y="879472"/>
                <a:ext cx="1058332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rafik 20" descr="C:\Users\klf\Documents\Studenten\Courtney Rockenbach 2012\Bystander2\bystander2Master\Stimuli\lizard4.bmp"/>
              <p:cNvPicPr/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7609" y="879473"/>
                <a:ext cx="105569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rafik 21" descr="C:\Users\klf\Documents\Studenten\Courtney Rockenbach 2012\Bystander2\bystander2Master\Stimuli\turtle3.bmp"/>
              <p:cNvPicPr/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235" y="2058459"/>
                <a:ext cx="1066800" cy="10482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rafik 22" descr="C:\Users\klf\Documents\Studenten\Courtney Rockenbach 2012\Bystander2\bystander2Master\Stimuli\turtle4.bmp"/>
              <p:cNvPicPr/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1759" y="2048934"/>
                <a:ext cx="1067860" cy="10578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rafik 23" descr="C:\Users\klf\Documents\Studenten\Courtney Rockenbach 2012\Bystander2\bystander2Master\Stimuli\turtle1.bmp"/>
              <p:cNvPicPr/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7" y="2058459"/>
                <a:ext cx="1058332" cy="104827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8" name="Grafik 24" descr="C:\Users\klf\Documents\Studenten\Courtney Rockenbach 2012\Bystander2\bystander2Master\Stimuli\turtle2.bmp"/>
              <p:cNvPicPr/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7610" y="2040467"/>
                <a:ext cx="1055690" cy="107526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" name="Group 30"/>
            <p:cNvGrpSpPr/>
            <p:nvPr/>
          </p:nvGrpSpPr>
          <p:grpSpPr>
            <a:xfrm>
              <a:off x="1780393" y="4859513"/>
              <a:ext cx="2602398" cy="1220561"/>
              <a:chOff x="4703235" y="3641731"/>
              <a:chExt cx="4310065" cy="2257428"/>
            </a:xfrm>
          </p:grpSpPr>
          <p:pic>
            <p:nvPicPr>
              <p:cNvPr id="53" name="Grafik 25" descr="C:\Users\klf\Documents\Studenten\Courtney Rockenbach 2012\Bystander2\bystander2Master\Stimuli\bumblebee2.bmp"/>
              <p:cNvPicPr/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235" y="3667132"/>
                <a:ext cx="1066800" cy="10668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Grafik 26" descr="C:\Users\klf\Documents\Studenten\Courtney Rockenbach 2012\Bystander2\bystander2Master\Stimuli\bumblebee3.bmp"/>
              <p:cNvPicPr/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7" y="3657610"/>
                <a:ext cx="1058332" cy="107632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5" name="Grafik 27" descr="C:\Users\klf\Documents\Studenten\Courtney Rockenbach 2012\Bystander2\bystander2Master\Stimuli\bumblebee4.bmp"/>
              <p:cNvPicPr/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81288" y="3648081"/>
                <a:ext cx="1058332" cy="10858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6" name="Grafik 28" descr="C:\Users\klf\Documents\Studenten\Courtney Rockenbach 2012\Bystander2\bystander2Master\Stimuli\bumblebee1.bmp"/>
              <p:cNvPicPr/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7610" y="3641731"/>
                <a:ext cx="1055690" cy="10922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rafik 29" descr="C:\Users\klf\Documents\Studenten\Courtney Rockenbach 2012\Bystander2\bystander2Master\Stimuli\butterfly1.bmp"/>
              <p:cNvPicPr/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0311" y="4832360"/>
                <a:ext cx="1042988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8" name="Grafik 30" descr="C:\Users\klf\Documents\Studenten\Courtney Rockenbach 2012\Bystander2\bystander2Master\Stimuli\butterfly2.bmp"/>
              <p:cNvPicPr/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5437" y="4832360"/>
                <a:ext cx="1058332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rafik 31" descr="C:\Users\klf\Documents\Studenten\Courtney Rockenbach 2012\Bystander2\bystander2Master\Stimuli\butterfly3.bmp"/>
              <p:cNvPicPr/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90810" y="4832360"/>
                <a:ext cx="1066800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rafik 32" descr="C:\Users\klf\Documents\Studenten\Courtney Rockenbach 2012\Bystander2\bystander2Master\Stimuli\butterfly4.bmp"/>
              <p:cNvPicPr/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3236" y="4832360"/>
                <a:ext cx="1066800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roup 39"/>
            <p:cNvGrpSpPr/>
            <p:nvPr/>
          </p:nvGrpSpPr>
          <p:grpSpPr>
            <a:xfrm>
              <a:off x="4708800" y="669421"/>
              <a:ext cx="2599923" cy="1198981"/>
              <a:chOff x="4600047" y="3803649"/>
              <a:chExt cx="4321173" cy="2245785"/>
            </a:xfrm>
          </p:grpSpPr>
          <p:pic>
            <p:nvPicPr>
              <p:cNvPr id="45" name="Grafik 33" descr="C:\Users\klf\Documents\Studenten\Courtney Rockenbach 2012\Bystander2\2ndStimSet\Slug V Snail\slug2.bmp"/>
              <p:cNvPicPr/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9572" y="3803649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6" name="Grafik 34" descr="C:\Users\klf\Documents\Studenten\Courtney Rockenbach 2012\Bystander2\2ndStimSet\Slug V Snail\slug3.bmp"/>
              <p:cNvPicPr/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6006" y="3816349"/>
                <a:ext cx="1054100" cy="10541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rafik 35" descr="C:\Users\klf\Documents\Studenten\Courtney Rockenbach 2012\Bystander2\2ndStimSet\Slug V Snail\slug4.bmp"/>
              <p:cNvPicPr/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9157" y="3816877"/>
                <a:ext cx="1058332" cy="10535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rafik 40" descr="C:\Users\klf\Documents\Studenten\Courtney Rockenbach 2012\Bystander2\2ndStimSet\Slug V Snail\slug1.bmp"/>
              <p:cNvPicPr/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3945" y="3803649"/>
                <a:ext cx="105727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rafik 36" descr="C:\Users\klf\Documents\Studenten\Courtney Rockenbach 2012\Bystander2\2ndStimSet\Slug V Snail\snai4.bmp"/>
              <p:cNvPicPr/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9156" y="4968874"/>
                <a:ext cx="1058332" cy="10805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rafik 37" descr="C:\Users\klf\Documents\Studenten\Courtney Rockenbach 2012\Bystander2\2ndStimSet\Slug V Snail\snail1.bmp"/>
              <p:cNvPicPr/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1831" y="4968874"/>
                <a:ext cx="1048275" cy="10805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1" name="Grafik 38" descr="C:\Users\klf\Documents\Studenten\Courtney Rockenbach 2012\Bystander2\2ndStimSet\Slug V Snail\snail2.bmp"/>
              <p:cNvPicPr/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481" y="4959350"/>
                <a:ext cx="1056739" cy="109008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2" name="Grafik 39" descr="C:\Users\klf\Documents\Studenten\Courtney Rockenbach 2012\Bystander2\2ndStimSet\Slug V Snail\snail3.bmp"/>
              <p:cNvPicPr/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047" y="4988982"/>
                <a:ext cx="1076325" cy="10604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" name="Group 48"/>
            <p:cNvGrpSpPr/>
            <p:nvPr/>
          </p:nvGrpSpPr>
          <p:grpSpPr>
            <a:xfrm>
              <a:off x="4693209" y="3455171"/>
              <a:ext cx="2599924" cy="1202937"/>
              <a:chOff x="147112" y="3930122"/>
              <a:chExt cx="4321173" cy="2253190"/>
            </a:xfrm>
          </p:grpSpPr>
          <p:pic>
            <p:nvPicPr>
              <p:cNvPr id="36" name="Grafik 47" descr="C:\Users\klf\Documents\Studenten\Courtney Rockenbach 2012\Bystander2\2ndStimSet\Spider v Scorpion\scorpion3.bmp"/>
              <p:cNvPicPr/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538" y="5113337"/>
                <a:ext cx="1056739" cy="1069975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roup 47"/>
              <p:cNvGrpSpPr/>
              <p:nvPr/>
            </p:nvGrpSpPr>
            <p:grpSpPr>
              <a:xfrm>
                <a:off x="147112" y="3930122"/>
                <a:ext cx="4321173" cy="2243665"/>
                <a:chOff x="4822827" y="615948"/>
                <a:chExt cx="4321173" cy="2243665"/>
              </a:xfrm>
            </p:grpSpPr>
            <p:pic>
              <p:nvPicPr>
                <p:cNvPr id="38" name="Grafik 41" descr="C:\Users\klf\Documents\Studenten\Courtney Rockenbach 2012\Bystander2\2ndStimSet\Spider v Scorpion\Spider1.bmp"/>
                <p:cNvPicPr/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2827" y="615948"/>
                  <a:ext cx="1059916" cy="1066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39" name="Grafik 42" descr="C:\Users\klf\Documents\Studenten\Courtney Rockenbach 2012\Bystander2\2ndStimSet\Spider v Scorpion\Spider2.bmp"/>
                <p:cNvPicPr/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28786" y="615948"/>
                  <a:ext cx="1054100" cy="1066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0" name="Grafik 43" descr="C:\Users\klf\Documents\Studenten\Courtney Rockenbach 2012\Bystander2\2ndStimSet\Spider v Scorpion\Spider3.bmp"/>
                <p:cNvPicPr/>
                <p:nvPr/>
              </p:nvPicPr>
              <p:blipFill>
                <a:blip r:embed="rId4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14638" y="615949"/>
                  <a:ext cx="1045630" cy="1066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1" name="Grafik 44" descr="C:\Users\klf\Documents\Studenten\Courtney Rockenbach 2012\Bystander2\2ndStimSet\Spider v Scorpion\Spider4.bmp"/>
                <p:cNvPicPr/>
                <p:nvPr/>
              </p:nvPicPr>
              <p:blipFill>
                <a:blip r:embed="rId4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87261" y="615949"/>
                  <a:ext cx="1056739" cy="1066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2" name="Grafik 48" descr="C:\Users\klf\Documents\Studenten\Courtney Rockenbach 2012\Bystander2\2ndStimSet\Spider v Scorpion\scorpion4.bmp"/>
                <p:cNvPicPr/>
                <p:nvPr/>
              </p:nvPicPr>
              <p:blipFill>
                <a:blip r:embed="rId4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34611" y="1792814"/>
                  <a:ext cx="1048275" cy="1066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3" name="Grafik 45" descr="C:\Users\klf\Documents\Studenten\Courtney Rockenbach 2012\Bystander2\2ndStimSet\Spider v Scorpion\scorpion1.bmp"/>
                <p:cNvPicPr/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936" y="1792814"/>
                  <a:ext cx="1048275" cy="1066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4" name="Grafik 46" descr="C:\Users\klf\Documents\Studenten\Courtney Rockenbach 2012\Bystander2\2ndStimSet\Spider v Scorpion\Scorpion2.bmp"/>
                <p:cNvPicPr/>
                <p:nvPr/>
              </p:nvPicPr>
              <p:blipFill>
                <a:blip r:embed="rId4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22827" y="1792814"/>
                  <a:ext cx="1049332" cy="10667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11" name="Group 58"/>
            <p:cNvGrpSpPr/>
            <p:nvPr/>
          </p:nvGrpSpPr>
          <p:grpSpPr>
            <a:xfrm>
              <a:off x="4709073" y="2067131"/>
              <a:ext cx="2590049" cy="1195025"/>
              <a:chOff x="164049" y="3414712"/>
              <a:chExt cx="4304764" cy="2238373"/>
            </a:xfrm>
          </p:grpSpPr>
          <p:pic>
            <p:nvPicPr>
              <p:cNvPr id="28" name="Grafik 49" descr="C:\Users\klf\Documents\Studenten\Courtney Rockenbach 2012\Bystander2\2ndStimSet\Squirrel v Mouse\squirrel1.bmp"/>
              <p:cNvPicPr/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049" y="3414712"/>
                <a:ext cx="1059916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9" name="Grafik 50" descr="C:\Users\klf\Documents\Studenten\Courtney Rockenbach 2012\Bystander2\2ndStimSet\Squirrel v Mouse\squirrel2.bmp"/>
              <p:cNvPicPr/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1538" y="3414712"/>
                <a:ext cx="1057275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0" name="Grafik 51" descr="C:\Users\klf\Documents\Studenten\Courtney Rockenbach 2012\Bystander2\2ndStimSet\Squirrel v Mouse\squirrel3.bmp"/>
              <p:cNvPicPr/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6750" y="3414712"/>
                <a:ext cx="1058331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rafik 52" descr="C:\Users\klf\Documents\Studenten\Courtney Rockenbach 2012\Bystander2\2ndStimSet\Squirrel v Mouse\squirrel4.bmp"/>
              <p:cNvPicPr/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424" y="3414712"/>
                <a:ext cx="1048275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rafik 53" descr="C:\Users\klf\Documents\Studenten\Courtney Rockenbach 2012\Bystander2\2ndStimSet\Squirrel v Mouse\mouse1.bmp"/>
              <p:cNvPicPr/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4049" y="4586286"/>
                <a:ext cx="1069441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rafik 54" descr="C:\Users\klf\Documents\Studenten\Courtney Rockenbach 2012\Bystander2\2ndStimSet\Squirrel v Mouse\mouse2.bmp"/>
              <p:cNvPicPr/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424" y="4586286"/>
                <a:ext cx="1048275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Grafik 55" descr="C:\Users\klf\Documents\Studenten\Courtney Rockenbach 2012\Bystander2\2ndStimSet\Squirrel v Mouse\mouse3.bmp"/>
              <p:cNvPicPr/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6750" y="4586286"/>
                <a:ext cx="1058332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5" name="Grafik 56" descr="C:\Users\klf\Documents\Studenten\Courtney Rockenbach 2012\Bystander2\2ndStimSet\Squirrel v Mouse\mouse4.bmp"/>
              <p:cNvPicPr/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12074" y="4586286"/>
                <a:ext cx="1056739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" name="Group 67"/>
            <p:cNvGrpSpPr/>
            <p:nvPr/>
          </p:nvGrpSpPr>
          <p:grpSpPr>
            <a:xfrm>
              <a:off x="4691398" y="4859521"/>
              <a:ext cx="2590049" cy="1202935"/>
              <a:chOff x="4839235" y="3168122"/>
              <a:chExt cx="4304765" cy="2253190"/>
            </a:xfrm>
          </p:grpSpPr>
          <p:pic>
            <p:nvPicPr>
              <p:cNvPr id="20" name="Grafik 57" descr="C:\Users\klf\Documents\Studenten\Courtney Rockenbach 2012\Bystander2\2ndStimSet\Frog v Salamander\salamander2.bmp"/>
              <p:cNvPicPr/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7811" y="3168122"/>
                <a:ext cx="1066800" cy="10636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Grafik 58" descr="C:\Users\klf\Documents\Studenten\Courtney Rockenbach 2012\Bystander2\2ndStimSet\Frog v Salamander\salamander3.bmp"/>
              <p:cNvPicPr/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6725" y="3168124"/>
                <a:ext cx="1057275" cy="10572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Grafik 59" descr="C:\Users\klf\Documents\Studenten\Courtney Rockenbach 2012\Bystander2\2ndStimSet\Frog v Salamander\salamander4.bmp"/>
              <p:cNvPicPr/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4663" y="3168122"/>
                <a:ext cx="1038224" cy="1057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3" name="Grafik 64" descr="C:\Users\klf\Documents\Studenten\Courtney Rockenbach 2012\Bystander2\2ndStimSet\Frog v Salamander\salamander1.bmp"/>
              <p:cNvPicPr/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2994" y="3168122"/>
                <a:ext cx="1057275" cy="1057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4" name="Grafik 61" descr="C:\Users\klf\Documents\Studenten\Courtney Rockenbach 2012\Bystander2\2ndStimSet\Frog v Salamander\frog2.bmp"/>
              <p:cNvPicPr/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9235" y="4344988"/>
                <a:ext cx="1069441" cy="107632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5" name="Grafik 62" descr="C:\Users\klf\Documents\Studenten\Courtney Rockenbach 2012\Bystander2\2ndStimSet\Frog v Salamander\frog3.bmp"/>
              <p:cNvPicPr/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6670" y="4344987"/>
                <a:ext cx="1047750" cy="10667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" name="Grafik 63" descr="C:\Users\klf\Documents\Studenten\Courtney Rockenbach 2012\Bystander2\2ndStimSet\Frog v Salamander\frog4.bmp"/>
              <p:cNvPicPr/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1353" y="4346045"/>
                <a:ext cx="1066800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7" name="Grafik 60" descr="C:\Users\klf\Documents\Studenten\Courtney Rockenbach 2012\Bystander2\2ndStimSet\Frog v Salamander\frog1.bmp"/>
              <p:cNvPicPr/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8086725" y="4344987"/>
                <a:ext cx="1057275" cy="10572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-121588" y="529776"/>
              <a:ext cx="1835699" cy="443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condition</a:t>
              </a:r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Simultaneous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50421" y="2127645"/>
              <a:ext cx="1864531" cy="27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Dominant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headstart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137117" y="3429000"/>
              <a:ext cx="1851228" cy="27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Subordinate </a:t>
              </a:r>
              <a:r>
                <a:rPr lang="en-US" sz="1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headstart</a:t>
              </a:r>
              <a:endPara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37116" y="4797056"/>
              <a:ext cx="1851228" cy="27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Alone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0254" y="196334"/>
              <a:ext cx="1116460" cy="27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Series 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01254" y="209034"/>
              <a:ext cx="1226870" cy="2729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Series 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855" y="387051"/>
            <a:ext cx="8214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ESM Figure S2.</a:t>
            </a:r>
            <a:endParaRPr lang="en-US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265107" y="848994"/>
            <a:ext cx="8611977" cy="5740400"/>
            <a:chOff x="265107" y="848994"/>
            <a:chExt cx="8611977" cy="5740400"/>
          </a:xfrm>
        </p:grpSpPr>
        <p:pic>
          <p:nvPicPr>
            <p:cNvPr id="1048" name="Picture 24" descr="F:\SOC COMP\2017\FIGURES\USE\Menschenbilder\Male_Kopf\Bild135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00207" y="3719194"/>
              <a:ext cx="1436694" cy="1435100"/>
            </a:xfrm>
            <a:prstGeom prst="rect">
              <a:avLst/>
            </a:prstGeom>
            <a:noFill/>
          </p:spPr>
        </p:pic>
        <p:pic>
          <p:nvPicPr>
            <p:cNvPr id="1049" name="Picture 25" descr="F:\SOC COMP\2017\FIGURES\USE\Menschenbilder\Female_Ganz\Bild16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98258" y="848994"/>
              <a:ext cx="1443725" cy="1435100"/>
            </a:xfrm>
            <a:prstGeom prst="rect">
              <a:avLst/>
            </a:prstGeom>
            <a:noFill/>
          </p:spPr>
        </p:pic>
        <p:pic>
          <p:nvPicPr>
            <p:cNvPr id="1026" name="Picture 2" descr="F:\SOC COMP\2017\FIGURES\USE\Menschenbilder\Bild138_Fk.bmp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01801" y="22840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27" name="Picture 3" descr="F:\SOC COMP\2017\FIGURES\USE\Menschenbilder\Bild1_Fh.bmp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136684" y="22840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28" name="Picture 4" descr="F:\SOC COMP\2017\FIGURES\USE\Menschenbilder\Bild1_Mg.bm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41984" y="37191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0" name="Picture 6" descr="F:\SOC COMP\2017\FIGURES\USE\Menschenbilder\Bild8_Fh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71784" y="22840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1" name="Picture 7" descr="F:\SOC COMP\2017\FIGURES\USE\Menschenbilder\Bild12_Mh.bmp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571784" y="37191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2" name="Picture 8" descr="F:\SOC COMP\2017\FIGURES\USE\Menschenbilder\Bild17_Mh.bm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136684" y="37191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3" name="Picture 9" descr="F:\SOC COMP\2017\FIGURES\USE\Menschenbilder\Bild47_Mk.bm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00207" y="51542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4" name="Picture 10" descr="F:\SOC COMP\2017\FIGURES\USE\Menschenbilder\Bild76_Mk.bmp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265107" y="37191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5" name="Picture 11" descr="F:\SOC COMP\2017\FIGURES\USE\Menschenbilder\Bild99_Fg.bmp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441984" y="22840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6" name="Picture 12" descr="F:\SOC COMP\2017\FIGURES\USE\Menschenbilder\Bild103_Fg.bmp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06884" y="22840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7" name="Picture 13" descr="F:\SOC COMP\2017\FIGURES\USE\Menschenbilder\Bild130_Fk.bmp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66701" y="22840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8" name="Picture 14" descr="F:\SOC COMP\2017\FIGURES\USE\Menschenbilder\Male_Ganz\Bild87.bmp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006884" y="51542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39" name="Picture 15" descr="F:\SOC COMP\2017\FIGURES\USE\Menschenbilder\Male_Ganz\Bild100.bmp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7441984" y="51542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40" name="Picture 16" descr="F:\SOC COMP\2017\FIGURES\USE\Menschenbilder\Male_Ganz\Bild102.bmp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006884" y="37191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41" name="Picture 17" descr="F:\SOC COMP\2017\FIGURES\USE\Menschenbilder\Male_Halb\Bild97.bmp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572000" y="51542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44" name="Picture 20" descr="F:\SOC COMP\2017\FIGURES\USE\Menschenbilder\Male_Halb\Bild31.bmp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3128058" y="51542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47" name="Picture 23" descr="F:\SOC COMP\2017\FIGURES\USE\Menschenbilder\Male_Kopf\Bild77.bmp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266484" y="51542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50" name="Picture 26" descr="F:\SOC COMP\2017\FIGURES\USE\Menschenbilder\Female_Ganz\Bild9.bmp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7441984" y="8489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51" name="Picture 27" descr="F:\SOC COMP\2017\FIGURES\USE\Menschenbilder\Female_Halb\Bild73.bmp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3136901" y="8489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53" name="Picture 29" descr="F:\SOC COMP\2017\FIGURES\USE\Menschenbilder\Female_Halb\Bild20.bmp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4563158" y="8489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55" name="Picture 31" descr="F:\SOC COMP\2017\FIGURES\USE\Menschenbilder\Female_Kopf\Bild59.bmp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66701" y="848994"/>
              <a:ext cx="1435100" cy="1435100"/>
            </a:xfrm>
            <a:prstGeom prst="rect">
              <a:avLst/>
            </a:prstGeom>
            <a:noFill/>
          </p:spPr>
        </p:pic>
        <p:pic>
          <p:nvPicPr>
            <p:cNvPr id="1058" name="Picture 34" descr="F:\SOC COMP\2017\FIGURES\USE\Menschenbilder\Female_Kopf\Bild54.bmp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1701801" y="848994"/>
              <a:ext cx="1435100" cy="14351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Bildschirmpräsentation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PowerPoint-Präsentation</vt:lpstr>
      <vt:lpstr>PowerPoint-Präsentation</vt:lpstr>
    </vt:vector>
  </TitlesOfParts>
  <Company>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</dc:creator>
  <cp:lastModifiedBy>Ira Federspiel</cp:lastModifiedBy>
  <cp:revision>64</cp:revision>
  <dcterms:created xsi:type="dcterms:W3CDTF">2016-12-23T10:17:43Z</dcterms:created>
  <dcterms:modified xsi:type="dcterms:W3CDTF">2020-03-22T09:03:32Z</dcterms:modified>
</cp:coreProperties>
</file>