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153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50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8898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123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291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691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95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2182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2128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221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010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43AD9-EECD-4FD1-9D67-20846A370FC1}" type="datetimeFigureOut">
              <a:rPr lang="es-ES" smtClean="0"/>
              <a:t>27/12/2022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64CB5-4E5A-461C-B8F4-2213C5BC9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89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4370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 smtClean="0"/>
              <a:t>Figure </a:t>
            </a:r>
            <a:r>
              <a:rPr lang="es-ES" sz="1200" b="1" dirty="0" smtClean="0"/>
              <a:t>S2. </a:t>
            </a:r>
            <a:r>
              <a:rPr lang="es-ES" sz="1200" dirty="0" err="1" smtClean="0"/>
              <a:t>Comparison</a:t>
            </a:r>
            <a:r>
              <a:rPr lang="es-ES" sz="1200" dirty="0" smtClean="0"/>
              <a:t> </a:t>
            </a:r>
            <a:r>
              <a:rPr lang="es-ES" sz="1200" dirty="0"/>
              <a:t>of </a:t>
            </a:r>
            <a:r>
              <a:rPr lang="es-ES" sz="1200" dirty="0" err="1"/>
              <a:t>the</a:t>
            </a:r>
            <a:r>
              <a:rPr lang="es-ES" sz="1200" dirty="0"/>
              <a:t> gene </a:t>
            </a:r>
            <a:r>
              <a:rPr lang="es-ES" sz="1200" dirty="0" err="1"/>
              <a:t>expression</a:t>
            </a:r>
            <a:r>
              <a:rPr lang="es-ES" sz="1200" dirty="0"/>
              <a:t> </a:t>
            </a:r>
            <a:r>
              <a:rPr lang="es-ES" sz="1200" dirty="0" err="1"/>
              <a:t>results</a:t>
            </a:r>
            <a:r>
              <a:rPr lang="es-ES" sz="1200" dirty="0"/>
              <a:t> </a:t>
            </a:r>
            <a:r>
              <a:rPr lang="es-ES" sz="1200" dirty="0" err="1"/>
              <a:t>between</a:t>
            </a:r>
            <a:r>
              <a:rPr lang="es-ES" sz="1200" dirty="0"/>
              <a:t> RNAseq and RT-</a:t>
            </a:r>
            <a:r>
              <a:rPr lang="es-ES" sz="1200" dirty="0" err="1"/>
              <a:t>qPCR</a:t>
            </a:r>
            <a:r>
              <a:rPr lang="es-ES" sz="1200" dirty="0"/>
              <a:t>. In RNAseq, </a:t>
            </a:r>
            <a:r>
              <a:rPr lang="es-ES" sz="1200" dirty="0" err="1"/>
              <a:t>significance</a:t>
            </a:r>
            <a:r>
              <a:rPr lang="es-ES" sz="1200" dirty="0"/>
              <a:t> </a:t>
            </a:r>
            <a:r>
              <a:rPr lang="es-ES" sz="1200" dirty="0" err="1"/>
              <a:t>was</a:t>
            </a:r>
            <a:r>
              <a:rPr lang="es-ES" sz="1200" dirty="0"/>
              <a:t> </a:t>
            </a:r>
            <a:r>
              <a:rPr lang="es-ES" sz="1200" dirty="0" err="1"/>
              <a:t>calculated</a:t>
            </a:r>
            <a:r>
              <a:rPr lang="es-ES" sz="1200" dirty="0"/>
              <a:t> </a:t>
            </a:r>
            <a:r>
              <a:rPr lang="es-ES" sz="1200" dirty="0" err="1"/>
              <a:t>with</a:t>
            </a:r>
            <a:r>
              <a:rPr lang="es-ES" sz="1200" dirty="0"/>
              <a:t> q-</a:t>
            </a:r>
            <a:r>
              <a:rPr lang="es-ES" sz="1200" dirty="0" err="1"/>
              <a:t>value</a:t>
            </a:r>
            <a:r>
              <a:rPr lang="es-ES" sz="1200" dirty="0"/>
              <a:t> (p-</a:t>
            </a:r>
            <a:r>
              <a:rPr lang="es-ES" sz="1200" dirty="0" err="1"/>
              <a:t>value</a:t>
            </a:r>
            <a:r>
              <a:rPr lang="es-ES" sz="1200" dirty="0"/>
              <a:t> </a:t>
            </a:r>
            <a:r>
              <a:rPr lang="es-ES" sz="1200" dirty="0" err="1"/>
              <a:t>adjusted</a:t>
            </a:r>
            <a:r>
              <a:rPr lang="es-ES" sz="1200" dirty="0"/>
              <a:t> </a:t>
            </a:r>
            <a:r>
              <a:rPr lang="es-ES" sz="1200" dirty="0" err="1"/>
              <a:t>by</a:t>
            </a:r>
            <a:r>
              <a:rPr lang="es-ES" sz="1200" dirty="0"/>
              <a:t> BH), </a:t>
            </a:r>
            <a:r>
              <a:rPr lang="es-ES" sz="1200" dirty="0" err="1"/>
              <a:t>being</a:t>
            </a:r>
            <a:r>
              <a:rPr lang="es-ES" sz="1200" dirty="0"/>
              <a:t> *** BH&lt;0.001, ** BH&lt;0.01, * BH&lt;0.05 and </a:t>
            </a:r>
            <a:r>
              <a:rPr lang="es-ES" sz="1200" dirty="0" err="1"/>
              <a:t>n.s.</a:t>
            </a:r>
            <a:r>
              <a:rPr lang="es-ES" sz="1200" dirty="0"/>
              <a:t> non </a:t>
            </a:r>
            <a:r>
              <a:rPr lang="es-ES" sz="1200" dirty="0" err="1"/>
              <a:t>significant</a:t>
            </a:r>
            <a:r>
              <a:rPr lang="es-ES" sz="1200" dirty="0"/>
              <a:t>. RT-</a:t>
            </a:r>
            <a:r>
              <a:rPr lang="es-ES" sz="1200" dirty="0" err="1"/>
              <a:t>qPCR</a:t>
            </a:r>
            <a:r>
              <a:rPr lang="es-ES" sz="1200" dirty="0"/>
              <a:t> </a:t>
            </a:r>
            <a:r>
              <a:rPr lang="es-ES" sz="1200" dirty="0" err="1"/>
              <a:t>significance</a:t>
            </a:r>
            <a:r>
              <a:rPr lang="es-ES" sz="1200" dirty="0"/>
              <a:t> </a:t>
            </a:r>
            <a:r>
              <a:rPr lang="es-ES" sz="1200" dirty="0" err="1"/>
              <a:t>was</a:t>
            </a:r>
            <a:r>
              <a:rPr lang="es-ES" sz="1200" dirty="0"/>
              <a:t> </a:t>
            </a:r>
            <a:r>
              <a:rPr lang="es-ES" sz="1200" dirty="0" err="1"/>
              <a:t>calculated</a:t>
            </a:r>
            <a:r>
              <a:rPr lang="es-ES" sz="1200" dirty="0"/>
              <a:t> </a:t>
            </a:r>
            <a:r>
              <a:rPr lang="es-ES" sz="1200" dirty="0" err="1"/>
              <a:t>with</a:t>
            </a:r>
            <a:r>
              <a:rPr lang="es-ES" sz="1200" dirty="0"/>
              <a:t> nominal p-</a:t>
            </a:r>
            <a:r>
              <a:rPr lang="es-ES" sz="1200" dirty="0" err="1"/>
              <a:t>value</a:t>
            </a:r>
            <a:r>
              <a:rPr lang="es-ES" sz="1200" dirty="0"/>
              <a:t>, </a:t>
            </a:r>
            <a:r>
              <a:rPr lang="es-ES" sz="1200" dirty="0" err="1"/>
              <a:t>being</a:t>
            </a:r>
            <a:r>
              <a:rPr lang="es-ES" sz="1200" dirty="0"/>
              <a:t> *** p-</a:t>
            </a:r>
            <a:r>
              <a:rPr lang="es-ES" sz="1200" dirty="0" err="1"/>
              <a:t>value</a:t>
            </a:r>
            <a:r>
              <a:rPr lang="es-ES" sz="1200" dirty="0"/>
              <a:t>&lt;0.001, ** p-</a:t>
            </a:r>
            <a:r>
              <a:rPr lang="es-ES" sz="1200" dirty="0" err="1"/>
              <a:t>value</a:t>
            </a:r>
            <a:r>
              <a:rPr lang="es-ES" sz="1200" dirty="0"/>
              <a:t>&lt;0.01, * p-</a:t>
            </a:r>
            <a:r>
              <a:rPr lang="es-ES" sz="1200" dirty="0" err="1"/>
              <a:t>value</a:t>
            </a:r>
            <a:r>
              <a:rPr lang="es-ES" sz="1200" dirty="0"/>
              <a:t>&lt;0.05 and </a:t>
            </a:r>
            <a:r>
              <a:rPr lang="es-ES" sz="1200" dirty="0" err="1"/>
              <a:t>n.s.</a:t>
            </a:r>
            <a:r>
              <a:rPr lang="es-ES" sz="1200" dirty="0"/>
              <a:t> non </a:t>
            </a:r>
            <a:r>
              <a:rPr lang="es-ES" sz="1200" dirty="0" err="1"/>
              <a:t>significant</a:t>
            </a:r>
            <a:r>
              <a:rPr lang="es-ES" sz="1200" dirty="0"/>
              <a:t>. </a:t>
            </a:r>
            <a:endParaRPr lang="es-ES" sz="1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832" y="1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81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443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66</Words>
  <Application>Microsoft Office PowerPoint</Application>
  <PresentationFormat>Panorámica</PresentationFormat>
  <Paragraphs>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>HSJDBCN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Judith Armstrong Moron</dc:creator>
  <cp:lastModifiedBy>Judith Armstrong Moron</cp:lastModifiedBy>
  <cp:revision>2</cp:revision>
  <dcterms:created xsi:type="dcterms:W3CDTF">2022-12-27T11:41:15Z</dcterms:created>
  <dcterms:modified xsi:type="dcterms:W3CDTF">2022-12-27T11:44:49Z</dcterms:modified>
</cp:coreProperties>
</file>