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9" r:id="rId2"/>
  </p:sldIdLst>
  <p:sldSz cx="6858000" cy="9144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5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/>
    <p:restoredTop sz="92377" autoAdjust="0"/>
  </p:normalViewPr>
  <p:slideViewPr>
    <p:cSldViewPr snapToGrid="0" snapToObjects="1" showGuides="1">
      <p:cViewPr varScale="1">
        <p:scale>
          <a:sx n="83" d="100"/>
          <a:sy n="83" d="100"/>
        </p:scale>
        <p:origin x="3084" y="108"/>
      </p:cViewPr>
      <p:guideLst>
        <p:guide orient="horz" pos="285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西山 正彦" userId="820038d8bd625a83" providerId="LiveId" clId="{94486B28-E067-4D41-8B6E-C3CA46014CC9}"/>
    <pc:docChg chg="undo custSel addSld delSld modSld modNotesMaster">
      <pc:chgData name="西山 正彦" userId="820038d8bd625a83" providerId="LiveId" clId="{94486B28-E067-4D41-8B6E-C3CA46014CC9}" dt="2022-11-05T03:26:19.066" v="76" actId="47"/>
      <pc:docMkLst>
        <pc:docMk/>
      </pc:docMkLst>
      <pc:sldChg chg="modSp mod">
        <pc:chgData name="西山 正彦" userId="820038d8bd625a83" providerId="LiveId" clId="{94486B28-E067-4D41-8B6E-C3CA46014CC9}" dt="2022-11-05T03:25:53.910" v="75" actId="552"/>
        <pc:sldMkLst>
          <pc:docMk/>
          <pc:sldMk cId="1794642109" sldId="259"/>
        </pc:sldMkLst>
        <pc:spChg chg="mod">
          <ac:chgData name="西山 正彦" userId="820038d8bd625a83" providerId="LiveId" clId="{94486B28-E067-4D41-8B6E-C3CA46014CC9}" dt="2022-11-04T08:27:21.517" v="1" actId="2711"/>
          <ac:spMkLst>
            <pc:docMk/>
            <pc:sldMk cId="1794642109" sldId="259"/>
            <ac:spMk id="4" creationId="{DFE6400E-3EA4-B74C-9E50-E90CA6C09874}"/>
          </ac:spMkLst>
        </pc:spChg>
        <pc:spChg chg="mod">
          <ac:chgData name="西山 正彦" userId="820038d8bd625a83" providerId="LiveId" clId="{94486B28-E067-4D41-8B6E-C3CA46014CC9}" dt="2022-11-05T03:25:01.133" v="68" actId="552"/>
          <ac:spMkLst>
            <pc:docMk/>
            <pc:sldMk cId="1794642109" sldId="259"/>
            <ac:spMk id="101" creationId="{0D7A4FA1-A849-A44B-90F6-49DD34D09CDB}"/>
          </ac:spMkLst>
        </pc:spChg>
        <pc:spChg chg="mod">
          <ac:chgData name="西山 正彦" userId="820038d8bd625a83" providerId="LiveId" clId="{94486B28-E067-4D41-8B6E-C3CA46014CC9}" dt="2022-11-05T03:25:53.910" v="75" actId="552"/>
          <ac:spMkLst>
            <pc:docMk/>
            <pc:sldMk cId="1794642109" sldId="259"/>
            <ac:spMk id="102" creationId="{CA161C86-28E6-1647-8601-EDC649896659}"/>
          </ac:spMkLst>
        </pc:spChg>
        <pc:spChg chg="mod">
          <ac:chgData name="西山 正彦" userId="820038d8bd625a83" providerId="LiveId" clId="{94486B28-E067-4D41-8B6E-C3CA46014CC9}" dt="2022-11-05T03:25:53.910" v="75" actId="552"/>
          <ac:spMkLst>
            <pc:docMk/>
            <pc:sldMk cId="1794642109" sldId="259"/>
            <ac:spMk id="104" creationId="{40A4FE63-B127-D84F-BA68-C97CD2D73504}"/>
          </ac:spMkLst>
        </pc:spChg>
        <pc:spChg chg="mod">
          <ac:chgData name="西山 正彦" userId="820038d8bd625a83" providerId="LiveId" clId="{94486B28-E067-4D41-8B6E-C3CA46014CC9}" dt="2022-11-05T03:25:10.136" v="69" actId="465"/>
          <ac:spMkLst>
            <pc:docMk/>
            <pc:sldMk cId="1794642109" sldId="259"/>
            <ac:spMk id="105" creationId="{D0245C81-D877-924F-9037-B9C29C6778A4}"/>
          </ac:spMkLst>
        </pc:spChg>
        <pc:spChg chg="mod">
          <ac:chgData name="西山 正彦" userId="820038d8bd625a83" providerId="LiveId" clId="{94486B28-E067-4D41-8B6E-C3CA46014CC9}" dt="2022-11-05T03:25:53.910" v="75" actId="552"/>
          <ac:spMkLst>
            <pc:docMk/>
            <pc:sldMk cId="1794642109" sldId="259"/>
            <ac:spMk id="107" creationId="{95BC837E-2117-E94F-A45B-4170B5CE0D0B}"/>
          </ac:spMkLst>
        </pc:spChg>
        <pc:spChg chg="mod">
          <ac:chgData name="西山 正彦" userId="820038d8bd625a83" providerId="LiveId" clId="{94486B28-E067-4D41-8B6E-C3CA46014CC9}" dt="2022-11-05T03:25:01.133" v="68" actId="552"/>
          <ac:spMkLst>
            <pc:docMk/>
            <pc:sldMk cId="1794642109" sldId="259"/>
            <ac:spMk id="108" creationId="{5BEBFA88-5751-BC47-B127-DB1D749735FA}"/>
          </ac:spMkLst>
        </pc:spChg>
        <pc:picChg chg="mod">
          <ac:chgData name="西山 正彦" userId="820038d8bd625a83" providerId="LiveId" clId="{94486B28-E067-4D41-8B6E-C3CA46014CC9}" dt="2022-11-05T03:24:08.889" v="59" actId="14100"/>
          <ac:picMkLst>
            <pc:docMk/>
            <pc:sldMk cId="1794642109" sldId="259"/>
            <ac:picMk id="100" creationId="{A9A410B8-040E-654B-8352-5D8432952047}"/>
          </ac:picMkLst>
        </pc:picChg>
        <pc:picChg chg="mod">
          <ac:chgData name="西山 正彦" userId="820038d8bd625a83" providerId="LiveId" clId="{94486B28-E067-4D41-8B6E-C3CA46014CC9}" dt="2022-11-05T03:24:49.182" v="67" actId="465"/>
          <ac:picMkLst>
            <pc:docMk/>
            <pc:sldMk cId="1794642109" sldId="259"/>
            <ac:picMk id="103" creationId="{C028ED20-ADC0-8049-9D67-E77BD9401D5C}"/>
          </ac:picMkLst>
        </pc:picChg>
        <pc:picChg chg="mod">
          <ac:chgData name="西山 正彦" userId="820038d8bd625a83" providerId="LiveId" clId="{94486B28-E067-4D41-8B6E-C3CA46014CC9}" dt="2022-11-05T03:24:35.164" v="66" actId="1036"/>
          <ac:picMkLst>
            <pc:docMk/>
            <pc:sldMk cId="1794642109" sldId="259"/>
            <ac:picMk id="106" creationId="{066C2CF4-0462-1840-AF19-BF81B6C6C06A}"/>
          </ac:picMkLst>
        </pc:picChg>
      </pc:sldChg>
      <pc:sldChg chg="new del">
        <pc:chgData name="西山 正彦" userId="820038d8bd625a83" providerId="LiveId" clId="{94486B28-E067-4D41-8B6E-C3CA46014CC9}" dt="2022-11-05T03:21:00.384" v="40" actId="47"/>
        <pc:sldMkLst>
          <pc:docMk/>
          <pc:sldMk cId="70182563" sldId="260"/>
        </pc:sldMkLst>
      </pc:sldChg>
      <pc:sldChg chg="add del">
        <pc:chgData name="西山 正彦" userId="820038d8bd625a83" providerId="LiveId" clId="{94486B28-E067-4D41-8B6E-C3CA46014CC9}" dt="2022-11-05T03:26:19.066" v="76" actId="47"/>
        <pc:sldMkLst>
          <pc:docMk/>
          <pc:sldMk cId="2730090416" sldId="260"/>
        </pc:sldMkLst>
      </pc:sldChg>
    </pc:docChg>
  </pc:docChgLst>
  <pc:docChgLst>
    <pc:chgData name="西山 正彦" userId="820038d8bd625a83" providerId="LiveId" clId="{C948BE62-177F-4B51-B871-C4CF6C02A30A}"/>
    <pc:docChg chg="modSld">
      <pc:chgData name="西山 正彦" userId="820038d8bd625a83" providerId="LiveId" clId="{C948BE62-177F-4B51-B871-C4CF6C02A30A}" dt="2023-01-03T05:43:35.251" v="3" actId="20577"/>
      <pc:docMkLst>
        <pc:docMk/>
      </pc:docMkLst>
      <pc:sldChg chg="modSp mod">
        <pc:chgData name="西山 正彦" userId="820038d8bd625a83" providerId="LiveId" clId="{C948BE62-177F-4B51-B871-C4CF6C02A30A}" dt="2023-01-03T05:43:35.251" v="3" actId="20577"/>
        <pc:sldMkLst>
          <pc:docMk/>
          <pc:sldMk cId="1794642109" sldId="259"/>
        </pc:sldMkLst>
        <pc:spChg chg="mod">
          <ac:chgData name="西山 正彦" userId="820038d8bd625a83" providerId="LiveId" clId="{C948BE62-177F-4B51-B871-C4CF6C02A30A}" dt="2023-01-03T05:43:35.251" v="3" actId="20577"/>
          <ac:spMkLst>
            <pc:docMk/>
            <pc:sldMk cId="1794642109" sldId="259"/>
            <ac:spMk id="4" creationId="{DFE6400E-3EA4-B74C-9E50-E90CA6C09874}"/>
          </ac:spMkLst>
        </pc:spChg>
      </pc:sldChg>
    </pc:docChg>
  </pc:docChgLst>
  <pc:docChgLst>
    <pc:chgData name="西山 正彦" userId="820038d8bd625a83" providerId="LiveId" clId="{6D4D07F9-4DCB-4087-8EF0-826CBD996F37}"/>
    <pc:docChg chg="delSld modSld">
      <pc:chgData name="西山 正彦" userId="820038d8bd625a83" providerId="LiveId" clId="{6D4D07F9-4DCB-4087-8EF0-826CBD996F37}" dt="2022-05-23T02:12:31.233" v="10" actId="20577"/>
      <pc:docMkLst>
        <pc:docMk/>
      </pc:docMkLst>
      <pc:sldChg chg="del">
        <pc:chgData name="西山 正彦" userId="820038d8bd625a83" providerId="LiveId" clId="{6D4D07F9-4DCB-4087-8EF0-826CBD996F37}" dt="2022-05-17T06:38:33.233" v="0" actId="47"/>
        <pc:sldMkLst>
          <pc:docMk/>
          <pc:sldMk cId="807475884" sldId="256"/>
        </pc:sldMkLst>
      </pc:sldChg>
      <pc:sldChg chg="del">
        <pc:chgData name="西山 正彦" userId="820038d8bd625a83" providerId="LiveId" clId="{6D4D07F9-4DCB-4087-8EF0-826CBD996F37}" dt="2022-05-17T06:38:35.066" v="1" actId="47"/>
        <pc:sldMkLst>
          <pc:docMk/>
          <pc:sldMk cId="582726614" sldId="257"/>
        </pc:sldMkLst>
      </pc:sldChg>
      <pc:sldChg chg="del">
        <pc:chgData name="西山 正彦" userId="820038d8bd625a83" providerId="LiveId" clId="{6D4D07F9-4DCB-4087-8EF0-826CBD996F37}" dt="2022-05-17T06:38:36.974" v="2" actId="47"/>
        <pc:sldMkLst>
          <pc:docMk/>
          <pc:sldMk cId="2735540422" sldId="258"/>
        </pc:sldMkLst>
      </pc:sldChg>
      <pc:sldChg chg="modSp mod">
        <pc:chgData name="西山 正彦" userId="820038d8bd625a83" providerId="LiveId" clId="{6D4D07F9-4DCB-4087-8EF0-826CBD996F37}" dt="2022-05-23T02:12:31.233" v="10" actId="20577"/>
        <pc:sldMkLst>
          <pc:docMk/>
          <pc:sldMk cId="1794642109" sldId="259"/>
        </pc:sldMkLst>
        <pc:spChg chg="mod">
          <ac:chgData name="西山 正彦" userId="820038d8bd625a83" providerId="LiveId" clId="{6D4D07F9-4DCB-4087-8EF0-826CBD996F37}" dt="2022-05-23T02:12:31.233" v="10" actId="20577"/>
          <ac:spMkLst>
            <pc:docMk/>
            <pc:sldMk cId="1794642109" sldId="259"/>
            <ac:spMk id="4" creationId="{DFE6400E-3EA4-B74C-9E50-E90CA6C09874}"/>
          </ac:spMkLst>
        </pc:spChg>
      </pc:sldChg>
      <pc:sldChg chg="del">
        <pc:chgData name="西山 正彦" userId="820038d8bd625a83" providerId="LiveId" clId="{6D4D07F9-4DCB-4087-8EF0-826CBD996F37}" dt="2022-05-17T06:38:46.615" v="4" actId="47"/>
        <pc:sldMkLst>
          <pc:docMk/>
          <pc:sldMk cId="1312325897" sldId="260"/>
        </pc:sldMkLst>
      </pc:sldChg>
      <pc:sldChg chg="del">
        <pc:chgData name="西山 正彦" userId="820038d8bd625a83" providerId="LiveId" clId="{6D4D07F9-4DCB-4087-8EF0-826CBD996F37}" dt="2022-05-17T06:38:44.829" v="3" actId="47"/>
        <pc:sldMkLst>
          <pc:docMk/>
          <pc:sldMk cId="2793413162" sldId="261"/>
        </pc:sldMkLst>
      </pc:sldChg>
      <pc:sldChg chg="del">
        <pc:chgData name="西山 正彦" userId="820038d8bd625a83" providerId="LiveId" clId="{6D4D07F9-4DCB-4087-8EF0-826CBD996F37}" dt="2022-05-17T06:38:55.487" v="6" actId="47"/>
        <pc:sldMkLst>
          <pc:docMk/>
          <pc:sldMk cId="3946065987" sldId="262"/>
        </pc:sldMkLst>
      </pc:sldChg>
      <pc:sldChg chg="del">
        <pc:chgData name="西山 正彦" userId="820038d8bd625a83" providerId="LiveId" clId="{6D4D07F9-4DCB-4087-8EF0-826CBD996F37}" dt="2022-05-17T06:38:50.296" v="5" actId="47"/>
        <pc:sldMkLst>
          <pc:docMk/>
          <pc:sldMk cId="3417958616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AD761-6019-AD43-8263-FD46B22122CA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70113" y="1243013"/>
            <a:ext cx="2517775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09276-84E2-A64F-8159-C009FEC41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30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Supplementary </a:t>
            </a:r>
            <a:r>
              <a:rPr lang="en-US"/>
              <a:t>Figure S2</a:t>
            </a:r>
            <a:endParaRPr lang="en-US" dirty="0"/>
          </a:p>
          <a:p>
            <a:r>
              <a:rPr lang="en-US" dirty="0"/>
              <a:t>Random Forest using 22 candidate genes.</a:t>
            </a:r>
          </a:p>
          <a:p>
            <a:r>
              <a:rPr lang="en-US" dirty="0"/>
              <a:t>A. variable importance plot on </a:t>
            </a:r>
            <a:r>
              <a:rPr lang="en-US" dirty="0" err="1"/>
              <a:t>ddTCip</a:t>
            </a:r>
            <a:r>
              <a:rPr lang="en-US" dirty="0"/>
              <a:t> dataset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B. leave one out cross validation on </a:t>
            </a:r>
            <a:r>
              <a:rPr lang="en-US" dirty="0" err="1"/>
              <a:t>ddTCip</a:t>
            </a:r>
            <a:r>
              <a:rPr lang="en-US" dirty="0"/>
              <a:t> dataset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C. test on TCGA dataset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09276-84E2-A64F-8159-C009FEC41B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20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1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E6400E-3EA4-B74C-9E50-E90CA6C09874}"/>
              </a:ext>
            </a:extLst>
          </p:cNvPr>
          <p:cNvSpPr txBox="1"/>
          <p:nvPr/>
        </p:nvSpPr>
        <p:spPr>
          <a:xfrm>
            <a:off x="-11090" y="20875"/>
            <a:ext cx="243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S2</a:t>
            </a:r>
          </a:p>
        </p:txBody>
      </p:sp>
      <p:pic>
        <p:nvPicPr>
          <p:cNvPr id="100" name="図 99">
            <a:extLst>
              <a:ext uri="{FF2B5EF4-FFF2-40B4-BE49-F238E27FC236}">
                <a16:creationId xmlns:a16="http://schemas.microsoft.com/office/drawing/2014/main" id="{A9A410B8-040E-654B-8352-5D8432952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47" y="964201"/>
            <a:ext cx="3982162" cy="2536450"/>
          </a:xfrm>
          <a:prstGeom prst="rect">
            <a:avLst/>
          </a:prstGeom>
        </p:spPr>
      </p:pic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0D7A4FA1-A849-A44B-90F6-49DD34D09CDB}"/>
              </a:ext>
            </a:extLst>
          </p:cNvPr>
          <p:cNvSpPr txBox="1"/>
          <p:nvPr/>
        </p:nvSpPr>
        <p:spPr>
          <a:xfrm>
            <a:off x="176353" y="536925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CA161C86-28E6-1647-8601-EDC649896659}"/>
              </a:ext>
            </a:extLst>
          </p:cNvPr>
          <p:cNvSpPr/>
          <p:nvPr/>
        </p:nvSpPr>
        <p:spPr>
          <a:xfrm>
            <a:off x="4255143" y="1639659"/>
            <a:ext cx="2602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of squared residuals: 0.34</a:t>
            </a:r>
          </a:p>
          <a:p>
            <a:r>
              <a:rPr lang="en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Var explained: 26.64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" name="図 102">
            <a:extLst>
              <a:ext uri="{FF2B5EF4-FFF2-40B4-BE49-F238E27FC236}">
                <a16:creationId xmlns:a16="http://schemas.microsoft.com/office/drawing/2014/main" id="{C028ED20-ADC0-8049-9D67-E77BD9401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81" y="3894704"/>
            <a:ext cx="3847135" cy="2333410"/>
          </a:xfrm>
          <a:prstGeom prst="rect">
            <a:avLst/>
          </a:prstGeom>
        </p:spPr>
      </p:pic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40A4FE63-B127-D84F-BA68-C97CD2D73504}"/>
              </a:ext>
            </a:extLst>
          </p:cNvPr>
          <p:cNvSpPr/>
          <p:nvPr/>
        </p:nvSpPr>
        <p:spPr>
          <a:xfrm>
            <a:off x="4255143" y="4341167"/>
            <a:ext cx="1996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R-squared: 0.29</a:t>
            </a:r>
          </a:p>
          <a:p>
            <a:r>
              <a:rPr lang="en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p-value: 2.25e-05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D0245C81-D877-924F-9037-B9C29C6778A4}"/>
              </a:ext>
            </a:extLst>
          </p:cNvPr>
          <p:cNvSpPr txBox="1"/>
          <p:nvPr/>
        </p:nvSpPr>
        <p:spPr>
          <a:xfrm>
            <a:off x="176353" y="3399222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</a:p>
        </p:txBody>
      </p:sp>
      <p:pic>
        <p:nvPicPr>
          <p:cNvPr id="106" name="図 105">
            <a:extLst>
              <a:ext uri="{FF2B5EF4-FFF2-40B4-BE49-F238E27FC236}">
                <a16:creationId xmlns:a16="http://schemas.microsoft.com/office/drawing/2014/main" id="{066C2CF4-0462-1840-AF19-BF81B6C6C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81" y="6622166"/>
            <a:ext cx="3867797" cy="2371364"/>
          </a:xfrm>
          <a:prstGeom prst="rect">
            <a:avLst/>
          </a:prstGeom>
        </p:spPr>
      </p:pic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95BC837E-2117-E94F-A45B-4170B5CE0D0B}"/>
              </a:ext>
            </a:extLst>
          </p:cNvPr>
          <p:cNvSpPr/>
          <p:nvPr/>
        </p:nvSpPr>
        <p:spPr>
          <a:xfrm>
            <a:off x="4255143" y="7061818"/>
            <a:ext cx="1989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R-squared: 0.11</a:t>
            </a:r>
          </a:p>
          <a:p>
            <a:r>
              <a:rPr lang="en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p-value: 4.11e-06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正方形/長方形 107">
            <a:extLst>
              <a:ext uri="{FF2B5EF4-FFF2-40B4-BE49-F238E27FC236}">
                <a16:creationId xmlns:a16="http://schemas.microsoft.com/office/drawing/2014/main" id="{5BEBFA88-5751-BC47-B127-DB1D749735FA}"/>
              </a:ext>
            </a:extLst>
          </p:cNvPr>
          <p:cNvSpPr/>
          <p:nvPr/>
        </p:nvSpPr>
        <p:spPr>
          <a:xfrm>
            <a:off x="176353" y="6261519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</a:p>
        </p:txBody>
      </p:sp>
    </p:spTree>
    <p:extLst>
      <p:ext uri="{BB962C8B-B14F-4D97-AF65-F5344CB8AC3E}">
        <p14:creationId xmlns:p14="http://schemas.microsoft.com/office/powerpoint/2010/main" val="1794642109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5515</TotalTime>
  <Words>73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Times New Roman</vt:lpstr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ユーザー</dc:creator>
  <cp:lastModifiedBy>西山 正彦</cp:lastModifiedBy>
  <cp:revision>32</cp:revision>
  <cp:lastPrinted>2022-11-04T08:24:11Z</cp:lastPrinted>
  <dcterms:created xsi:type="dcterms:W3CDTF">2018-01-09T01:59:14Z</dcterms:created>
  <dcterms:modified xsi:type="dcterms:W3CDTF">2023-01-03T05:43:43Z</dcterms:modified>
</cp:coreProperties>
</file>