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256" r:id="rId2"/>
  </p:sldIdLst>
  <p:sldSz cx="6264275" cy="72183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82"/>
    <p:restoredTop sz="94798"/>
  </p:normalViewPr>
  <p:slideViewPr>
    <p:cSldViewPr snapToGrid="0" showGuides="1">
      <p:cViewPr varScale="1">
        <p:scale>
          <a:sx n="96" d="100"/>
          <a:sy n="96" d="100"/>
        </p:scale>
        <p:origin x="27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F09C35-7A7D-E743-8EFF-B389AC1F82C8}" type="datetimeFigureOut">
              <a:rPr kumimoji="1" lang="ja-JP" altLang="en-US" smtClean="0"/>
              <a:t>2023/1/13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089150" y="1143000"/>
            <a:ext cx="2679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5178F4-B508-2548-903E-BC6432DB23B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502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64642" rtl="0" eaLnBrk="1" latinLnBrk="0" hangingPunct="1">
      <a:defRPr kumimoji="1" sz="741" kern="1200">
        <a:solidFill>
          <a:schemeClr val="tx1"/>
        </a:solidFill>
        <a:latin typeface="+mn-lt"/>
        <a:ea typeface="+mn-ea"/>
        <a:cs typeface="+mn-cs"/>
      </a:defRPr>
    </a:lvl1pPr>
    <a:lvl2pPr marL="282321" algn="l" defTabSz="564642" rtl="0" eaLnBrk="1" latinLnBrk="0" hangingPunct="1">
      <a:defRPr kumimoji="1" sz="741" kern="1200">
        <a:solidFill>
          <a:schemeClr val="tx1"/>
        </a:solidFill>
        <a:latin typeface="+mn-lt"/>
        <a:ea typeface="+mn-ea"/>
        <a:cs typeface="+mn-cs"/>
      </a:defRPr>
    </a:lvl2pPr>
    <a:lvl3pPr marL="564642" algn="l" defTabSz="564642" rtl="0" eaLnBrk="1" latinLnBrk="0" hangingPunct="1">
      <a:defRPr kumimoji="1" sz="741" kern="1200">
        <a:solidFill>
          <a:schemeClr val="tx1"/>
        </a:solidFill>
        <a:latin typeface="+mn-lt"/>
        <a:ea typeface="+mn-ea"/>
        <a:cs typeface="+mn-cs"/>
      </a:defRPr>
    </a:lvl3pPr>
    <a:lvl4pPr marL="846963" algn="l" defTabSz="564642" rtl="0" eaLnBrk="1" latinLnBrk="0" hangingPunct="1">
      <a:defRPr kumimoji="1" sz="741" kern="1200">
        <a:solidFill>
          <a:schemeClr val="tx1"/>
        </a:solidFill>
        <a:latin typeface="+mn-lt"/>
        <a:ea typeface="+mn-ea"/>
        <a:cs typeface="+mn-cs"/>
      </a:defRPr>
    </a:lvl4pPr>
    <a:lvl5pPr marL="1129284" algn="l" defTabSz="564642" rtl="0" eaLnBrk="1" latinLnBrk="0" hangingPunct="1">
      <a:defRPr kumimoji="1" sz="741" kern="1200">
        <a:solidFill>
          <a:schemeClr val="tx1"/>
        </a:solidFill>
        <a:latin typeface="+mn-lt"/>
        <a:ea typeface="+mn-ea"/>
        <a:cs typeface="+mn-cs"/>
      </a:defRPr>
    </a:lvl5pPr>
    <a:lvl6pPr marL="1411605" algn="l" defTabSz="564642" rtl="0" eaLnBrk="1" latinLnBrk="0" hangingPunct="1">
      <a:defRPr kumimoji="1" sz="741" kern="1200">
        <a:solidFill>
          <a:schemeClr val="tx1"/>
        </a:solidFill>
        <a:latin typeface="+mn-lt"/>
        <a:ea typeface="+mn-ea"/>
        <a:cs typeface="+mn-cs"/>
      </a:defRPr>
    </a:lvl6pPr>
    <a:lvl7pPr marL="1693926" algn="l" defTabSz="564642" rtl="0" eaLnBrk="1" latinLnBrk="0" hangingPunct="1">
      <a:defRPr kumimoji="1" sz="741" kern="1200">
        <a:solidFill>
          <a:schemeClr val="tx1"/>
        </a:solidFill>
        <a:latin typeface="+mn-lt"/>
        <a:ea typeface="+mn-ea"/>
        <a:cs typeface="+mn-cs"/>
      </a:defRPr>
    </a:lvl7pPr>
    <a:lvl8pPr marL="1976247" algn="l" defTabSz="564642" rtl="0" eaLnBrk="1" latinLnBrk="0" hangingPunct="1">
      <a:defRPr kumimoji="1" sz="741" kern="1200">
        <a:solidFill>
          <a:schemeClr val="tx1"/>
        </a:solidFill>
        <a:latin typeface="+mn-lt"/>
        <a:ea typeface="+mn-ea"/>
        <a:cs typeface="+mn-cs"/>
      </a:defRPr>
    </a:lvl8pPr>
    <a:lvl9pPr marL="2258568" algn="l" defTabSz="564642" rtl="0" eaLnBrk="1" latinLnBrk="0" hangingPunct="1">
      <a:defRPr kumimoji="1" sz="7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5178F4-B508-2548-903E-BC6432DB23B4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3227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9821" y="1181339"/>
            <a:ext cx="5324634" cy="2513060"/>
          </a:xfrm>
        </p:spPr>
        <p:txBody>
          <a:bodyPr anchor="b"/>
          <a:lstStyle>
            <a:lvl1pPr algn="ctr">
              <a:defRPr sz="411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83035" y="3791312"/>
            <a:ext cx="4698206" cy="1742766"/>
          </a:xfrm>
        </p:spPr>
        <p:txBody>
          <a:bodyPr/>
          <a:lstStyle>
            <a:lvl1pPr marL="0" indent="0" algn="ctr">
              <a:buNone/>
              <a:defRPr sz="1644"/>
            </a:lvl1pPr>
            <a:lvl2pPr marL="313228" indent="0" algn="ctr">
              <a:buNone/>
              <a:defRPr sz="1370"/>
            </a:lvl2pPr>
            <a:lvl3pPr marL="626455" indent="0" algn="ctr">
              <a:buNone/>
              <a:defRPr sz="1233"/>
            </a:lvl3pPr>
            <a:lvl4pPr marL="939683" indent="0" algn="ctr">
              <a:buNone/>
              <a:defRPr sz="1096"/>
            </a:lvl4pPr>
            <a:lvl5pPr marL="1252911" indent="0" algn="ctr">
              <a:buNone/>
              <a:defRPr sz="1096"/>
            </a:lvl5pPr>
            <a:lvl6pPr marL="1566139" indent="0" algn="ctr">
              <a:buNone/>
              <a:defRPr sz="1096"/>
            </a:lvl6pPr>
            <a:lvl7pPr marL="1879366" indent="0" algn="ctr">
              <a:buNone/>
              <a:defRPr sz="1096"/>
            </a:lvl7pPr>
            <a:lvl8pPr marL="2192594" indent="0" algn="ctr">
              <a:buNone/>
              <a:defRPr sz="1096"/>
            </a:lvl8pPr>
            <a:lvl9pPr marL="2505822" indent="0" algn="ctr">
              <a:buNone/>
              <a:defRPr sz="1096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EB0C3-F2FD-5C43-9591-3CA4A14DD18C}" type="datetimeFigureOut">
              <a:rPr kumimoji="1" lang="ja-JP" altLang="en-US" smtClean="0"/>
              <a:t>2023/1/13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8FEE-0310-2542-8B84-3CBBB80A9B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7013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EB0C3-F2FD-5C43-9591-3CA4A14DD18C}" type="datetimeFigureOut">
              <a:rPr kumimoji="1" lang="ja-JP" altLang="en-US" smtClean="0"/>
              <a:t>2023/1/13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8FEE-0310-2542-8B84-3CBBB80A9B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31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82872" y="384311"/>
            <a:ext cx="1350734" cy="611722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0669" y="384311"/>
            <a:ext cx="3973899" cy="611722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EB0C3-F2FD-5C43-9591-3CA4A14DD18C}" type="datetimeFigureOut">
              <a:rPr kumimoji="1" lang="ja-JP" altLang="en-US" smtClean="0"/>
              <a:t>2023/1/13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8FEE-0310-2542-8B84-3CBBB80A9B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3011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EB0C3-F2FD-5C43-9591-3CA4A14DD18C}" type="datetimeFigureOut">
              <a:rPr kumimoji="1" lang="ja-JP" altLang="en-US" smtClean="0"/>
              <a:t>2023/1/13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8FEE-0310-2542-8B84-3CBBB80A9B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5341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7407" y="1799580"/>
            <a:ext cx="5402937" cy="3002638"/>
          </a:xfrm>
        </p:spPr>
        <p:txBody>
          <a:bodyPr anchor="b"/>
          <a:lstStyle>
            <a:lvl1pPr>
              <a:defRPr sz="411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7407" y="4830624"/>
            <a:ext cx="5402937" cy="1579016"/>
          </a:xfrm>
        </p:spPr>
        <p:txBody>
          <a:bodyPr/>
          <a:lstStyle>
            <a:lvl1pPr marL="0" indent="0">
              <a:buNone/>
              <a:defRPr sz="1644">
                <a:solidFill>
                  <a:schemeClr val="tx1"/>
                </a:solidFill>
              </a:defRPr>
            </a:lvl1pPr>
            <a:lvl2pPr marL="313228" indent="0">
              <a:buNone/>
              <a:defRPr sz="1370">
                <a:solidFill>
                  <a:schemeClr val="tx1">
                    <a:tint val="75000"/>
                  </a:schemeClr>
                </a:solidFill>
              </a:defRPr>
            </a:lvl2pPr>
            <a:lvl3pPr marL="626455" indent="0">
              <a:buNone/>
              <a:defRPr sz="1233">
                <a:solidFill>
                  <a:schemeClr val="tx1">
                    <a:tint val="75000"/>
                  </a:schemeClr>
                </a:solidFill>
              </a:defRPr>
            </a:lvl3pPr>
            <a:lvl4pPr marL="939683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4pPr>
            <a:lvl5pPr marL="1252911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5pPr>
            <a:lvl6pPr marL="1566139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6pPr>
            <a:lvl7pPr marL="1879366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7pPr>
            <a:lvl8pPr marL="2192594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8pPr>
            <a:lvl9pPr marL="2505822" indent="0">
              <a:buNone/>
              <a:defRPr sz="10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EB0C3-F2FD-5C43-9591-3CA4A14DD18C}" type="datetimeFigureOut">
              <a:rPr kumimoji="1" lang="ja-JP" altLang="en-US" smtClean="0"/>
              <a:t>2023/1/13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8FEE-0310-2542-8B84-3CBBB80A9B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5874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0669" y="1921555"/>
            <a:ext cx="2662317" cy="457998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71289" y="1921555"/>
            <a:ext cx="2662317" cy="457998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EB0C3-F2FD-5C43-9591-3CA4A14DD18C}" type="datetimeFigureOut">
              <a:rPr kumimoji="1" lang="ja-JP" altLang="en-US" smtClean="0"/>
              <a:t>2023/1/13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8FEE-0310-2542-8B84-3CBBB80A9B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0759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485" y="384312"/>
            <a:ext cx="5402937" cy="13952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485" y="1769502"/>
            <a:ext cx="2650082" cy="867206"/>
          </a:xfrm>
        </p:spPr>
        <p:txBody>
          <a:bodyPr anchor="b"/>
          <a:lstStyle>
            <a:lvl1pPr marL="0" indent="0">
              <a:buNone/>
              <a:defRPr sz="1644" b="1"/>
            </a:lvl1pPr>
            <a:lvl2pPr marL="313228" indent="0">
              <a:buNone/>
              <a:defRPr sz="1370" b="1"/>
            </a:lvl2pPr>
            <a:lvl3pPr marL="626455" indent="0">
              <a:buNone/>
              <a:defRPr sz="1233" b="1"/>
            </a:lvl3pPr>
            <a:lvl4pPr marL="939683" indent="0">
              <a:buNone/>
              <a:defRPr sz="1096" b="1"/>
            </a:lvl4pPr>
            <a:lvl5pPr marL="1252911" indent="0">
              <a:buNone/>
              <a:defRPr sz="1096" b="1"/>
            </a:lvl5pPr>
            <a:lvl6pPr marL="1566139" indent="0">
              <a:buNone/>
              <a:defRPr sz="1096" b="1"/>
            </a:lvl6pPr>
            <a:lvl7pPr marL="1879366" indent="0">
              <a:buNone/>
              <a:defRPr sz="1096" b="1"/>
            </a:lvl7pPr>
            <a:lvl8pPr marL="2192594" indent="0">
              <a:buNone/>
              <a:defRPr sz="1096" b="1"/>
            </a:lvl8pPr>
            <a:lvl9pPr marL="2505822" indent="0">
              <a:buNone/>
              <a:defRPr sz="109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485" y="2636707"/>
            <a:ext cx="2650082" cy="38782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71289" y="1769502"/>
            <a:ext cx="2663133" cy="867206"/>
          </a:xfrm>
        </p:spPr>
        <p:txBody>
          <a:bodyPr anchor="b"/>
          <a:lstStyle>
            <a:lvl1pPr marL="0" indent="0">
              <a:buNone/>
              <a:defRPr sz="1644" b="1"/>
            </a:lvl1pPr>
            <a:lvl2pPr marL="313228" indent="0">
              <a:buNone/>
              <a:defRPr sz="1370" b="1"/>
            </a:lvl2pPr>
            <a:lvl3pPr marL="626455" indent="0">
              <a:buNone/>
              <a:defRPr sz="1233" b="1"/>
            </a:lvl3pPr>
            <a:lvl4pPr marL="939683" indent="0">
              <a:buNone/>
              <a:defRPr sz="1096" b="1"/>
            </a:lvl4pPr>
            <a:lvl5pPr marL="1252911" indent="0">
              <a:buNone/>
              <a:defRPr sz="1096" b="1"/>
            </a:lvl5pPr>
            <a:lvl6pPr marL="1566139" indent="0">
              <a:buNone/>
              <a:defRPr sz="1096" b="1"/>
            </a:lvl6pPr>
            <a:lvl7pPr marL="1879366" indent="0">
              <a:buNone/>
              <a:defRPr sz="1096" b="1"/>
            </a:lvl7pPr>
            <a:lvl8pPr marL="2192594" indent="0">
              <a:buNone/>
              <a:defRPr sz="1096" b="1"/>
            </a:lvl8pPr>
            <a:lvl9pPr marL="2505822" indent="0">
              <a:buNone/>
              <a:defRPr sz="109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71289" y="2636707"/>
            <a:ext cx="2663133" cy="38782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EB0C3-F2FD-5C43-9591-3CA4A14DD18C}" type="datetimeFigureOut">
              <a:rPr kumimoji="1" lang="ja-JP" altLang="en-US" smtClean="0"/>
              <a:t>2023/1/13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8FEE-0310-2542-8B84-3CBBB80A9B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8797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EB0C3-F2FD-5C43-9591-3CA4A14DD18C}" type="datetimeFigureOut">
              <a:rPr kumimoji="1" lang="ja-JP" altLang="en-US" smtClean="0"/>
              <a:t>2023/1/13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8FEE-0310-2542-8B84-3CBBB80A9B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1078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EB0C3-F2FD-5C43-9591-3CA4A14DD18C}" type="datetimeFigureOut">
              <a:rPr kumimoji="1" lang="ja-JP" altLang="en-US" smtClean="0"/>
              <a:t>2023/1/13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8FEE-0310-2542-8B84-3CBBB80A9B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0203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485" y="481224"/>
            <a:ext cx="2020392" cy="1684285"/>
          </a:xfrm>
        </p:spPr>
        <p:txBody>
          <a:bodyPr anchor="b"/>
          <a:lstStyle>
            <a:lvl1pPr>
              <a:defRPr sz="219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3133" y="1039312"/>
            <a:ext cx="3171289" cy="5129716"/>
          </a:xfrm>
        </p:spPr>
        <p:txBody>
          <a:bodyPr/>
          <a:lstStyle>
            <a:lvl1pPr>
              <a:defRPr sz="2192"/>
            </a:lvl1pPr>
            <a:lvl2pPr>
              <a:defRPr sz="1918"/>
            </a:lvl2pPr>
            <a:lvl3pPr>
              <a:defRPr sz="1644"/>
            </a:lvl3pPr>
            <a:lvl4pPr>
              <a:defRPr sz="1370"/>
            </a:lvl4pPr>
            <a:lvl5pPr>
              <a:defRPr sz="1370"/>
            </a:lvl5pPr>
            <a:lvl6pPr>
              <a:defRPr sz="1370"/>
            </a:lvl6pPr>
            <a:lvl7pPr>
              <a:defRPr sz="1370"/>
            </a:lvl7pPr>
            <a:lvl8pPr>
              <a:defRPr sz="1370"/>
            </a:lvl8pPr>
            <a:lvl9pPr>
              <a:defRPr sz="137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1485" y="2165509"/>
            <a:ext cx="2020392" cy="4011873"/>
          </a:xfrm>
        </p:spPr>
        <p:txBody>
          <a:bodyPr/>
          <a:lstStyle>
            <a:lvl1pPr marL="0" indent="0">
              <a:buNone/>
              <a:defRPr sz="1096"/>
            </a:lvl1pPr>
            <a:lvl2pPr marL="313228" indent="0">
              <a:buNone/>
              <a:defRPr sz="959"/>
            </a:lvl2pPr>
            <a:lvl3pPr marL="626455" indent="0">
              <a:buNone/>
              <a:defRPr sz="822"/>
            </a:lvl3pPr>
            <a:lvl4pPr marL="939683" indent="0">
              <a:buNone/>
              <a:defRPr sz="685"/>
            </a:lvl4pPr>
            <a:lvl5pPr marL="1252911" indent="0">
              <a:buNone/>
              <a:defRPr sz="685"/>
            </a:lvl5pPr>
            <a:lvl6pPr marL="1566139" indent="0">
              <a:buNone/>
              <a:defRPr sz="685"/>
            </a:lvl6pPr>
            <a:lvl7pPr marL="1879366" indent="0">
              <a:buNone/>
              <a:defRPr sz="685"/>
            </a:lvl7pPr>
            <a:lvl8pPr marL="2192594" indent="0">
              <a:buNone/>
              <a:defRPr sz="685"/>
            </a:lvl8pPr>
            <a:lvl9pPr marL="2505822" indent="0">
              <a:buNone/>
              <a:defRPr sz="68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EB0C3-F2FD-5C43-9591-3CA4A14DD18C}" type="datetimeFigureOut">
              <a:rPr kumimoji="1" lang="ja-JP" altLang="en-US" smtClean="0"/>
              <a:t>2023/1/13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8FEE-0310-2542-8B84-3CBBB80A9B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82630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485" y="481224"/>
            <a:ext cx="2020392" cy="1684285"/>
          </a:xfrm>
        </p:spPr>
        <p:txBody>
          <a:bodyPr anchor="b"/>
          <a:lstStyle>
            <a:lvl1pPr>
              <a:defRPr sz="2192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63133" y="1039312"/>
            <a:ext cx="3171289" cy="5129716"/>
          </a:xfrm>
        </p:spPr>
        <p:txBody>
          <a:bodyPr anchor="t"/>
          <a:lstStyle>
            <a:lvl1pPr marL="0" indent="0">
              <a:buNone/>
              <a:defRPr sz="2192"/>
            </a:lvl1pPr>
            <a:lvl2pPr marL="313228" indent="0">
              <a:buNone/>
              <a:defRPr sz="1918"/>
            </a:lvl2pPr>
            <a:lvl3pPr marL="626455" indent="0">
              <a:buNone/>
              <a:defRPr sz="1644"/>
            </a:lvl3pPr>
            <a:lvl4pPr marL="939683" indent="0">
              <a:buNone/>
              <a:defRPr sz="1370"/>
            </a:lvl4pPr>
            <a:lvl5pPr marL="1252911" indent="0">
              <a:buNone/>
              <a:defRPr sz="1370"/>
            </a:lvl5pPr>
            <a:lvl6pPr marL="1566139" indent="0">
              <a:buNone/>
              <a:defRPr sz="1370"/>
            </a:lvl6pPr>
            <a:lvl7pPr marL="1879366" indent="0">
              <a:buNone/>
              <a:defRPr sz="1370"/>
            </a:lvl7pPr>
            <a:lvl8pPr marL="2192594" indent="0">
              <a:buNone/>
              <a:defRPr sz="1370"/>
            </a:lvl8pPr>
            <a:lvl9pPr marL="2505822" indent="0">
              <a:buNone/>
              <a:defRPr sz="137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1485" y="2165509"/>
            <a:ext cx="2020392" cy="4011873"/>
          </a:xfrm>
        </p:spPr>
        <p:txBody>
          <a:bodyPr/>
          <a:lstStyle>
            <a:lvl1pPr marL="0" indent="0">
              <a:buNone/>
              <a:defRPr sz="1096"/>
            </a:lvl1pPr>
            <a:lvl2pPr marL="313228" indent="0">
              <a:buNone/>
              <a:defRPr sz="959"/>
            </a:lvl2pPr>
            <a:lvl3pPr marL="626455" indent="0">
              <a:buNone/>
              <a:defRPr sz="822"/>
            </a:lvl3pPr>
            <a:lvl4pPr marL="939683" indent="0">
              <a:buNone/>
              <a:defRPr sz="685"/>
            </a:lvl4pPr>
            <a:lvl5pPr marL="1252911" indent="0">
              <a:buNone/>
              <a:defRPr sz="685"/>
            </a:lvl5pPr>
            <a:lvl6pPr marL="1566139" indent="0">
              <a:buNone/>
              <a:defRPr sz="685"/>
            </a:lvl6pPr>
            <a:lvl7pPr marL="1879366" indent="0">
              <a:buNone/>
              <a:defRPr sz="685"/>
            </a:lvl7pPr>
            <a:lvl8pPr marL="2192594" indent="0">
              <a:buNone/>
              <a:defRPr sz="685"/>
            </a:lvl8pPr>
            <a:lvl9pPr marL="2505822" indent="0">
              <a:buNone/>
              <a:defRPr sz="685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EB0C3-F2FD-5C43-9591-3CA4A14DD18C}" type="datetimeFigureOut">
              <a:rPr kumimoji="1" lang="ja-JP" altLang="en-US" smtClean="0"/>
              <a:t>2023/1/13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D8FEE-0310-2542-8B84-3CBBB80A9B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3628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0669" y="384312"/>
            <a:ext cx="5402937" cy="13952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0669" y="1921555"/>
            <a:ext cx="5402937" cy="45799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30669" y="6690355"/>
            <a:ext cx="1409462" cy="3843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6EB0C3-F2FD-5C43-9591-3CA4A14DD18C}" type="datetimeFigureOut">
              <a:rPr kumimoji="1" lang="ja-JP" altLang="en-US" smtClean="0"/>
              <a:t>2023/1/13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75041" y="6690355"/>
            <a:ext cx="2114193" cy="3843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4144" y="6690355"/>
            <a:ext cx="1409462" cy="3843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D8FEE-0310-2542-8B84-3CBBB80A9B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4217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26455" rtl="0" eaLnBrk="1" latinLnBrk="0" hangingPunct="1">
        <a:lnSpc>
          <a:spcPct val="90000"/>
        </a:lnSpc>
        <a:spcBef>
          <a:spcPct val="0"/>
        </a:spcBef>
        <a:buNone/>
        <a:defRPr kumimoji="1" sz="301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4" indent="-156614" algn="l" defTabSz="626455" rtl="0" eaLnBrk="1" latinLnBrk="0" hangingPunct="1">
        <a:lnSpc>
          <a:spcPct val="90000"/>
        </a:lnSpc>
        <a:spcBef>
          <a:spcPts val="685"/>
        </a:spcBef>
        <a:buFont typeface="Arial" panose="020B0604020202020204" pitchFamily="34" charset="0"/>
        <a:buChar char="•"/>
        <a:defRPr kumimoji="1" sz="1918" kern="1200">
          <a:solidFill>
            <a:schemeClr val="tx1"/>
          </a:solidFill>
          <a:latin typeface="+mn-lt"/>
          <a:ea typeface="+mn-ea"/>
          <a:cs typeface="+mn-cs"/>
        </a:defRPr>
      </a:lvl1pPr>
      <a:lvl2pPr marL="469842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644" kern="1200">
          <a:solidFill>
            <a:schemeClr val="tx1"/>
          </a:solidFill>
          <a:latin typeface="+mn-lt"/>
          <a:ea typeface="+mn-ea"/>
          <a:cs typeface="+mn-cs"/>
        </a:defRPr>
      </a:lvl2pPr>
      <a:lvl3pPr marL="783069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370" kern="1200">
          <a:solidFill>
            <a:schemeClr val="tx1"/>
          </a:solidFill>
          <a:latin typeface="+mn-lt"/>
          <a:ea typeface="+mn-ea"/>
          <a:cs typeface="+mn-cs"/>
        </a:defRPr>
      </a:lvl3pPr>
      <a:lvl4pPr marL="1096297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4pPr>
      <a:lvl5pPr marL="1409525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5pPr>
      <a:lvl6pPr marL="1722752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6pPr>
      <a:lvl7pPr marL="2035980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7pPr>
      <a:lvl8pPr marL="2349208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8pPr>
      <a:lvl9pPr marL="2662436" indent="-156614" algn="l" defTabSz="626455" rtl="0" eaLnBrk="1" latinLnBrk="0" hangingPunct="1">
        <a:lnSpc>
          <a:spcPct val="90000"/>
        </a:lnSpc>
        <a:spcBef>
          <a:spcPts val="343"/>
        </a:spcBef>
        <a:buFont typeface="Arial" panose="020B0604020202020204" pitchFamily="34" charset="0"/>
        <a:buChar char="•"/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1pPr>
      <a:lvl2pPr marL="313228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2pPr>
      <a:lvl3pPr marL="626455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3pPr>
      <a:lvl4pPr marL="939683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4pPr>
      <a:lvl5pPr marL="1252911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5pPr>
      <a:lvl6pPr marL="1566139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6pPr>
      <a:lvl7pPr marL="1879366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7pPr>
      <a:lvl8pPr marL="2192594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8pPr>
      <a:lvl9pPr marL="2505822" algn="l" defTabSz="626455" rtl="0" eaLnBrk="1" latinLnBrk="0" hangingPunct="1">
        <a:defRPr kumimoji="1" sz="12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3A136928-24DE-B989-6F01-C9CA11FC33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1290" y="199182"/>
            <a:ext cx="1986700" cy="1949566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B30CFA0-F378-65AF-6464-ED17C4D182D2}"/>
              </a:ext>
            </a:extLst>
          </p:cNvPr>
          <p:cNvSpPr txBox="1"/>
          <p:nvPr/>
        </p:nvSpPr>
        <p:spPr>
          <a:xfrm>
            <a:off x="3079659" y="1173965"/>
            <a:ext cx="9600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AUC = 0.832</a:t>
            </a:r>
            <a:endParaRPr kumimoji="1" lang="ja-JP" altLang="en-US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表 16">
            <a:extLst>
              <a:ext uri="{FF2B5EF4-FFF2-40B4-BE49-F238E27FC236}">
                <a16:creationId xmlns:a16="http://schemas.microsoft.com/office/drawing/2014/main" id="{FADCC8A4-076B-3ADE-7868-5B27F9E134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956997"/>
              </p:ext>
            </p:extLst>
          </p:nvPr>
        </p:nvGraphicFramePr>
        <p:xfrm>
          <a:off x="2349087" y="2237907"/>
          <a:ext cx="1593325" cy="7527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4649">
                  <a:extLst>
                    <a:ext uri="{9D8B030D-6E8A-4147-A177-3AD203B41FA5}">
                      <a16:colId xmlns:a16="http://schemas.microsoft.com/office/drawing/2014/main" val="949429281"/>
                    </a:ext>
                  </a:extLst>
                </a:gridCol>
                <a:gridCol w="538676">
                  <a:extLst>
                    <a:ext uri="{9D8B030D-6E8A-4147-A177-3AD203B41FA5}">
                      <a16:colId xmlns:a16="http://schemas.microsoft.com/office/drawing/2014/main" val="3385581959"/>
                    </a:ext>
                  </a:extLst>
                </a:gridCol>
              </a:tblGrid>
              <a:tr h="250909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PPC (%)</a:t>
                      </a:r>
                      <a:endParaRPr kumimoji="1" lang="ja-JP" alt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64.6</a:t>
                      </a:r>
                      <a:endParaRPr kumimoji="1" lang="ja-JP" alt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6225825"/>
                  </a:ext>
                </a:extLst>
              </a:tr>
              <a:tr h="250909"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Sensitivity (%)</a:t>
                      </a:r>
                      <a:endParaRPr kumimoji="1" lang="ja-JP" alt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76.5</a:t>
                      </a:r>
                      <a:endParaRPr kumimoji="1" lang="ja-JP" alt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684162368"/>
                  </a:ext>
                </a:extLst>
              </a:tr>
              <a:tr h="250909">
                <a:tc>
                  <a:txBody>
                    <a:bodyPr/>
                    <a:lstStyle/>
                    <a:p>
                      <a:pPr marL="0" marR="0" lvl="0" indent="0" algn="l" defTabSz="62645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Specificity (%)</a:t>
                      </a:r>
                      <a:endParaRPr kumimoji="1" lang="ja-JP" alt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79.4</a:t>
                      </a:r>
                      <a:endParaRPr kumimoji="1" lang="ja-JP" altLang="en-US" sz="1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0020"/>
                  </a:ext>
                </a:extLst>
              </a:tr>
            </a:tbl>
          </a:graphicData>
        </a:graphic>
      </p:graphicFrame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E7C3434-890F-B580-D569-014F79974340}"/>
              </a:ext>
            </a:extLst>
          </p:cNvPr>
          <p:cNvSpPr txBox="1"/>
          <p:nvPr/>
        </p:nvSpPr>
        <p:spPr>
          <a:xfrm>
            <a:off x="752622" y="3123531"/>
            <a:ext cx="4784035" cy="1319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ja-JP" sz="14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Supplementary figure S1. </a:t>
            </a:r>
            <a:r>
              <a:rPr lang="en-US" altLang="ja-JP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Receiver operating characteristics analysis of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the percentage of positive cores</a:t>
            </a:r>
            <a:r>
              <a:rPr lang="en-US" altLang="ja-JP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in predicting </a:t>
            </a:r>
            <a:r>
              <a:rPr lang="en-US" altLang="ja-JP" sz="1400" kern="100" dirty="0">
                <a:solidFill>
                  <a:srgbClr val="000000"/>
                </a:solidFill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c</a:t>
            </a:r>
            <a:r>
              <a:rPr lang="en-US" altLang="ja-JP" sz="14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ancer-specific survival. AUC = area under ROC curve.</a:t>
            </a:r>
            <a:r>
              <a:rPr lang="en-US" altLang="ja-JP" sz="1400" kern="1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altLang="ja-JP" sz="1400" kern="100">
              <a:effectLst/>
              <a:latin typeface="Times New Roman" panose="02020603050405020304" pitchFamily="18" charset="0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1606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153</TotalTime>
  <Words>39</Words>
  <Application>Microsoft Macintosh PowerPoint</Application>
  <PresentationFormat>ユーザー設定</PresentationFormat>
  <Paragraphs>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加納 洋</dc:creator>
  <cp:lastModifiedBy>加納 洋</cp:lastModifiedBy>
  <cp:revision>13</cp:revision>
  <dcterms:created xsi:type="dcterms:W3CDTF">2022-08-10T10:52:00Z</dcterms:created>
  <dcterms:modified xsi:type="dcterms:W3CDTF">2023-01-13T05:32:18Z</dcterms:modified>
</cp:coreProperties>
</file>