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7132638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4"/>
    <p:restoredTop sz="94634"/>
  </p:normalViewPr>
  <p:slideViewPr>
    <p:cSldViewPr snapToGrid="0">
      <p:cViewPr>
        <p:scale>
          <a:sx n="97" d="100"/>
          <a:sy n="97" d="100"/>
        </p:scale>
        <p:origin x="2256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948" y="1047539"/>
            <a:ext cx="6062742" cy="2228427"/>
          </a:xfrm>
        </p:spPr>
        <p:txBody>
          <a:bodyPr anchor="b"/>
          <a:lstStyle>
            <a:lvl1pPr algn="ctr">
              <a:defRPr sz="4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1580" y="3361902"/>
            <a:ext cx="5349479" cy="1545378"/>
          </a:xfrm>
        </p:spPr>
        <p:txBody>
          <a:bodyPr/>
          <a:lstStyle>
            <a:lvl1pPr marL="0" indent="0" algn="ctr">
              <a:buNone/>
              <a:defRPr sz="1872"/>
            </a:lvl1pPr>
            <a:lvl2pPr marL="356616" indent="0" algn="ctr">
              <a:buNone/>
              <a:defRPr sz="1560"/>
            </a:lvl2pPr>
            <a:lvl3pPr marL="713232" indent="0" algn="ctr">
              <a:buNone/>
              <a:defRPr sz="1404"/>
            </a:lvl3pPr>
            <a:lvl4pPr marL="1069848" indent="0" algn="ctr">
              <a:buNone/>
              <a:defRPr sz="1248"/>
            </a:lvl4pPr>
            <a:lvl5pPr marL="1426464" indent="0" algn="ctr">
              <a:buNone/>
              <a:defRPr sz="1248"/>
            </a:lvl5pPr>
            <a:lvl6pPr marL="1783080" indent="0" algn="ctr">
              <a:buNone/>
              <a:defRPr sz="1248"/>
            </a:lvl6pPr>
            <a:lvl7pPr marL="2139696" indent="0" algn="ctr">
              <a:buNone/>
              <a:defRPr sz="1248"/>
            </a:lvl7pPr>
            <a:lvl8pPr marL="2496312" indent="0" algn="ctr">
              <a:buNone/>
              <a:defRPr sz="1248"/>
            </a:lvl8pPr>
            <a:lvl9pPr marL="2852928" indent="0" algn="ctr">
              <a:buNone/>
              <a:defRPr sz="124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B78-F332-CA40-8A68-9CCA65CCE549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F669-63F5-974E-9CC1-E17FE45A9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6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B78-F332-CA40-8A68-9CCA65CCE549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F669-63F5-974E-9CC1-E17FE45A9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2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04294" y="340783"/>
            <a:ext cx="1537975" cy="5424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0369" y="340783"/>
            <a:ext cx="4524767" cy="54243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B78-F332-CA40-8A68-9CCA65CCE549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F669-63F5-974E-9CC1-E17FE45A9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3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B78-F332-CA40-8A68-9CCA65CCE549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F669-63F5-974E-9CC1-E17FE45A9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0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54" y="1595757"/>
            <a:ext cx="6151900" cy="2662555"/>
          </a:xfrm>
        </p:spPr>
        <p:txBody>
          <a:bodyPr anchor="b"/>
          <a:lstStyle>
            <a:lvl1pPr>
              <a:defRPr sz="4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654" y="4283500"/>
            <a:ext cx="6151900" cy="1400175"/>
          </a:xfrm>
        </p:spPr>
        <p:txBody>
          <a:bodyPr/>
          <a:lstStyle>
            <a:lvl1pPr marL="0" indent="0">
              <a:buNone/>
              <a:defRPr sz="1872">
                <a:solidFill>
                  <a:schemeClr val="tx1"/>
                </a:solidFill>
              </a:defRPr>
            </a:lvl1pPr>
            <a:lvl2pPr marL="356616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248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248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248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248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248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2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B78-F332-CA40-8A68-9CCA65CCE549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F669-63F5-974E-9CC1-E17FE45A9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4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369" y="1703917"/>
            <a:ext cx="3031371" cy="4061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0898" y="1703917"/>
            <a:ext cx="3031371" cy="4061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B78-F332-CA40-8A68-9CCA65CCE549}" type="datetimeFigureOut">
              <a:rPr lang="en-US" smtClean="0"/>
              <a:t>7/21/22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F669-63F5-974E-9CC1-E17FE45A9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7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98" y="340785"/>
            <a:ext cx="6151900" cy="1237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99" y="1569085"/>
            <a:ext cx="3017440" cy="768985"/>
          </a:xfrm>
        </p:spPr>
        <p:txBody>
          <a:bodyPr anchor="b"/>
          <a:lstStyle>
            <a:lvl1pPr marL="0" indent="0">
              <a:buNone/>
              <a:defRPr sz="1872" b="1"/>
            </a:lvl1pPr>
            <a:lvl2pPr marL="356616" indent="0">
              <a:buNone/>
              <a:defRPr sz="1560" b="1"/>
            </a:lvl2pPr>
            <a:lvl3pPr marL="713232" indent="0">
              <a:buNone/>
              <a:defRPr sz="1404" b="1"/>
            </a:lvl3pPr>
            <a:lvl4pPr marL="1069848" indent="0">
              <a:buNone/>
              <a:defRPr sz="1248" b="1"/>
            </a:lvl4pPr>
            <a:lvl5pPr marL="1426464" indent="0">
              <a:buNone/>
              <a:defRPr sz="1248" b="1"/>
            </a:lvl5pPr>
            <a:lvl6pPr marL="1783080" indent="0">
              <a:buNone/>
              <a:defRPr sz="1248" b="1"/>
            </a:lvl6pPr>
            <a:lvl7pPr marL="2139696" indent="0">
              <a:buNone/>
              <a:defRPr sz="1248" b="1"/>
            </a:lvl7pPr>
            <a:lvl8pPr marL="2496312" indent="0">
              <a:buNone/>
              <a:defRPr sz="1248" b="1"/>
            </a:lvl8pPr>
            <a:lvl9pPr marL="2852928" indent="0">
              <a:buNone/>
              <a:defRPr sz="124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299" y="2338070"/>
            <a:ext cx="3017440" cy="3438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10898" y="1569085"/>
            <a:ext cx="3032300" cy="768985"/>
          </a:xfrm>
        </p:spPr>
        <p:txBody>
          <a:bodyPr anchor="b"/>
          <a:lstStyle>
            <a:lvl1pPr marL="0" indent="0">
              <a:buNone/>
              <a:defRPr sz="1872" b="1"/>
            </a:lvl1pPr>
            <a:lvl2pPr marL="356616" indent="0">
              <a:buNone/>
              <a:defRPr sz="1560" b="1"/>
            </a:lvl2pPr>
            <a:lvl3pPr marL="713232" indent="0">
              <a:buNone/>
              <a:defRPr sz="1404" b="1"/>
            </a:lvl3pPr>
            <a:lvl4pPr marL="1069848" indent="0">
              <a:buNone/>
              <a:defRPr sz="1248" b="1"/>
            </a:lvl4pPr>
            <a:lvl5pPr marL="1426464" indent="0">
              <a:buNone/>
              <a:defRPr sz="1248" b="1"/>
            </a:lvl5pPr>
            <a:lvl6pPr marL="1783080" indent="0">
              <a:buNone/>
              <a:defRPr sz="1248" b="1"/>
            </a:lvl6pPr>
            <a:lvl7pPr marL="2139696" indent="0">
              <a:buNone/>
              <a:defRPr sz="1248" b="1"/>
            </a:lvl7pPr>
            <a:lvl8pPr marL="2496312" indent="0">
              <a:buNone/>
              <a:defRPr sz="1248" b="1"/>
            </a:lvl8pPr>
            <a:lvl9pPr marL="2852928" indent="0">
              <a:buNone/>
              <a:defRPr sz="124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10898" y="2338070"/>
            <a:ext cx="3032300" cy="3438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B78-F332-CA40-8A68-9CCA65CCE549}" type="datetimeFigureOut">
              <a:rPr lang="en-US" smtClean="0"/>
              <a:t>7/21/22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F669-63F5-974E-9CC1-E17FE45A9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5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B78-F332-CA40-8A68-9CCA65CCE549}" type="datetimeFigureOut">
              <a:rPr lang="en-US" smtClean="0"/>
              <a:t>7/21/22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F669-63F5-974E-9CC1-E17FE45A9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9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B78-F332-CA40-8A68-9CCA65CCE549}" type="datetimeFigureOut">
              <a:rPr lang="en-US" smtClean="0"/>
              <a:t>7/21/22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F669-63F5-974E-9CC1-E17FE45A9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08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98" y="426720"/>
            <a:ext cx="2300461" cy="1493520"/>
          </a:xfrm>
        </p:spPr>
        <p:txBody>
          <a:bodyPr anchor="b"/>
          <a:lstStyle>
            <a:lvl1pPr>
              <a:defRPr sz="24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300" y="921598"/>
            <a:ext cx="3610898" cy="4548717"/>
          </a:xfrm>
        </p:spPr>
        <p:txBody>
          <a:bodyPr/>
          <a:lstStyle>
            <a:lvl1pPr>
              <a:defRPr sz="2496"/>
            </a:lvl1pPr>
            <a:lvl2pPr>
              <a:defRPr sz="2184"/>
            </a:lvl2pPr>
            <a:lvl3pPr>
              <a:defRPr sz="1872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298" y="1920240"/>
            <a:ext cx="2300461" cy="3557482"/>
          </a:xfrm>
        </p:spPr>
        <p:txBody>
          <a:bodyPr/>
          <a:lstStyle>
            <a:lvl1pPr marL="0" indent="0">
              <a:buNone/>
              <a:defRPr sz="1248"/>
            </a:lvl1pPr>
            <a:lvl2pPr marL="356616" indent="0">
              <a:buNone/>
              <a:defRPr sz="1092"/>
            </a:lvl2pPr>
            <a:lvl3pPr marL="713232" indent="0">
              <a:buNone/>
              <a:defRPr sz="936"/>
            </a:lvl3pPr>
            <a:lvl4pPr marL="1069848" indent="0">
              <a:buNone/>
              <a:defRPr sz="780"/>
            </a:lvl4pPr>
            <a:lvl5pPr marL="1426464" indent="0">
              <a:buNone/>
              <a:defRPr sz="780"/>
            </a:lvl5pPr>
            <a:lvl6pPr marL="1783080" indent="0">
              <a:buNone/>
              <a:defRPr sz="780"/>
            </a:lvl6pPr>
            <a:lvl7pPr marL="2139696" indent="0">
              <a:buNone/>
              <a:defRPr sz="780"/>
            </a:lvl7pPr>
            <a:lvl8pPr marL="2496312" indent="0">
              <a:buNone/>
              <a:defRPr sz="780"/>
            </a:lvl8pPr>
            <a:lvl9pPr marL="2852928" indent="0">
              <a:buNone/>
              <a:defRPr sz="7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B78-F332-CA40-8A68-9CCA65CCE549}" type="datetimeFigureOut">
              <a:rPr lang="en-US" smtClean="0"/>
              <a:t>7/21/22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F669-63F5-974E-9CC1-E17FE45A9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6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98" y="426720"/>
            <a:ext cx="2300461" cy="1493520"/>
          </a:xfrm>
        </p:spPr>
        <p:txBody>
          <a:bodyPr anchor="b"/>
          <a:lstStyle>
            <a:lvl1pPr>
              <a:defRPr sz="24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32300" y="921598"/>
            <a:ext cx="3610898" cy="4548717"/>
          </a:xfrm>
        </p:spPr>
        <p:txBody>
          <a:bodyPr anchor="t"/>
          <a:lstStyle>
            <a:lvl1pPr marL="0" indent="0">
              <a:buNone/>
              <a:defRPr sz="2496"/>
            </a:lvl1pPr>
            <a:lvl2pPr marL="356616" indent="0">
              <a:buNone/>
              <a:defRPr sz="2184"/>
            </a:lvl2pPr>
            <a:lvl3pPr marL="713232" indent="0">
              <a:buNone/>
              <a:defRPr sz="1872"/>
            </a:lvl3pPr>
            <a:lvl4pPr marL="1069848" indent="0">
              <a:buNone/>
              <a:defRPr sz="1560"/>
            </a:lvl4pPr>
            <a:lvl5pPr marL="1426464" indent="0">
              <a:buNone/>
              <a:defRPr sz="1560"/>
            </a:lvl5pPr>
            <a:lvl6pPr marL="1783080" indent="0">
              <a:buNone/>
              <a:defRPr sz="1560"/>
            </a:lvl6pPr>
            <a:lvl7pPr marL="2139696" indent="0">
              <a:buNone/>
              <a:defRPr sz="1560"/>
            </a:lvl7pPr>
            <a:lvl8pPr marL="2496312" indent="0">
              <a:buNone/>
              <a:defRPr sz="1560"/>
            </a:lvl8pPr>
            <a:lvl9pPr marL="2852928" indent="0">
              <a:buNone/>
              <a:defRPr sz="15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298" y="1920240"/>
            <a:ext cx="2300461" cy="3557482"/>
          </a:xfrm>
        </p:spPr>
        <p:txBody>
          <a:bodyPr/>
          <a:lstStyle>
            <a:lvl1pPr marL="0" indent="0">
              <a:buNone/>
              <a:defRPr sz="1248"/>
            </a:lvl1pPr>
            <a:lvl2pPr marL="356616" indent="0">
              <a:buNone/>
              <a:defRPr sz="1092"/>
            </a:lvl2pPr>
            <a:lvl3pPr marL="713232" indent="0">
              <a:buNone/>
              <a:defRPr sz="936"/>
            </a:lvl3pPr>
            <a:lvl4pPr marL="1069848" indent="0">
              <a:buNone/>
              <a:defRPr sz="780"/>
            </a:lvl4pPr>
            <a:lvl5pPr marL="1426464" indent="0">
              <a:buNone/>
              <a:defRPr sz="780"/>
            </a:lvl5pPr>
            <a:lvl6pPr marL="1783080" indent="0">
              <a:buNone/>
              <a:defRPr sz="780"/>
            </a:lvl6pPr>
            <a:lvl7pPr marL="2139696" indent="0">
              <a:buNone/>
              <a:defRPr sz="780"/>
            </a:lvl7pPr>
            <a:lvl8pPr marL="2496312" indent="0">
              <a:buNone/>
              <a:defRPr sz="780"/>
            </a:lvl8pPr>
            <a:lvl9pPr marL="2852928" indent="0">
              <a:buNone/>
              <a:defRPr sz="7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B78-F332-CA40-8A68-9CCA65CCE549}" type="datetimeFigureOut">
              <a:rPr lang="en-US" smtClean="0"/>
              <a:t>7/21/22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F669-63F5-974E-9CC1-E17FE45A9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6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369" y="340785"/>
            <a:ext cx="6151900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369" y="1703917"/>
            <a:ext cx="6151900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0369" y="5932595"/>
            <a:ext cx="1604844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F0B78-F332-CA40-8A68-9CCA65CCE549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2687" y="5932595"/>
            <a:ext cx="2407265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37425" y="5932595"/>
            <a:ext cx="1604844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1F669-63F5-974E-9CC1-E17FE45A9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0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13232" rtl="0" eaLnBrk="1" latinLnBrk="0" hangingPunct="1">
        <a:lnSpc>
          <a:spcPct val="90000"/>
        </a:lnSpc>
        <a:spcBef>
          <a:spcPct val="0"/>
        </a:spcBef>
        <a:buNone/>
        <a:defRPr sz="34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08" indent="-178308" algn="l" defTabSz="7132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184" kern="1200">
          <a:solidFill>
            <a:schemeClr val="tx1"/>
          </a:solidFill>
          <a:latin typeface="+mn-lt"/>
          <a:ea typeface="+mn-ea"/>
          <a:cs typeface="+mn-cs"/>
        </a:defRPr>
      </a:lvl1pPr>
      <a:lvl2pPr marL="53492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872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4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4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4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4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4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302938-8579-1E1A-4AB6-07D6DDDFF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0" y="152400"/>
            <a:ext cx="6096000" cy="6096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B47FAB2-0907-2C8B-40E2-DD3CB6B354B1}"/>
              </a:ext>
            </a:extLst>
          </p:cNvPr>
          <p:cNvSpPr/>
          <p:nvPr/>
        </p:nvSpPr>
        <p:spPr>
          <a:xfrm>
            <a:off x="6257993" y="2663594"/>
            <a:ext cx="153394" cy="153394"/>
          </a:xfrm>
          <a:prstGeom prst="ellipse">
            <a:avLst/>
          </a:prstGeom>
          <a:solidFill>
            <a:srgbClr val="E53B2D"/>
          </a:soli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68D820-B7D5-68DA-D7CF-0EC639F3AD36}"/>
              </a:ext>
            </a:extLst>
          </p:cNvPr>
          <p:cNvSpPr txBox="1"/>
          <p:nvPr/>
        </p:nvSpPr>
        <p:spPr>
          <a:xfrm>
            <a:off x="6411390" y="2600236"/>
            <a:ext cx="621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MV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AA617-1CFC-B5FB-1644-0104518CA064}"/>
              </a:ext>
            </a:extLst>
          </p:cNvPr>
          <p:cNvSpPr txBox="1"/>
          <p:nvPr/>
        </p:nvSpPr>
        <p:spPr>
          <a:xfrm>
            <a:off x="6178482" y="2365704"/>
            <a:ext cx="1319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Microbiome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BE8E6B-A60D-3A29-0D17-B5172175A494}"/>
              </a:ext>
            </a:extLst>
          </p:cNvPr>
          <p:cNvSpPr/>
          <p:nvPr/>
        </p:nvSpPr>
        <p:spPr>
          <a:xfrm>
            <a:off x="6258518" y="2845367"/>
            <a:ext cx="153394" cy="153394"/>
          </a:xfrm>
          <a:prstGeom prst="ellipse">
            <a:avLst/>
          </a:prstGeom>
          <a:solidFill>
            <a:srgbClr val="0570FF"/>
          </a:soli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1FB0D1F-27D3-31E0-27AE-D1E39DB1F9FC}"/>
              </a:ext>
            </a:extLst>
          </p:cNvPr>
          <p:cNvSpPr/>
          <p:nvPr/>
        </p:nvSpPr>
        <p:spPr>
          <a:xfrm>
            <a:off x="6257993" y="3026231"/>
            <a:ext cx="153394" cy="153394"/>
          </a:xfrm>
          <a:prstGeom prst="ellipse">
            <a:avLst/>
          </a:prstGeom>
          <a:solidFill>
            <a:srgbClr val="FEF940"/>
          </a:soli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F152674-55B3-42B4-D247-F2ECC70196BF}"/>
              </a:ext>
            </a:extLst>
          </p:cNvPr>
          <p:cNvSpPr/>
          <p:nvPr/>
        </p:nvSpPr>
        <p:spPr>
          <a:xfrm>
            <a:off x="6257993" y="3211029"/>
            <a:ext cx="153394" cy="153394"/>
          </a:xfrm>
          <a:prstGeom prst="ellipse">
            <a:avLst/>
          </a:prstGeom>
          <a:solidFill>
            <a:srgbClr val="F37E32"/>
          </a:soli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90C3BEF-9895-E845-A2A8-7DDE01072590}"/>
              </a:ext>
            </a:extLst>
          </p:cNvPr>
          <p:cNvSpPr/>
          <p:nvPr/>
        </p:nvSpPr>
        <p:spPr>
          <a:xfrm>
            <a:off x="6262147" y="3395437"/>
            <a:ext cx="153394" cy="153394"/>
          </a:xfrm>
          <a:prstGeom prst="ellipse">
            <a:avLst/>
          </a:prstGeom>
          <a:solidFill>
            <a:srgbClr val="F180BF"/>
          </a:soli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53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6</Words>
  <Application>Microsoft Macintosh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 Zhu</dc:creator>
  <cp:lastModifiedBy>Bin Zhu</cp:lastModifiedBy>
  <cp:revision>4</cp:revision>
  <dcterms:created xsi:type="dcterms:W3CDTF">2022-07-21T20:20:46Z</dcterms:created>
  <dcterms:modified xsi:type="dcterms:W3CDTF">2022-07-21T20:24:14Z</dcterms:modified>
</cp:coreProperties>
</file>