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87" r:id="rId2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BEFA"/>
    <a:srgbClr val="FBBE70"/>
    <a:srgbClr val="9DFABE"/>
    <a:srgbClr val="85F8B0"/>
    <a:srgbClr val="F9B16C"/>
    <a:srgbClr val="ADAFF8"/>
    <a:srgbClr val="D8D7E3"/>
    <a:srgbClr val="A7F5E0"/>
    <a:srgbClr val="C1F2FA"/>
    <a:srgbClr val="BAEB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>
        <p:scale>
          <a:sx n="140" d="100"/>
          <a:sy n="140" d="100"/>
        </p:scale>
        <p:origin x="-2004" y="1026"/>
      </p:cViewPr>
      <p:guideLst>
        <p:guide orient="horz" pos="2880"/>
        <p:guide pos="186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60120" cy="601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Arial" panose="020B0604020202020204" pitchFamily="34" charset="0"/>
                <a:ea typeface="Arial" panose="020B0604020202020204" pitchFamily="34" charset="0"/>
              </a:rPr>
              <a:t>2020/7/11</a:t>
            </a:fld>
            <a:endParaRPr lang="zh-CN" altLang="en-US" smtClean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Arial" panose="020B0604020202020204" pitchFamily="34" charset="0"/>
                <a:ea typeface="Arial" panose="020B0604020202020204" pitchFamily="34" charset="0"/>
              </a:rPr>
              <a:t>‹#›</a:t>
            </a:fld>
            <a:endParaRPr lang="zh-CN" altLang="en-US" smtClean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3194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1AC49D05-6128-4D0D-A32A-06A5E73B386C}" type="datetimeFigureOut">
              <a:rPr lang="zh-CN" altLang="en-US" smtClean="0"/>
              <a:t>2020/7/11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5849F42C-2DAE-424C-A4B8-3140182C3E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3217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376810" y="3451382"/>
            <a:ext cx="6104383" cy="1199008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405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376810" y="4755348"/>
            <a:ext cx="6104383" cy="126810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18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2020/7/11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6810" y="576057"/>
            <a:ext cx="6104383" cy="864085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76810" y="1728171"/>
            <a:ext cx="6104383" cy="6722468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6837" y="5078807"/>
            <a:ext cx="6104383" cy="833209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27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76834" y="6016159"/>
            <a:ext cx="6104383" cy="143745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6810" y="576057"/>
            <a:ext cx="6104383" cy="864085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376836" y="1728170"/>
            <a:ext cx="2971824" cy="6720662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509368" y="1728170"/>
            <a:ext cx="2971824" cy="6720662"/>
          </a:xfrm>
        </p:spPr>
        <p:txBody>
          <a:bodyPr>
            <a:noAutofit/>
          </a:bodyPr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2020/7/11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6810" y="576057"/>
            <a:ext cx="6104383" cy="864085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376836" y="1728171"/>
            <a:ext cx="2971824" cy="508054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76833" y="2385626"/>
            <a:ext cx="2971800" cy="6070243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3507609" y="1728171"/>
            <a:ext cx="2971824" cy="50805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3507609" y="2385626"/>
            <a:ext cx="2971824" cy="6070243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2020/7/11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2020/7/11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2020/7/11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376836" y="1728170"/>
            <a:ext cx="2971824" cy="6720662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3509395" y="1728170"/>
            <a:ext cx="2971824" cy="6720662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2020/7/11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5946264" y="1270135"/>
            <a:ext cx="534929" cy="718591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376834" y="1270125"/>
            <a:ext cx="5528307" cy="718591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2020/7/11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376837" y="1270135"/>
            <a:ext cx="6104383" cy="6720662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2020/7/11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376810" y="3451382"/>
            <a:ext cx="6104383" cy="1199008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405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376810" y="576057"/>
            <a:ext cx="6104383" cy="864085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376810" y="1728170"/>
            <a:ext cx="6104383" cy="6720662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94855" y="8467279"/>
            <a:ext cx="1518750" cy="422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2020/7/11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2315250" y="8467279"/>
            <a:ext cx="2227500" cy="422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4843463" y="8467279"/>
            <a:ext cx="1518750" cy="422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ea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100" b="1" u="none" strike="noStrike" kern="1200" cap="none" spc="200" normalizeH="0">
          <a:solidFill>
            <a:schemeClr val="tx1"/>
          </a:solidFill>
          <a:uFillTx/>
          <a:latin typeface="+mj-lt"/>
          <a:ea typeface="Arial" panose="020B0604020202020204" pitchFamily="34" charset="0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 rot="16200000">
            <a:off x="1945380" y="3414852"/>
            <a:ext cx="15562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/>
              <a:t>Relative expression</a:t>
            </a:r>
            <a:endParaRPr lang="zh-CN" altLang="en-US" sz="1200" dirty="0"/>
          </a:p>
        </p:txBody>
      </p:sp>
      <p:pic>
        <p:nvPicPr>
          <p:cNvPr id="1026" name="Picture 2" descr="C:\Users\Administrator\Desktop\Data 1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2" t="15457" r="24011" b="11294"/>
          <a:stretch/>
        </p:blipFill>
        <p:spPr bwMode="auto">
          <a:xfrm>
            <a:off x="2838735" y="2871148"/>
            <a:ext cx="905776" cy="1514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23383" y="3063422"/>
            <a:ext cx="3392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smtClean="0"/>
              <a:t>**</a:t>
            </a:r>
            <a:endParaRPr lang="zh-CN" altLang="en-US" sz="800" dirty="0"/>
          </a:p>
        </p:txBody>
      </p:sp>
      <p:sp>
        <p:nvSpPr>
          <p:cNvPr id="5" name="TextBox 4"/>
          <p:cNvSpPr txBox="1"/>
          <p:nvPr/>
        </p:nvSpPr>
        <p:spPr>
          <a:xfrm>
            <a:off x="3467171" y="2964299"/>
            <a:ext cx="3392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smtClean="0"/>
              <a:t>**</a:t>
            </a:r>
            <a:endParaRPr lang="zh-CN" alt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2、3、6、8、10、11、12、15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</Words>
  <Application>Microsoft Office PowerPoint</Application>
  <PresentationFormat>全屏显示(4:3)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lishuai</cp:lastModifiedBy>
  <cp:revision>76</cp:revision>
  <dcterms:created xsi:type="dcterms:W3CDTF">2019-10-24T12:00:00Z</dcterms:created>
  <dcterms:modified xsi:type="dcterms:W3CDTF">2020-07-11T08:54:31Z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