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87" r:id="rId2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BEFA"/>
    <a:srgbClr val="FBBE70"/>
    <a:srgbClr val="9DFABE"/>
    <a:srgbClr val="85F8B0"/>
    <a:srgbClr val="F9B16C"/>
    <a:srgbClr val="ADAFF8"/>
    <a:srgbClr val="D8D7E3"/>
    <a:srgbClr val="A7F5E0"/>
    <a:srgbClr val="C1F2FA"/>
    <a:srgbClr val="BAEB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>
        <p:scale>
          <a:sx n="91" d="100"/>
          <a:sy n="91" d="100"/>
        </p:scale>
        <p:origin x="-3060" y="168"/>
      </p:cViewPr>
      <p:guideLst>
        <p:guide orient="horz" pos="2880"/>
        <p:guide pos="186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60120" cy="601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Arial" panose="020B0604020202020204" pitchFamily="34" charset="0"/>
                <a:ea typeface="Arial" panose="020B0604020202020204" pitchFamily="34" charset="0"/>
              </a:rPr>
              <a:t>2020/7/10</a:t>
            </a:fld>
            <a:endParaRPr lang="zh-CN" altLang="en-US" smtClean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Arial" panose="020B0604020202020204" pitchFamily="34" charset="0"/>
                <a:ea typeface="Arial" panose="020B0604020202020204" pitchFamily="34" charset="0"/>
              </a:rPr>
              <a:t>‹#›</a:t>
            </a:fld>
            <a:endParaRPr lang="zh-CN" altLang="en-US" smtClean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3194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1AC49D05-6128-4D0D-A32A-06A5E73B386C}" type="datetimeFigureOut">
              <a:rPr lang="zh-CN" altLang="en-US" smtClean="0"/>
              <a:t>2020/7/10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5849F42C-2DAE-424C-A4B8-3140182C3E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3217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376810" y="3451382"/>
            <a:ext cx="6104383" cy="1199008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405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376810" y="4755348"/>
            <a:ext cx="6104383" cy="126810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2020/7/10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6810" y="576057"/>
            <a:ext cx="6104383" cy="864085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76810" y="1728171"/>
            <a:ext cx="6104383" cy="6722468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2020/7/10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6837" y="5078807"/>
            <a:ext cx="6104383" cy="833209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27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76834" y="6016159"/>
            <a:ext cx="6104383" cy="143745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2020/7/10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6810" y="576057"/>
            <a:ext cx="6104383" cy="864085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376836" y="1728170"/>
            <a:ext cx="2971824" cy="6720662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509368" y="1728170"/>
            <a:ext cx="2971824" cy="6720662"/>
          </a:xfrm>
        </p:spPr>
        <p:txBody>
          <a:bodyPr>
            <a:noAutofit/>
          </a:bodyPr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2020/7/10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6810" y="576057"/>
            <a:ext cx="6104383" cy="864085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376836" y="1728171"/>
            <a:ext cx="2971824" cy="508054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76833" y="2385626"/>
            <a:ext cx="2971800" cy="6070243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3507609" y="1728171"/>
            <a:ext cx="2971824" cy="50805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3507609" y="2385626"/>
            <a:ext cx="2971824" cy="6070243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2020/7/10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2020/7/10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2020/7/10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376836" y="1728170"/>
            <a:ext cx="2971824" cy="6720662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3509395" y="1728170"/>
            <a:ext cx="2971824" cy="6720662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2020/7/10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5946264" y="1270135"/>
            <a:ext cx="534929" cy="718591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376834" y="1270125"/>
            <a:ext cx="5528307" cy="718591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2020/7/10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2020/7/10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376837" y="1270135"/>
            <a:ext cx="6104383" cy="6720662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2020/7/10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376810" y="3451382"/>
            <a:ext cx="6104383" cy="1199008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405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376810" y="576057"/>
            <a:ext cx="6104383" cy="864085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376810" y="1728170"/>
            <a:ext cx="6104383" cy="6720662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94855" y="8467279"/>
            <a:ext cx="1518750" cy="422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2020/7/10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2315250" y="8467279"/>
            <a:ext cx="2227500" cy="422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4843463" y="8467279"/>
            <a:ext cx="1518750" cy="422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ea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100" b="1" u="none" strike="noStrike" kern="1200" cap="none" spc="200" normalizeH="0">
          <a:solidFill>
            <a:schemeClr val="tx1"/>
          </a:solidFill>
          <a:uFillTx/>
          <a:latin typeface="+mj-lt"/>
          <a:ea typeface="Arial" panose="020B0604020202020204" pitchFamily="34" charset="0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1299745" y="2213540"/>
            <a:ext cx="4385966" cy="1714117"/>
            <a:chOff x="1299745" y="2213540"/>
            <a:chExt cx="4385966" cy="1714117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 rotWithShape="1">
            <a:blip r:embed="rId2"/>
            <a:srcRect l="8177" t="14568" r="3658" b="57749"/>
            <a:stretch/>
          </p:blipFill>
          <p:spPr>
            <a:xfrm>
              <a:off x="1480918" y="2441722"/>
              <a:ext cx="3916013" cy="247792"/>
            </a:xfrm>
            <a:prstGeom prst="rect">
              <a:avLst/>
            </a:prstGeom>
          </p:spPr>
        </p:pic>
        <p:sp>
          <p:nvSpPr>
            <p:cNvPr id="59" name="文本框 18"/>
            <p:cNvSpPr txBox="1"/>
            <p:nvPr/>
          </p:nvSpPr>
          <p:spPr>
            <a:xfrm>
              <a:off x="1360022" y="2650337"/>
              <a:ext cx="4140289" cy="215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/>
                <a:t>-</a:t>
              </a:r>
              <a:r>
                <a:rPr lang="en-US" altLang="zh-CN" sz="800" dirty="0" smtClean="0"/>
                <a:t>2kb            </a:t>
              </a:r>
              <a:r>
                <a:rPr lang="en-US" altLang="zh-CN" sz="800" dirty="0"/>
                <a:t>-</a:t>
              </a:r>
              <a:r>
                <a:rPr lang="en-US" altLang="zh-CN" sz="800" dirty="0" smtClean="0"/>
                <a:t>1kb              0kb              1kb               2kb              3kb             4kb         </a:t>
              </a:r>
              <a:endParaRPr lang="en-US" altLang="zh-CN" sz="800" dirty="0"/>
            </a:p>
          </p:txBody>
        </p:sp>
        <p:pic>
          <p:nvPicPr>
            <p:cNvPr id="50" name="图片 49" descr="{SIG`A_50GQO`4~QZ}@LNVW"/>
            <p:cNvPicPr>
              <a:picLocks noChangeAspect="1"/>
            </p:cNvPicPr>
            <p:nvPr/>
          </p:nvPicPr>
          <p:blipFill rotWithShape="1">
            <a:blip r:embed="rId3"/>
            <a:srcRect l="7438" t="12447" r="2296" b="57063"/>
            <a:stretch/>
          </p:blipFill>
          <p:spPr>
            <a:xfrm>
              <a:off x="1493287" y="3183943"/>
              <a:ext cx="3961001" cy="227954"/>
            </a:xfrm>
            <a:prstGeom prst="rect">
              <a:avLst/>
            </a:prstGeom>
          </p:spPr>
        </p:pic>
        <p:sp>
          <p:nvSpPr>
            <p:cNvPr id="51" name="文本框 6"/>
            <p:cNvSpPr txBox="1"/>
            <p:nvPr/>
          </p:nvSpPr>
          <p:spPr>
            <a:xfrm>
              <a:off x="1357311" y="3443166"/>
              <a:ext cx="427584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/>
                <a:t>-</a:t>
              </a:r>
              <a:r>
                <a:rPr lang="en-US" altLang="zh-CN" sz="800" dirty="0" smtClean="0"/>
                <a:t>2kb       </a:t>
              </a:r>
              <a:r>
                <a:rPr lang="en-US" altLang="zh-CN" sz="800" dirty="0"/>
                <a:t>-</a:t>
              </a:r>
              <a:r>
                <a:rPr lang="en-US" altLang="zh-CN" sz="800" dirty="0" smtClean="0"/>
                <a:t>1.5kb         -1kb          -0.5kb        0kb           0.5kb       1kb            1.5kb        2kb            </a:t>
              </a:r>
              <a:endParaRPr lang="en-US" altLang="zh-CN" sz="800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299745" y="3141903"/>
              <a:ext cx="29448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/>
                <a:t>5’</a:t>
              </a:r>
              <a:endParaRPr lang="zh-CN" altLang="en-US" sz="800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391228" y="3141903"/>
              <a:ext cx="29448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/>
                <a:t>3’</a:t>
              </a:r>
              <a:endParaRPr lang="zh-CN" altLang="en-US" sz="800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1444102" y="2937722"/>
              <a:ext cx="98937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i="1" dirty="0">
                  <a:latin typeface="Times New Roman" pitchFamily="18" charset="0"/>
                  <a:cs typeface="Times New Roman" pitchFamily="18" charset="0"/>
                  <a:sym typeface="+mn-ea"/>
                </a:rPr>
                <a:t>XP_014497364</a:t>
              </a:r>
              <a:endParaRPr lang="en-US" altLang="zh-CN" sz="1000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444102" y="2213540"/>
              <a:ext cx="98296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i="1" dirty="0">
                  <a:latin typeface="Times New Roman" pitchFamily="18" charset="0"/>
                  <a:ea typeface="宋体" panose="02010600030101010101" pitchFamily="2" charset="-122"/>
                  <a:cs typeface="Times New Roman" pitchFamily="18" charset="0"/>
                  <a:sym typeface="+mn-ea"/>
                </a:rPr>
                <a:t>XP_014496932</a:t>
              </a:r>
              <a:endParaRPr lang="en-US" altLang="zh-CN" sz="1000" i="1" dirty="0"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  <a:sym typeface="+mn-ea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1433003" y="3712213"/>
              <a:ext cx="2678659" cy="215444"/>
              <a:chOff x="1304761" y="5320273"/>
              <a:chExt cx="2975977" cy="222343"/>
            </a:xfrm>
          </p:grpSpPr>
          <p:pic>
            <p:nvPicPr>
              <p:cNvPr id="62" name="图片 61" descr="OBR90[[890[KHV9WJZR8~YU"/>
              <p:cNvPicPr>
                <a:picLocks noChangeAspect="1"/>
              </p:cNvPicPr>
              <p:nvPr/>
            </p:nvPicPr>
            <p:blipFill rotWithShape="1">
              <a:blip r:embed="rId4"/>
              <a:srcRect l="455" t="81055" r="97117" b="4915"/>
              <a:stretch/>
            </p:blipFill>
            <p:spPr>
              <a:xfrm>
                <a:off x="1304761" y="5349764"/>
                <a:ext cx="173833" cy="179268"/>
              </a:xfrm>
              <a:prstGeom prst="rect">
                <a:avLst/>
              </a:prstGeom>
            </p:spPr>
          </p:pic>
          <p:pic>
            <p:nvPicPr>
              <p:cNvPr id="63" name="图片 62" descr="OBR90[[890[KHV9WJZR8~YU"/>
              <p:cNvPicPr>
                <a:picLocks noChangeAspect="1"/>
              </p:cNvPicPr>
              <p:nvPr/>
            </p:nvPicPr>
            <p:blipFill rotWithShape="1">
              <a:blip r:embed="rId4"/>
              <a:srcRect l="7421" t="81055" r="89932" b="4915"/>
              <a:stretch/>
            </p:blipFill>
            <p:spPr>
              <a:xfrm>
                <a:off x="1765226" y="5349764"/>
                <a:ext cx="189472" cy="179268"/>
              </a:xfrm>
              <a:prstGeom prst="rect">
                <a:avLst/>
              </a:prstGeom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1394886" y="5320273"/>
                <a:ext cx="50726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 smtClean="0"/>
                  <a:t>CDS</a:t>
                </a:r>
                <a:endParaRPr lang="zh-CN" altLang="en-US" sz="800" dirty="0"/>
              </a:p>
            </p:txBody>
          </p:sp>
          <p:pic>
            <p:nvPicPr>
              <p:cNvPr id="64" name="图片 63" descr="OBR90[[890[KHV9WJZR8~YU"/>
              <p:cNvPicPr>
                <a:picLocks noChangeAspect="1"/>
              </p:cNvPicPr>
              <p:nvPr/>
            </p:nvPicPr>
            <p:blipFill rotWithShape="1">
              <a:blip r:embed="rId4"/>
              <a:srcRect l="29932" t="81055" r="67537" b="4915"/>
              <a:stretch/>
            </p:blipFill>
            <p:spPr>
              <a:xfrm>
                <a:off x="3413103" y="5349764"/>
                <a:ext cx="181208" cy="179268"/>
              </a:xfrm>
              <a:prstGeom prst="rect">
                <a:avLst/>
              </a:prstGeom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1867872" y="5320273"/>
                <a:ext cx="48003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 smtClean="0"/>
                  <a:t>UTR</a:t>
                </a:r>
                <a:endParaRPr lang="zh-CN" altLang="en-US" sz="800" dirty="0"/>
              </a:p>
            </p:txBody>
          </p:sp>
          <p:pic>
            <p:nvPicPr>
              <p:cNvPr id="65" name="图片 64" descr="OBR90[[890[KHV9WJZR8~YU"/>
              <p:cNvPicPr>
                <a:picLocks noChangeAspect="1"/>
              </p:cNvPicPr>
              <p:nvPr/>
            </p:nvPicPr>
            <p:blipFill rotWithShape="1">
              <a:blip r:embed="rId4"/>
              <a:srcRect l="14746" t="81055" r="82825" b="4915"/>
              <a:stretch/>
            </p:blipFill>
            <p:spPr>
              <a:xfrm>
                <a:off x="2258156" y="5349764"/>
                <a:ext cx="173834" cy="179268"/>
              </a:xfrm>
              <a:prstGeom prst="rect">
                <a:avLst/>
              </a:prstGeom>
            </p:spPr>
          </p:pic>
          <p:sp>
            <p:nvSpPr>
              <p:cNvPr id="66" name="TextBox 65"/>
              <p:cNvSpPr txBox="1"/>
              <p:nvPr/>
            </p:nvSpPr>
            <p:spPr>
              <a:xfrm>
                <a:off x="2339959" y="5320273"/>
                <a:ext cx="57140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 smtClean="0"/>
                  <a:t>Intron</a:t>
                </a:r>
                <a:endParaRPr lang="zh-CN" altLang="en-US" sz="800" dirty="0"/>
              </a:p>
            </p:txBody>
          </p:sp>
          <p:pic>
            <p:nvPicPr>
              <p:cNvPr id="67" name="图片 66" descr="OBR90[[890[KHV9WJZR8~YU"/>
              <p:cNvPicPr>
                <a:picLocks noChangeAspect="1"/>
              </p:cNvPicPr>
              <p:nvPr/>
            </p:nvPicPr>
            <p:blipFill rotWithShape="1">
              <a:blip r:embed="rId4"/>
              <a:srcRect l="21930" t="81055" r="75743" b="4915"/>
              <a:stretch/>
            </p:blipFill>
            <p:spPr>
              <a:xfrm>
                <a:off x="2820836" y="5349764"/>
                <a:ext cx="166591" cy="179268"/>
              </a:xfrm>
              <a:prstGeom prst="rect">
                <a:avLst/>
              </a:prstGeom>
            </p:spPr>
          </p:pic>
          <p:sp>
            <p:nvSpPr>
              <p:cNvPr id="9" name="TextBox 8"/>
              <p:cNvSpPr txBox="1"/>
              <p:nvPr/>
            </p:nvSpPr>
            <p:spPr>
              <a:xfrm>
                <a:off x="2902286" y="5320273"/>
                <a:ext cx="56992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 smtClean="0"/>
                  <a:t>CORE</a:t>
                </a:r>
                <a:endParaRPr lang="zh-CN" altLang="en-US" sz="800" dirty="0"/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3506054" y="5320273"/>
                <a:ext cx="774684" cy="2223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 smtClean="0"/>
                  <a:t>Promoter</a:t>
                </a:r>
                <a:endParaRPr lang="zh-CN" altLang="en-US" sz="800" dirty="0"/>
              </a:p>
            </p:txBody>
          </p:sp>
        </p:grpSp>
      </p:grpSp>
      <p:sp>
        <p:nvSpPr>
          <p:cNvPr id="16" name="TextBox 15"/>
          <p:cNvSpPr txBox="1"/>
          <p:nvPr/>
        </p:nvSpPr>
        <p:spPr>
          <a:xfrm>
            <a:off x="1101496" y="2123080"/>
            <a:ext cx="487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221096" y="4042977"/>
            <a:ext cx="4285303" cy="2032005"/>
            <a:chOff x="1221096" y="4042977"/>
            <a:chExt cx="4285303" cy="2032005"/>
          </a:xfrm>
        </p:grpSpPr>
        <p:grpSp>
          <p:nvGrpSpPr>
            <p:cNvPr id="15" name="组合 14"/>
            <p:cNvGrpSpPr/>
            <p:nvPr/>
          </p:nvGrpSpPr>
          <p:grpSpPr>
            <a:xfrm>
              <a:off x="1479285" y="4042977"/>
              <a:ext cx="4027114" cy="2032005"/>
              <a:chOff x="1307473" y="4421348"/>
              <a:chExt cx="4027114" cy="2032005"/>
            </a:xfrm>
          </p:grpSpPr>
          <p:pic>
            <p:nvPicPr>
              <p:cNvPr id="1026" name="Picture 2" descr="C:\Users\Administrator\Desktop\XP_014497364 SD.jp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818" t="11989" r="9781" b="7653"/>
              <a:stretch/>
            </p:blipFill>
            <p:spPr bwMode="auto">
              <a:xfrm>
                <a:off x="4246201" y="4719145"/>
                <a:ext cx="893379" cy="17342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7" name="Picture 3" descr="C:\Users\Administrator\Desktop\xp_014496932  LD.jp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72" t="11990" r="6652" b="7652"/>
              <a:stretch/>
            </p:blipFill>
            <p:spPr bwMode="auto">
              <a:xfrm>
                <a:off x="1307473" y="4719145"/>
                <a:ext cx="931126" cy="173420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Picture 4" descr="C:\Users\Administrator\Desktop\xp_014496932 SD.jp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698" t="11990" r="6912" b="7652"/>
              <a:stretch/>
            </p:blipFill>
            <p:spPr bwMode="auto">
              <a:xfrm>
                <a:off x="2270242" y="4719145"/>
                <a:ext cx="930285" cy="173420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Picture 5" descr="C:\Users\Administrator\Desktop\XP_014497364 LD.jpg"/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850" t="11409" r="7327" b="7652"/>
              <a:stretch/>
            </p:blipFill>
            <p:spPr bwMode="auto">
              <a:xfrm>
                <a:off x="3279558" y="4706603"/>
                <a:ext cx="893063" cy="17467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9" name="矩形 68"/>
              <p:cNvSpPr/>
              <p:nvPr/>
            </p:nvSpPr>
            <p:spPr>
              <a:xfrm>
                <a:off x="2417382" y="4578024"/>
                <a:ext cx="982961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000" i="1" dirty="0">
                    <a:latin typeface="Times New Roman" pitchFamily="18" charset="0"/>
                    <a:ea typeface="宋体" panose="02010600030101010101" pitchFamily="2" charset="-122"/>
                    <a:cs typeface="Times New Roman" pitchFamily="18" charset="0"/>
                    <a:sym typeface="+mn-ea"/>
                  </a:rPr>
                  <a:t>XP_014496932</a:t>
                </a:r>
                <a:endParaRPr lang="en-US" altLang="zh-CN" sz="1000" i="1" dirty="0">
                  <a:latin typeface="Times New Roman" pitchFamily="18" charset="0"/>
                  <a:ea typeface="宋体" panose="02010600030101010101" pitchFamily="2" charset="-122"/>
                  <a:cs typeface="Times New Roman" pitchFamily="18" charset="0"/>
                  <a:sym typeface="+mn-ea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1387711" y="4578024"/>
                <a:ext cx="982961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000" i="1" dirty="0">
                    <a:latin typeface="Times New Roman" pitchFamily="18" charset="0"/>
                    <a:ea typeface="宋体" panose="02010600030101010101" pitchFamily="2" charset="-122"/>
                    <a:cs typeface="Times New Roman" pitchFamily="18" charset="0"/>
                    <a:sym typeface="+mn-ea"/>
                  </a:rPr>
                  <a:t>XP_014496932</a:t>
                </a:r>
                <a:endParaRPr lang="en-US" altLang="zh-CN" sz="1000" i="1" dirty="0">
                  <a:latin typeface="Times New Roman" pitchFamily="18" charset="0"/>
                  <a:ea typeface="宋体" panose="02010600030101010101" pitchFamily="2" charset="-122"/>
                  <a:cs typeface="Times New Roman" pitchFamily="18" charset="0"/>
                  <a:sym typeface="+mn-ea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615059" y="4421348"/>
                <a:ext cx="64177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 smtClean="0"/>
                  <a:t>LD</a:t>
                </a:r>
                <a:endParaRPr lang="zh-CN" altLang="en-US" sz="1000" dirty="0"/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2674301" y="4421348"/>
                <a:ext cx="64177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 smtClean="0"/>
                  <a:t>SD</a:t>
                </a:r>
                <a:endParaRPr lang="zh-CN" altLang="en-US" sz="1000" dirty="0"/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3378542" y="4578024"/>
                <a:ext cx="989373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000" i="1" dirty="0">
                    <a:latin typeface="Times New Roman" pitchFamily="18" charset="0"/>
                    <a:cs typeface="Times New Roman" pitchFamily="18" charset="0"/>
                    <a:sym typeface="+mn-ea"/>
                  </a:rPr>
                  <a:t>XP_014497364</a:t>
                </a:r>
                <a:endParaRPr lang="en-US" altLang="zh-CN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4345214" y="4578024"/>
                <a:ext cx="989373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000" i="1" dirty="0">
                    <a:latin typeface="Times New Roman" pitchFamily="18" charset="0"/>
                    <a:cs typeface="Times New Roman" pitchFamily="18" charset="0"/>
                    <a:sym typeface="+mn-ea"/>
                  </a:rPr>
                  <a:t>XP_014497364</a:t>
                </a:r>
                <a:endParaRPr lang="en-US" altLang="zh-CN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3580696" y="4421348"/>
                <a:ext cx="64177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 smtClean="0"/>
                  <a:t>LD</a:t>
                </a:r>
                <a:endParaRPr lang="zh-CN" altLang="en-US" sz="1000" dirty="0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4587388" y="4421348"/>
                <a:ext cx="64177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 smtClean="0"/>
                  <a:t>SD</a:t>
                </a:r>
                <a:endParaRPr lang="zh-CN" altLang="en-US" sz="1000" dirty="0"/>
              </a:p>
            </p:txBody>
          </p:sp>
        </p:grpSp>
        <p:sp>
          <p:nvSpPr>
            <p:cNvPr id="78" name="TextBox 77"/>
            <p:cNvSpPr txBox="1"/>
            <p:nvPr/>
          </p:nvSpPr>
          <p:spPr>
            <a:xfrm rot="16200000">
              <a:off x="546804" y="4748801"/>
              <a:ext cx="16255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cs typeface="Times New Roman" panose="02020603050405020304" pitchFamily="18" charset="0"/>
                </a:rPr>
                <a:t>Relative expression</a:t>
              </a:r>
              <a:endParaRPr lang="zh-CN" altLang="en-US" sz="1200" dirty="0">
                <a:cs typeface="Times New Roman" panose="02020603050405020304" pitchFamily="18" charset="0"/>
              </a:endParaRPr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1101496" y="4081798"/>
            <a:ext cx="487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294495" y="2390443"/>
            <a:ext cx="294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/>
              <a:t>5’</a:t>
            </a:r>
            <a:endParaRPr lang="zh-CN" altLang="en-US" sz="800" dirty="0"/>
          </a:p>
        </p:txBody>
      </p:sp>
      <p:sp>
        <p:nvSpPr>
          <p:cNvPr id="83" name="TextBox 82"/>
          <p:cNvSpPr txBox="1"/>
          <p:nvPr/>
        </p:nvSpPr>
        <p:spPr>
          <a:xfrm>
            <a:off x="5385978" y="2390443"/>
            <a:ext cx="294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/>
              <a:t>3’</a:t>
            </a:r>
            <a:endParaRPr lang="zh-CN" altLang="en-US" sz="800" dirty="0"/>
          </a:p>
        </p:txBody>
      </p:sp>
      <p:sp>
        <p:nvSpPr>
          <p:cNvPr id="84" name="TextBox 83"/>
          <p:cNvSpPr txBox="1"/>
          <p:nvPr/>
        </p:nvSpPr>
        <p:spPr>
          <a:xfrm>
            <a:off x="4804902" y="4639884"/>
            <a:ext cx="339242" cy="228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/>
              <a:t>***</a:t>
            </a:r>
            <a:endParaRPr lang="zh-CN" altLang="en-US" sz="800" dirty="0"/>
          </a:p>
        </p:txBody>
      </p:sp>
      <p:sp>
        <p:nvSpPr>
          <p:cNvPr id="85" name="TextBox 84"/>
          <p:cNvSpPr txBox="1"/>
          <p:nvPr/>
        </p:nvSpPr>
        <p:spPr>
          <a:xfrm>
            <a:off x="5019790" y="4403834"/>
            <a:ext cx="339242" cy="228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/>
              <a:t>***</a:t>
            </a:r>
            <a:endParaRPr lang="zh-CN" altLang="en-US" sz="800" dirty="0"/>
          </a:p>
        </p:txBody>
      </p:sp>
      <p:sp>
        <p:nvSpPr>
          <p:cNvPr id="86" name="TextBox 85"/>
          <p:cNvSpPr txBox="1"/>
          <p:nvPr/>
        </p:nvSpPr>
        <p:spPr>
          <a:xfrm>
            <a:off x="2835603" y="4528173"/>
            <a:ext cx="339242" cy="228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/>
              <a:t>***</a:t>
            </a:r>
            <a:endParaRPr lang="zh-CN" altLang="en-US" sz="800" dirty="0"/>
          </a:p>
        </p:txBody>
      </p:sp>
      <p:sp>
        <p:nvSpPr>
          <p:cNvPr id="87" name="TextBox 86"/>
          <p:cNvSpPr txBox="1"/>
          <p:nvPr/>
        </p:nvSpPr>
        <p:spPr>
          <a:xfrm>
            <a:off x="3064627" y="4319754"/>
            <a:ext cx="339242" cy="228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/>
              <a:t>***</a:t>
            </a:r>
            <a:endParaRPr lang="zh-CN" alt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59</Words>
  <Application>Microsoft Office PowerPoint</Application>
  <PresentationFormat>全屏显示(4:3)</PresentationFormat>
  <Paragraphs>28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lishuai</cp:lastModifiedBy>
  <cp:revision>83</cp:revision>
  <dcterms:created xsi:type="dcterms:W3CDTF">2019-10-24T12:00:00Z</dcterms:created>
  <dcterms:modified xsi:type="dcterms:W3CDTF">2020-07-10T01:58:05Z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