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140" d="100"/>
          <a:sy n="140" d="100"/>
        </p:scale>
        <p:origin x="-2004" y="1314"/>
      </p:cViewPr>
      <p:guideLst>
        <p:guide orient="horz" pos="2880"/>
        <p:guide pos="186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2020/7/12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19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21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2020/7/12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 rot="16200000">
            <a:off x="425582" y="3425997"/>
            <a:ext cx="1556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Relative expression</a:t>
            </a:r>
            <a:endParaRPr lang="zh-CN" altLang="en-US" sz="1200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8069" y="2674961"/>
            <a:ext cx="2175881" cy="2238233"/>
            <a:chOff x="1308069" y="2674961"/>
            <a:chExt cx="2175881" cy="2238233"/>
          </a:xfrm>
        </p:grpSpPr>
        <p:grpSp>
          <p:nvGrpSpPr>
            <p:cNvPr id="5" name="组合 4"/>
            <p:cNvGrpSpPr/>
            <p:nvPr/>
          </p:nvGrpSpPr>
          <p:grpSpPr>
            <a:xfrm>
              <a:off x="1308069" y="2674961"/>
              <a:ext cx="1977461" cy="2238233"/>
              <a:chOff x="1308069" y="2674961"/>
              <a:chExt cx="1977461" cy="2238233"/>
            </a:xfrm>
          </p:grpSpPr>
          <p:pic>
            <p:nvPicPr>
              <p:cNvPr id="1026" name="Picture 2" descr="C:\Users\Administrator\Desktop\VrCOL1 and 2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56" t="9486" b="8046"/>
              <a:stretch/>
            </p:blipFill>
            <p:spPr bwMode="auto">
              <a:xfrm>
                <a:off x="1308069" y="2674961"/>
                <a:ext cx="1962781" cy="22382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/>
              <p:cNvSpPr txBox="1"/>
              <p:nvPr/>
            </p:nvSpPr>
            <p:spPr>
              <a:xfrm>
                <a:off x="1569509" y="4221471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777300" y="4234882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74025" y="4101326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173856" y="4149094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379277" y="3761419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576421" y="4219372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795706" y="4190038"/>
                <a:ext cx="489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***</a:t>
                </a:r>
                <a:endParaRPr lang="zh-CN" altLang="en-US" sz="800" dirty="0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994126" y="3974594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***</a:t>
              </a:r>
              <a:endParaRPr lang="zh-CN" altLang="en-US" sz="8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85893" y="2674960"/>
            <a:ext cx="2123338" cy="2238233"/>
            <a:chOff x="3285893" y="2674960"/>
            <a:chExt cx="2123338" cy="2238233"/>
          </a:xfrm>
        </p:grpSpPr>
        <p:pic>
          <p:nvPicPr>
            <p:cNvPr id="1027" name="Picture 3" descr="C:\Users\Administrator\Desktop\VrCOL8 and 9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1" t="9486" b="8046"/>
            <a:stretch/>
          </p:blipFill>
          <p:spPr bwMode="auto">
            <a:xfrm>
              <a:off x="3285893" y="2674960"/>
              <a:ext cx="1885250" cy="2238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919407" y="4101263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</a:t>
              </a:r>
              <a:endParaRPr lang="zh-CN" altLang="en-US" sz="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504647" y="4142270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***</a:t>
              </a:r>
              <a:endParaRPr lang="zh-CN" altLang="en-US" sz="8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06757" y="4089140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***</a:t>
              </a:r>
              <a:endParaRPr lang="zh-CN" altLang="en-US" sz="8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08649" y="4127397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***</a:t>
              </a:r>
              <a:endParaRPr lang="zh-CN" altLang="en-US" sz="8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697750" y="4162742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***</a:t>
              </a:r>
              <a:endParaRPr lang="zh-CN" altLang="en-US" sz="8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498819" y="4052273"/>
              <a:ext cx="489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***</a:t>
              </a:r>
              <a:endParaRPr lang="zh-CN" alt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</Words>
  <Application>Microsoft Office PowerPoint</Application>
  <PresentationFormat>全屏显示(4:3)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75</cp:revision>
  <dcterms:created xsi:type="dcterms:W3CDTF">2019-10-24T12:00:00Z</dcterms:created>
  <dcterms:modified xsi:type="dcterms:W3CDTF">2020-07-12T02:18:32Z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