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87" r:id="rId3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BEFA"/>
    <a:srgbClr val="FBBE70"/>
    <a:srgbClr val="9DFABE"/>
    <a:srgbClr val="85F8B0"/>
    <a:srgbClr val="F9B16C"/>
    <a:srgbClr val="ADAFF8"/>
    <a:srgbClr val="D8D7E3"/>
    <a:srgbClr val="A7F5E0"/>
    <a:srgbClr val="C1F2FA"/>
    <a:srgbClr val="BAEB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-3330" y="-252"/>
      </p:cViewPr>
      <p:guideLst>
        <p:guide orient="horz" pos="2880"/>
        <p:guide pos="186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60120" cy="601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Arial" panose="020B0604020202020204" pitchFamily="34" charset="0"/>
                <a:ea typeface="Arial" panose="020B0604020202020204" pitchFamily="34" charset="0"/>
              </a:rPr>
            </a:fld>
            <a:endParaRPr lang="zh-CN" altLang="en-US" smtClean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Arial" panose="020B0604020202020204" pitchFamily="34" charset="0"/>
                <a:ea typeface="Arial" panose="020B0604020202020204" pitchFamily="34" charset="0"/>
              </a:rPr>
            </a:fld>
            <a:endParaRPr lang="zh-CN" altLang="en-US" smtClean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376810" y="3451382"/>
            <a:ext cx="6104383" cy="1199008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405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376810" y="4755348"/>
            <a:ext cx="6104383" cy="126810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76810" y="1728171"/>
            <a:ext cx="6104383" cy="6722468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76837" y="5078807"/>
            <a:ext cx="6104383" cy="833209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27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376834" y="6016159"/>
            <a:ext cx="6104383" cy="143745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376836" y="1728170"/>
            <a:ext cx="2971824" cy="6720662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509368" y="1728170"/>
            <a:ext cx="2971824" cy="6720662"/>
          </a:xfrm>
        </p:spPr>
        <p:txBody>
          <a:bodyPr>
            <a:noAutofit/>
          </a:bodyPr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376836" y="1728171"/>
            <a:ext cx="2971824" cy="508054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76833" y="2385626"/>
            <a:ext cx="2971800" cy="6070243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3507609" y="1728171"/>
            <a:ext cx="2971824" cy="50805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3507609" y="2385626"/>
            <a:ext cx="2971824" cy="6070243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76836" y="1728170"/>
            <a:ext cx="2971824" cy="6720662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3509395" y="1728170"/>
            <a:ext cx="2971824" cy="6720662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5946264" y="1270135"/>
            <a:ext cx="534929" cy="718591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376834" y="1270125"/>
            <a:ext cx="5528307" cy="718591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376837" y="1270135"/>
            <a:ext cx="6104383" cy="672066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376810" y="3451382"/>
            <a:ext cx="6104383" cy="1199008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05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376810" y="576057"/>
            <a:ext cx="6104383" cy="86408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376810" y="1728170"/>
            <a:ext cx="6104383" cy="6720662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494855" y="8467279"/>
            <a:ext cx="151875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2315250" y="8467279"/>
            <a:ext cx="222750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4843463" y="8467279"/>
            <a:ext cx="151875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ea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100" b="1" u="none" strike="noStrike" kern="1200" cap="none" spc="200" normalizeH="0">
          <a:solidFill>
            <a:schemeClr val="tx1"/>
          </a:solidFill>
          <a:uFillTx/>
          <a:latin typeface="+mj-lt"/>
          <a:ea typeface="Arial" panose="020B0604020202020204" pitchFamily="34" charset="0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image" Target="../media/image1.emf"/><Relationship Id="rId1" Type="http://schemas.openxmlformats.org/officeDocument/2006/relationships/tags" Target="../tags/tag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142365" y="1395730"/>
            <a:ext cx="4668520" cy="6238875"/>
            <a:chOff x="1799" y="2198"/>
            <a:chExt cx="7352" cy="9825"/>
          </a:xfrm>
        </p:grpSpPr>
        <p:sp>
          <p:nvSpPr>
            <p:cNvPr id="59" name="TextBox 58"/>
            <p:cNvSpPr txBox="1"/>
            <p:nvPr/>
          </p:nvSpPr>
          <p:spPr>
            <a:xfrm>
              <a:off x="4655" y="2198"/>
              <a:ext cx="1388" cy="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B-Box1</a:t>
              </a:r>
              <a:endParaRPr lang="zh-CN" altLang="en-US" sz="1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8" name="直接连接符 97"/>
            <p:cNvCxnSpPr/>
            <p:nvPr/>
          </p:nvCxnSpPr>
          <p:spPr>
            <a:xfrm flipV="1">
              <a:off x="3594" y="2585"/>
              <a:ext cx="2870" cy="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9" name="组合 38"/>
            <p:cNvGrpSpPr/>
            <p:nvPr/>
          </p:nvGrpSpPr>
          <p:grpSpPr>
            <a:xfrm rot="0">
              <a:off x="3594" y="5860"/>
              <a:ext cx="2975" cy="436"/>
              <a:chOff x="3417" y="6853"/>
              <a:chExt cx="3657" cy="1353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4562" y="6853"/>
                <a:ext cx="2202" cy="13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 smtClean="0"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B-Box2</a:t>
                </a:r>
                <a:endParaRPr lang="zh-CN" altLang="en-US" sz="1200" dirty="0"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99" name="直接连接符 98"/>
              <p:cNvCxnSpPr/>
              <p:nvPr/>
            </p:nvCxnSpPr>
            <p:spPr>
              <a:xfrm flipV="1">
                <a:off x="3417" y="7928"/>
                <a:ext cx="3657" cy="1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组合 39"/>
            <p:cNvGrpSpPr/>
            <p:nvPr/>
          </p:nvGrpSpPr>
          <p:grpSpPr>
            <a:xfrm rot="0">
              <a:off x="3594" y="8321"/>
              <a:ext cx="2920" cy="436"/>
              <a:chOff x="3386" y="11924"/>
              <a:chExt cx="4321" cy="1354"/>
            </a:xfrm>
          </p:grpSpPr>
          <p:sp>
            <p:nvSpPr>
              <p:cNvPr id="159" name="TextBox 158"/>
              <p:cNvSpPr txBox="1"/>
              <p:nvPr/>
            </p:nvSpPr>
            <p:spPr>
              <a:xfrm>
                <a:off x="4957" y="11924"/>
                <a:ext cx="1518" cy="13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 smtClean="0"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CCT</a:t>
                </a:r>
                <a:endParaRPr lang="zh-CN" altLang="en-US" sz="1200" dirty="0"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83" name="直接连接符 182"/>
              <p:cNvCxnSpPr/>
              <p:nvPr/>
            </p:nvCxnSpPr>
            <p:spPr>
              <a:xfrm>
                <a:off x="3386" y="12922"/>
                <a:ext cx="4321" cy="2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" name="组合 4"/>
            <p:cNvGrpSpPr/>
            <p:nvPr/>
          </p:nvGrpSpPr>
          <p:grpSpPr>
            <a:xfrm>
              <a:off x="1885" y="2667"/>
              <a:ext cx="5755" cy="3193"/>
              <a:chOff x="760" y="2951"/>
              <a:chExt cx="7368" cy="4486"/>
            </a:xfrm>
          </p:grpSpPr>
          <p:pic>
            <p:nvPicPr>
              <p:cNvPr id="6" name="图片 5" descr="b-box1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2"/>
              <a:srcRect r="86964" b="12383"/>
              <a:stretch>
                <a:fillRect/>
              </a:stretch>
            </p:blipFill>
            <p:spPr>
              <a:xfrm>
                <a:off x="760" y="2951"/>
                <a:ext cx="1168" cy="4486"/>
              </a:xfrm>
              <a:prstGeom prst="rect">
                <a:avLst/>
              </a:prstGeom>
            </p:spPr>
          </p:pic>
          <p:pic>
            <p:nvPicPr>
              <p:cNvPr id="18" name="图片 17" descr="b-box1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2"/>
              <a:srcRect l="17422" r="17288" b="12383"/>
              <a:stretch>
                <a:fillRect/>
              </a:stretch>
            </p:blipFill>
            <p:spPr>
              <a:xfrm>
                <a:off x="1928" y="2951"/>
                <a:ext cx="5850" cy="4486"/>
              </a:xfrm>
              <a:prstGeom prst="rect">
                <a:avLst/>
              </a:prstGeom>
            </p:spPr>
          </p:pic>
          <p:pic>
            <p:nvPicPr>
              <p:cNvPr id="20" name="图片 19" descr="b-box1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2"/>
              <a:srcRect l="92969" r="3125" b="12383"/>
              <a:stretch>
                <a:fillRect/>
              </a:stretch>
            </p:blipFill>
            <p:spPr>
              <a:xfrm>
                <a:off x="7778" y="2951"/>
                <a:ext cx="350" cy="4486"/>
              </a:xfrm>
              <a:prstGeom prst="rect">
                <a:avLst/>
              </a:prstGeom>
            </p:spPr>
          </p:pic>
        </p:grpSp>
        <p:grpSp>
          <p:nvGrpSpPr>
            <p:cNvPr id="21" name="组合 20"/>
            <p:cNvGrpSpPr/>
            <p:nvPr/>
          </p:nvGrpSpPr>
          <p:grpSpPr>
            <a:xfrm>
              <a:off x="1885" y="6296"/>
              <a:ext cx="7267" cy="2024"/>
              <a:chOff x="520" y="5440"/>
              <a:chExt cx="8182" cy="2898"/>
            </a:xfrm>
          </p:grpSpPr>
          <p:pic>
            <p:nvPicPr>
              <p:cNvPr id="22" name="图片 21" descr="b-box2"/>
              <p:cNvPicPr>
                <a:picLocks noChangeAspect="1"/>
              </p:cNvPicPr>
              <p:nvPr/>
            </p:nvPicPr>
            <p:blipFill>
              <a:blip r:embed="rId5"/>
              <a:srcRect r="88340" b="17670"/>
              <a:stretch>
                <a:fillRect/>
              </a:stretch>
            </p:blipFill>
            <p:spPr>
              <a:xfrm>
                <a:off x="520" y="5440"/>
                <a:ext cx="1138" cy="2898"/>
              </a:xfrm>
              <a:prstGeom prst="rect">
                <a:avLst/>
              </a:prstGeom>
            </p:spPr>
          </p:pic>
          <p:pic>
            <p:nvPicPr>
              <p:cNvPr id="23" name="图片 22" descr="b-box2"/>
              <p:cNvPicPr>
                <a:picLocks noChangeAspect="1"/>
              </p:cNvPicPr>
              <p:nvPr/>
            </p:nvPicPr>
            <p:blipFill>
              <a:blip r:embed="rId5"/>
              <a:srcRect l="16117" r="15748" b="17670"/>
              <a:stretch>
                <a:fillRect/>
              </a:stretch>
            </p:blipFill>
            <p:spPr>
              <a:xfrm>
                <a:off x="1658" y="5440"/>
                <a:ext cx="6650" cy="2898"/>
              </a:xfrm>
              <a:prstGeom prst="rect">
                <a:avLst/>
              </a:prstGeom>
            </p:spPr>
          </p:pic>
          <p:pic>
            <p:nvPicPr>
              <p:cNvPr id="24" name="图片 23" descr="b-box2"/>
              <p:cNvPicPr>
                <a:picLocks noChangeAspect="1"/>
              </p:cNvPicPr>
              <p:nvPr/>
            </p:nvPicPr>
            <p:blipFill>
              <a:blip r:embed="rId5"/>
              <a:srcRect l="93340" r="2623" b="17670"/>
              <a:stretch>
                <a:fillRect/>
              </a:stretch>
            </p:blipFill>
            <p:spPr>
              <a:xfrm>
                <a:off x="8308" y="5440"/>
                <a:ext cx="394" cy="2898"/>
              </a:xfrm>
              <a:prstGeom prst="rect">
                <a:avLst/>
              </a:prstGeom>
            </p:spPr>
          </p:pic>
        </p:grpSp>
        <p:grpSp>
          <p:nvGrpSpPr>
            <p:cNvPr id="25" name="组合 24"/>
            <p:cNvGrpSpPr/>
            <p:nvPr/>
          </p:nvGrpSpPr>
          <p:grpSpPr>
            <a:xfrm>
              <a:off x="1799" y="8757"/>
              <a:ext cx="6340" cy="3267"/>
              <a:chOff x="1000" y="4640"/>
              <a:chExt cx="7254" cy="4498"/>
            </a:xfrm>
          </p:grpSpPr>
          <p:pic>
            <p:nvPicPr>
              <p:cNvPr id="26" name="图片 25" descr="cct"/>
              <p:cNvPicPr>
                <a:picLocks noChangeAspect="1"/>
              </p:cNvPicPr>
              <p:nvPr/>
            </p:nvPicPr>
            <p:blipFill>
              <a:blip r:embed="rId6"/>
              <a:srcRect r="87023" b="12148"/>
              <a:stretch>
                <a:fillRect/>
              </a:stretch>
            </p:blipFill>
            <p:spPr>
              <a:xfrm>
                <a:off x="1000" y="4640"/>
                <a:ext cx="1142" cy="4498"/>
              </a:xfrm>
              <a:prstGeom prst="rect">
                <a:avLst/>
              </a:prstGeom>
            </p:spPr>
          </p:pic>
          <p:pic>
            <p:nvPicPr>
              <p:cNvPr id="27" name="图片 26" descr="cct"/>
              <p:cNvPicPr>
                <a:picLocks noChangeAspect="1"/>
              </p:cNvPicPr>
              <p:nvPr/>
            </p:nvPicPr>
            <p:blipFill>
              <a:blip r:embed="rId6"/>
              <a:srcRect l="17591" r="17182" b="12148"/>
              <a:stretch>
                <a:fillRect/>
              </a:stretch>
            </p:blipFill>
            <p:spPr>
              <a:xfrm>
                <a:off x="2142" y="4640"/>
                <a:ext cx="5740" cy="4498"/>
              </a:xfrm>
              <a:prstGeom prst="rect">
                <a:avLst/>
              </a:prstGeom>
            </p:spPr>
          </p:pic>
          <p:pic>
            <p:nvPicPr>
              <p:cNvPr id="28" name="图片 27" descr="cct"/>
              <p:cNvPicPr>
                <a:picLocks noChangeAspect="1"/>
              </p:cNvPicPr>
              <p:nvPr/>
            </p:nvPicPr>
            <p:blipFill>
              <a:blip r:embed="rId6"/>
              <a:srcRect l="92989" r="2773" b="12148"/>
              <a:stretch>
                <a:fillRect/>
              </a:stretch>
            </p:blipFill>
            <p:spPr>
              <a:xfrm>
                <a:off x="7882" y="4640"/>
                <a:ext cx="373" cy="4498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UNIT_PLACING_PICTURE_USER_VIEWPORT" val="{&quot;height&quot;:5120,&quot;width&quot;:8960}"/>
</p:tagLst>
</file>

<file path=ppt/tags/tag63.xml><?xml version="1.0" encoding="utf-8"?>
<p:tagLst xmlns:p="http://schemas.openxmlformats.org/presentationml/2006/main">
  <p:tag name="KSO_WM_UNIT_PLACING_PICTURE_USER_VIEWPORT" val="{&quot;height&quot;:5120,&quot;width&quot;:8960}"/>
</p:tagLst>
</file>

<file path=ppt/tags/tag64.xml><?xml version="1.0" encoding="utf-8"?>
<p:tagLst xmlns:p="http://schemas.openxmlformats.org/presentationml/2006/main">
  <p:tag name="KSO_WM_UNIT_PLACING_PICTURE_USER_VIEWPORT" val="{&quot;height&quot;:5120,&quot;width&quot;:8960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WPS 演示</Application>
  <PresentationFormat>全屏显示(4:3)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Arial</vt:lpstr>
      <vt:lpstr>宋体</vt:lpstr>
      <vt:lpstr>Wingdings</vt:lpstr>
      <vt:lpstr>微软雅黑</vt:lpstr>
      <vt:lpstr>Arial Unicode MS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ʚ小猫侠ɞ</cp:lastModifiedBy>
  <cp:revision>72</cp:revision>
  <dcterms:created xsi:type="dcterms:W3CDTF">2019-10-24T12:00:00Z</dcterms:created>
  <dcterms:modified xsi:type="dcterms:W3CDTF">2020-06-20T13:14:41Z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