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3330" y="-252"/>
      </p:cViewPr>
      <p:guideLst>
        <p:guide orient="horz" pos="2880"/>
        <p:guide pos="183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2020/4/25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2020/4/25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75842" y="3327066"/>
            <a:ext cx="2026360" cy="2812526"/>
            <a:chOff x="2175842" y="3327066"/>
            <a:chExt cx="2026360" cy="2812526"/>
          </a:xfrm>
        </p:grpSpPr>
        <p:grpSp>
          <p:nvGrpSpPr>
            <p:cNvPr id="29" name="组合 28"/>
            <p:cNvGrpSpPr/>
            <p:nvPr/>
          </p:nvGrpSpPr>
          <p:grpSpPr>
            <a:xfrm>
              <a:off x="2723473" y="5153541"/>
              <a:ext cx="1355043" cy="986051"/>
              <a:chOff x="3548195" y="4073006"/>
              <a:chExt cx="607029" cy="817633"/>
            </a:xfrm>
          </p:grpSpPr>
          <p:sp>
            <p:nvSpPr>
              <p:cNvPr id="65" name="TextBox 64"/>
              <p:cNvSpPr txBox="1"/>
              <p:nvPr/>
            </p:nvSpPr>
            <p:spPr>
              <a:xfrm rot="16200000">
                <a:off x="3398739" y="4222462"/>
                <a:ext cx="423001" cy="124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cs typeface="Times New Roman" pitchFamily="18" charset="0"/>
                  </a:rPr>
                  <a:t>Col</a:t>
                </a:r>
                <a:endParaRPr lang="zh-CN" altLang="en-US" sz="1200" dirty="0">
                  <a:cs typeface="Times New Roman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16200000">
                <a:off x="3399980" y="4450109"/>
                <a:ext cx="737195" cy="124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i="1" dirty="0" smtClean="0">
                    <a:cs typeface="Times New Roman" pitchFamily="18" charset="0"/>
                  </a:rPr>
                  <a:t>VrCOL2-1</a:t>
                </a:r>
                <a:endParaRPr lang="zh-CN" altLang="en-US" sz="1200" i="1" dirty="0">
                  <a:cs typeface="Times New Roman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 rot="16200000">
                <a:off x="3564256" y="4459997"/>
                <a:ext cx="737195" cy="124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i="1" dirty="0" smtClean="0">
                    <a:cs typeface="Times New Roman" pitchFamily="18" charset="0"/>
                  </a:rPr>
                  <a:t>VrCOL2-2</a:t>
                </a:r>
                <a:endParaRPr lang="zh-CN" altLang="en-US" sz="1200" i="1" dirty="0">
                  <a:cs typeface="Times New Roman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 rot="16200000">
                <a:off x="3724582" y="4459997"/>
                <a:ext cx="737195" cy="124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i="1" dirty="0" smtClean="0">
                    <a:cs typeface="Times New Roman" pitchFamily="18" charset="0"/>
                  </a:rPr>
                  <a:t>VrCOL2-3</a:t>
                </a:r>
                <a:endParaRPr lang="zh-CN" altLang="en-US" sz="1200" i="1" dirty="0">
                  <a:cs typeface="Times New Roman" pitchFamily="18" charset="0"/>
                </a:endParaRPr>
              </a:p>
            </p:txBody>
          </p:sp>
        </p:grpSp>
        <p:pic>
          <p:nvPicPr>
            <p:cNvPr id="1026" name="Picture 2" descr="C:\Users\Administrator\Desktop\Data 1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88" t="14474" b="27359"/>
            <a:stretch/>
          </p:blipFill>
          <p:spPr bwMode="auto">
            <a:xfrm>
              <a:off x="2623530" y="3418489"/>
              <a:ext cx="1578672" cy="1925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TextBox 68"/>
            <p:cNvSpPr txBox="1"/>
            <p:nvPr/>
          </p:nvSpPr>
          <p:spPr>
            <a:xfrm rot="16200000">
              <a:off x="1381526" y="4136529"/>
              <a:ext cx="18964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cs typeface="Times New Roman" pitchFamily="18" charset="0"/>
                </a:rPr>
                <a:t>Relative expression</a:t>
              </a:r>
              <a:endParaRPr lang="zh-CN" altLang="en-US" sz="1400" dirty="0">
                <a:cs typeface="Times New Roman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432605" y="5131369"/>
              <a:ext cx="371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itchFamily="18" charset="0"/>
                </a:rPr>
                <a:t>0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337605" y="4550817"/>
              <a:ext cx="371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itchFamily="18" charset="0"/>
                </a:rPr>
                <a:t>10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337605" y="3946514"/>
              <a:ext cx="371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cs typeface="Times New Roman" pitchFamily="18" charset="0"/>
                </a:rPr>
                <a:t>2</a:t>
              </a:r>
              <a:r>
                <a:rPr lang="en-US" altLang="zh-CN" sz="1200" dirty="0" smtClean="0">
                  <a:cs typeface="Times New Roman" pitchFamily="18" charset="0"/>
                </a:rPr>
                <a:t>0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337605" y="3342211"/>
              <a:ext cx="371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itchFamily="18" charset="0"/>
                </a:rPr>
                <a:t>30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024221" y="3327066"/>
              <a:ext cx="10780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i="1" dirty="0" smtClean="0"/>
                <a:t>VrCOL2</a:t>
              </a:r>
              <a:endParaRPr lang="zh-CN" altLang="en-US" sz="1200" i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675972" y="5023261"/>
            <a:ext cx="491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ND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398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12</Words>
  <Application>Microsoft Office PowerPoint</Application>
  <PresentationFormat>全屏显示(4:3)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76</cp:revision>
  <dcterms:created xsi:type="dcterms:W3CDTF">2019-10-24T12:00:00Z</dcterms:created>
  <dcterms:modified xsi:type="dcterms:W3CDTF">2020-04-25T02:08:24Z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