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3558" y="-552"/>
      </p:cViewPr>
      <p:guideLst>
        <p:guide orient="horz" pos="2880"/>
        <p:guide pos="183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2020/4/21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2020/4/21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253777" y="3141031"/>
            <a:ext cx="2014123" cy="2102401"/>
            <a:chOff x="2253777" y="3141031"/>
            <a:chExt cx="2014123" cy="2102401"/>
          </a:xfrm>
        </p:grpSpPr>
        <p:sp>
          <p:nvSpPr>
            <p:cNvPr id="10" name="TextBox 9"/>
            <p:cNvSpPr txBox="1"/>
            <p:nvPr/>
          </p:nvSpPr>
          <p:spPr>
            <a:xfrm>
              <a:off x="3251308" y="3977815"/>
              <a:ext cx="3238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18</a:t>
              </a:r>
              <a:endParaRPr lang="zh-CN" altLang="en-US" sz="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51308" y="3784469"/>
              <a:ext cx="3238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27</a:t>
              </a:r>
              <a:endParaRPr lang="zh-CN" altLang="en-US" sz="8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51308" y="3591123"/>
              <a:ext cx="3238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36</a:t>
              </a:r>
              <a:endParaRPr lang="zh-CN" altLang="en-US" sz="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51308" y="3397777"/>
              <a:ext cx="3238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45</a:t>
              </a:r>
              <a:endParaRPr lang="zh-CN" altLang="en-US" sz="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51308" y="3204431"/>
              <a:ext cx="3238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54</a:t>
              </a:r>
              <a:endParaRPr lang="zh-CN" altLang="en-US" sz="800" dirty="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253777" y="3141031"/>
              <a:ext cx="1085433" cy="2102401"/>
              <a:chOff x="2351242" y="2721360"/>
              <a:chExt cx="1085433" cy="2102401"/>
            </a:xfrm>
          </p:grpSpPr>
          <p:pic>
            <p:nvPicPr>
              <p:cNvPr id="3" name="Picture 3" descr="C:\Users\Administrator\Desktop\LD KONG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95" t="12302" r="5844" b="33114"/>
              <a:stretch/>
            </p:blipFill>
            <p:spPr bwMode="auto">
              <a:xfrm>
                <a:off x="2634399" y="2854377"/>
                <a:ext cx="736600" cy="124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 rot="16200000">
                <a:off x="1757336" y="3315266"/>
                <a:ext cx="1403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cs typeface="Times New Roman" pitchFamily="18" charset="0"/>
                  </a:rPr>
                  <a:t>Number of rosette leaves</a:t>
                </a:r>
                <a:endParaRPr lang="zh-CN" altLang="en-US" sz="800" dirty="0"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485967" y="3947043"/>
                <a:ext cx="2381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0</a:t>
                </a:r>
                <a:endParaRPr lang="zh-CN" altLang="en-US" sz="8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485967" y="3657922"/>
                <a:ext cx="2381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4</a:t>
                </a:r>
                <a:endParaRPr lang="zh-CN" altLang="en-US" sz="8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482791" y="3368800"/>
                <a:ext cx="3238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8</a:t>
                </a:r>
                <a:endParaRPr lang="zh-CN" altLang="en-US" sz="8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431991" y="3079678"/>
                <a:ext cx="3238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12</a:t>
                </a:r>
                <a:endParaRPr lang="zh-CN" altLang="en-US" sz="8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19291" y="2790556"/>
                <a:ext cx="3238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16</a:t>
                </a:r>
                <a:endParaRPr lang="zh-CN" altLang="en-US" sz="8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865330" y="2746760"/>
                <a:ext cx="3652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/>
                  <a:t>L</a:t>
                </a:r>
                <a:r>
                  <a:rPr lang="en-US" altLang="zh-CN" sz="800" dirty="0" smtClean="0"/>
                  <a:t>D</a:t>
                </a:r>
                <a:endParaRPr lang="zh-CN" altLang="en-US" sz="8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0800000">
                <a:off x="2619258" y="4011114"/>
                <a:ext cx="307777" cy="29845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Col</a:t>
                </a:r>
                <a:endParaRPr lang="zh-CN" altLang="en-US" sz="8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10800000">
                <a:off x="2792348" y="3998875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vector-1</a:t>
                </a:r>
                <a:endParaRPr lang="zh-CN" altLang="en-US" sz="8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10800000">
                <a:off x="2951098" y="4005225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vector-2</a:t>
                </a:r>
                <a:endParaRPr lang="zh-CN" altLang="en-US" sz="8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 rot="10800000">
                <a:off x="3128898" y="4005225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vector-3</a:t>
                </a:r>
                <a:endParaRPr lang="zh-CN" altLang="en-US" sz="800" dirty="0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05284" y="3182692"/>
              <a:ext cx="962616" cy="2049129"/>
              <a:chOff x="3402749" y="2763021"/>
              <a:chExt cx="962616" cy="2049129"/>
            </a:xfrm>
          </p:grpSpPr>
          <p:pic>
            <p:nvPicPr>
              <p:cNvPr id="2" name="Picture 2" descr="C:\Users\Administrator\Desktop\SD KONG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98" t="11704" r="4110" b="32027"/>
              <a:stretch/>
            </p:blipFill>
            <p:spPr bwMode="auto">
              <a:xfrm>
                <a:off x="3571024" y="2841770"/>
                <a:ext cx="730251" cy="12807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415449" y="3944838"/>
                <a:ext cx="2381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0</a:t>
                </a:r>
                <a:endParaRPr lang="zh-CN" altLang="en-US" sz="8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402749" y="3751490"/>
                <a:ext cx="2381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9</a:t>
                </a:r>
                <a:endParaRPr lang="zh-CN" altLang="en-US" sz="8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772387" y="2763021"/>
                <a:ext cx="3652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SD</a:t>
                </a:r>
                <a:endParaRPr lang="zh-CN" altLang="en-US" sz="8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0800000">
                <a:off x="3547948" y="3999503"/>
                <a:ext cx="307777" cy="29845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Col</a:t>
                </a:r>
                <a:endParaRPr lang="zh-CN" altLang="en-US" sz="8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10800000">
                <a:off x="3721038" y="3987264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vector-1</a:t>
                </a:r>
                <a:endParaRPr lang="zh-CN" altLang="en-US" sz="8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0800000">
                <a:off x="3879788" y="3993614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vector-2</a:t>
                </a:r>
                <a:endParaRPr lang="zh-CN" altLang="en-US" sz="8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10800000">
                <a:off x="4057588" y="3993614"/>
                <a:ext cx="307777" cy="81853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 smtClean="0"/>
                  <a:t>Empty vector-3</a:t>
                </a:r>
                <a:endParaRPr lang="zh-CN" altLang="en-US" sz="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973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32</Words>
  <Application>Microsoft Office PowerPoint</Application>
  <PresentationFormat>全屏显示(4:3)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71</cp:revision>
  <dcterms:created xsi:type="dcterms:W3CDTF">2019-10-24T12:00:00Z</dcterms:created>
  <dcterms:modified xsi:type="dcterms:W3CDTF">2020-04-21T03:19:36Z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