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88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BEFA"/>
    <a:srgbClr val="FBBE70"/>
    <a:srgbClr val="9DFABE"/>
    <a:srgbClr val="85F8B0"/>
    <a:srgbClr val="F9B16C"/>
    <a:srgbClr val="ADAFF8"/>
    <a:srgbClr val="D8D7E3"/>
    <a:srgbClr val="A7F5E0"/>
    <a:srgbClr val="C1F2FA"/>
    <a:srgbClr val="BAEB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>
        <p:scale>
          <a:sx n="70" d="100"/>
          <a:sy n="70" d="100"/>
        </p:scale>
        <p:origin x="-3558" y="-552"/>
      </p:cViewPr>
      <p:guideLst>
        <p:guide orient="horz" pos="2880"/>
        <p:guide pos="1833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60120" cy="601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Arial" panose="020B0604020202020204" pitchFamily="34" charset="0"/>
                <a:ea typeface="Arial" panose="020B0604020202020204" pitchFamily="34" charset="0"/>
              </a:rPr>
              <a:t>2020/4/21</a:t>
            </a:fld>
            <a:endParaRPr lang="zh-CN" altLang="en-US" smtClean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Arial" panose="020B0604020202020204" pitchFamily="34" charset="0"/>
                <a:ea typeface="Arial" panose="020B0604020202020204" pitchFamily="34" charset="0"/>
              </a:rPr>
              <a:t>‹#›</a:t>
            </a:fld>
            <a:endParaRPr lang="zh-CN" altLang="en-US" smtClean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2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1AC49D05-6128-4D0D-A32A-06A5E73B386C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5849F42C-2DAE-424C-A4B8-3140182C3E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3139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376810" y="3451382"/>
            <a:ext cx="6104383" cy="1199008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405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376810" y="4755348"/>
            <a:ext cx="6104383" cy="126810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76810" y="1728171"/>
            <a:ext cx="6104383" cy="6722468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37" y="5078807"/>
            <a:ext cx="6104383" cy="833209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27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76834" y="6016159"/>
            <a:ext cx="6104383" cy="143745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76836" y="1728170"/>
            <a:ext cx="2971824" cy="6720662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509368" y="1728170"/>
            <a:ext cx="2971824" cy="6720662"/>
          </a:xfrm>
        </p:spPr>
        <p:txBody>
          <a:bodyPr>
            <a:noAutofit/>
          </a:bodyPr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376836" y="1728171"/>
            <a:ext cx="2971824" cy="508054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76833" y="2385626"/>
            <a:ext cx="2971800" cy="6070243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3507609" y="1728171"/>
            <a:ext cx="2971824" cy="50805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3507609" y="2385626"/>
            <a:ext cx="2971824" cy="6070243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376836" y="1728170"/>
            <a:ext cx="2971824" cy="6720662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3509395" y="1728170"/>
            <a:ext cx="2971824" cy="6720662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2020/4/21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5946264" y="1270135"/>
            <a:ext cx="534929" cy="718591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376834" y="1270125"/>
            <a:ext cx="5528307" cy="718591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76837" y="1270135"/>
            <a:ext cx="6104383" cy="672066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376810" y="3451382"/>
            <a:ext cx="6104383" cy="1199008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05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376810" y="576057"/>
            <a:ext cx="6104383" cy="864085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376810" y="1728170"/>
            <a:ext cx="6104383" cy="6720662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94855" y="8467279"/>
            <a:ext cx="151875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2315250" y="8467279"/>
            <a:ext cx="222750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4843463" y="8467279"/>
            <a:ext cx="151875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ea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100" b="1" u="none" strike="noStrike" kern="1200" cap="none" spc="200" normalizeH="0">
          <a:solidFill>
            <a:schemeClr val="tx1"/>
          </a:solidFill>
          <a:uFillTx/>
          <a:latin typeface="+mj-lt"/>
          <a:ea typeface="Arial" panose="020B0604020202020204" pitchFamily="34" charset="0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716630" y="1858260"/>
            <a:ext cx="5599397" cy="5607662"/>
            <a:chOff x="168" y="719"/>
            <a:chExt cx="10356" cy="11772"/>
          </a:xfrm>
        </p:grpSpPr>
        <p:grpSp>
          <p:nvGrpSpPr>
            <p:cNvPr id="32" name="组合 31"/>
            <p:cNvGrpSpPr/>
            <p:nvPr/>
          </p:nvGrpSpPr>
          <p:grpSpPr>
            <a:xfrm>
              <a:off x="168" y="1066"/>
              <a:ext cx="7093" cy="11425"/>
              <a:chOff x="168" y="1066"/>
              <a:chExt cx="7093" cy="11425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1153" y="1066"/>
                <a:ext cx="6108" cy="11391"/>
                <a:chOff x="-353" y="318"/>
                <a:chExt cx="11304" cy="13680"/>
              </a:xfrm>
            </p:grpSpPr>
            <p:pic>
              <p:nvPicPr>
                <p:cNvPr id="2" name="图片 1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-353" y="318"/>
                  <a:ext cx="11304" cy="8865"/>
                </a:xfrm>
                <a:prstGeom prst="rect">
                  <a:avLst/>
                </a:prstGeom>
              </p:spPr>
            </p:pic>
            <p:pic>
              <p:nvPicPr>
                <p:cNvPr id="3" name="图片 2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-353" y="9183"/>
                  <a:ext cx="11304" cy="4815"/>
                </a:xfrm>
                <a:prstGeom prst="rect">
                  <a:avLst/>
                </a:prstGeom>
              </p:spPr>
            </p:pic>
          </p:grpSp>
          <p:sp>
            <p:nvSpPr>
              <p:cNvPr id="6" name="文本框 5"/>
              <p:cNvSpPr txBox="1"/>
              <p:nvPr/>
            </p:nvSpPr>
            <p:spPr>
              <a:xfrm>
                <a:off x="168" y="1218"/>
                <a:ext cx="1004" cy="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ea typeface="Arial" panose="020B0604020202020204" pitchFamily="34" charset="0"/>
                  </a:rPr>
                  <a:t>motif1</a:t>
                </a: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168" y="1831"/>
                <a:ext cx="1004" cy="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>
                    <a:ea typeface="Arial" panose="020B0604020202020204" pitchFamily="34" charset="0"/>
                  </a:rPr>
                  <a:t>motif2</a:t>
                </a: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68" y="2506"/>
                <a:ext cx="1004" cy="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>
                    <a:ea typeface="Arial" panose="020B0604020202020204" pitchFamily="34" charset="0"/>
                  </a:rPr>
                  <a:t>motif3</a:t>
                </a: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168" y="3218"/>
                <a:ext cx="1004" cy="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>
                    <a:ea typeface="Arial" panose="020B0604020202020204" pitchFamily="34" charset="0"/>
                  </a:rPr>
                  <a:t>motif4</a:t>
                </a: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168" y="3855"/>
                <a:ext cx="1004" cy="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>
                    <a:ea typeface="Arial" panose="020B0604020202020204" pitchFamily="34" charset="0"/>
                  </a:rPr>
                  <a:t>motif5</a:t>
                </a: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168" y="4540"/>
                <a:ext cx="1004" cy="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ea typeface="Arial" panose="020B0604020202020204" pitchFamily="34" charset="0"/>
                  </a:rPr>
                  <a:t>motif6</a:t>
                </a: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168" y="5215"/>
                <a:ext cx="1004" cy="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>
                    <a:ea typeface="Arial" panose="020B0604020202020204" pitchFamily="34" charset="0"/>
                  </a:rPr>
                  <a:t>motif7</a:t>
                </a: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168" y="5908"/>
                <a:ext cx="1004" cy="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>
                    <a:ea typeface="Arial" panose="020B0604020202020204" pitchFamily="34" charset="0"/>
                  </a:rPr>
                  <a:t>motif8</a:t>
                </a: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68" y="6567"/>
                <a:ext cx="1004" cy="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ea typeface="Arial" panose="020B0604020202020204" pitchFamily="34" charset="0"/>
                  </a:rPr>
                  <a:t>motif9</a:t>
                </a: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168" y="7271"/>
                <a:ext cx="1357" cy="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>
                    <a:ea typeface="Arial" panose="020B0604020202020204" pitchFamily="34" charset="0"/>
                  </a:rPr>
                  <a:t>motif10</a:t>
                </a: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68" y="7923"/>
                <a:ext cx="1357" cy="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ea typeface="Arial" panose="020B0604020202020204" pitchFamily="34" charset="0"/>
                  </a:rPr>
                  <a:t>motif11</a:t>
                </a: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168" y="8574"/>
                <a:ext cx="1357" cy="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ea typeface="Arial" panose="020B0604020202020204" pitchFamily="34" charset="0"/>
                  </a:rPr>
                  <a:t>motif12</a:t>
                </a: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168" y="9248"/>
                <a:ext cx="1357" cy="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ea typeface="Arial" panose="020B0604020202020204" pitchFamily="34" charset="0"/>
                  </a:rPr>
                  <a:t>motif13</a:t>
                </a: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68" y="9896"/>
                <a:ext cx="1357" cy="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ea typeface="Arial" panose="020B0604020202020204" pitchFamily="34" charset="0"/>
                  </a:rPr>
                  <a:t>motif14</a:t>
                </a: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68" y="10595"/>
                <a:ext cx="1357" cy="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ea typeface="Arial" panose="020B0604020202020204" pitchFamily="34" charset="0"/>
                  </a:rPr>
                  <a:t>motif15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68" y="11284"/>
                <a:ext cx="1357" cy="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ea typeface="Arial" panose="020B0604020202020204" pitchFamily="34" charset="0"/>
                  </a:rPr>
                  <a:t>motif16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68" y="11974"/>
                <a:ext cx="1511" cy="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ea typeface="Arial" panose="020B0604020202020204" pitchFamily="34" charset="0"/>
                  </a:rPr>
                  <a:t>motif17</a:t>
                </a: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7238" y="719"/>
              <a:ext cx="3286" cy="11772"/>
              <a:chOff x="7238" y="719"/>
              <a:chExt cx="3286" cy="11772"/>
            </a:xfrm>
          </p:grpSpPr>
          <p:grpSp>
            <p:nvGrpSpPr>
              <p:cNvPr id="30" name="组合 29"/>
              <p:cNvGrpSpPr/>
              <p:nvPr/>
            </p:nvGrpSpPr>
            <p:grpSpPr>
              <a:xfrm>
                <a:off x="7238" y="719"/>
                <a:ext cx="3154" cy="388"/>
                <a:chOff x="7238" y="719"/>
                <a:chExt cx="3154" cy="388"/>
              </a:xfrm>
            </p:grpSpPr>
            <p:sp>
              <p:nvSpPr>
                <p:cNvPr id="25" name="文本框 24"/>
                <p:cNvSpPr txBox="1"/>
                <p:nvPr/>
              </p:nvSpPr>
              <p:spPr>
                <a:xfrm>
                  <a:off x="7238" y="719"/>
                  <a:ext cx="1163" cy="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dirty="0">
                      <a:ea typeface="Arial" panose="020B0604020202020204" pitchFamily="34" charset="0"/>
                    </a:rPr>
                    <a:t>E-value</a:t>
                  </a:r>
                </a:p>
              </p:txBody>
            </p:sp>
            <p:sp>
              <p:nvSpPr>
                <p:cNvPr id="26" name="文本框 25"/>
                <p:cNvSpPr txBox="1"/>
                <p:nvPr/>
              </p:nvSpPr>
              <p:spPr>
                <a:xfrm>
                  <a:off x="8570" y="719"/>
                  <a:ext cx="1014" cy="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dirty="0">
                      <a:ea typeface="Arial" panose="020B0604020202020204" pitchFamily="34" charset="0"/>
                    </a:rPr>
                    <a:t>Sites</a:t>
                  </a:r>
                </a:p>
              </p:txBody>
            </p:sp>
            <p:sp>
              <p:nvSpPr>
                <p:cNvPr id="27" name="文本框 26"/>
                <p:cNvSpPr txBox="1"/>
                <p:nvPr/>
              </p:nvSpPr>
              <p:spPr>
                <a:xfrm>
                  <a:off x="9415" y="719"/>
                  <a:ext cx="977" cy="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dirty="0">
                      <a:ea typeface="Arial" panose="020B0604020202020204" pitchFamily="34" charset="0"/>
                    </a:rPr>
                    <a:t>Width</a:t>
                  </a:r>
                </a:p>
              </p:txBody>
            </p:sp>
          </p:grpSp>
          <p:sp>
            <p:nvSpPr>
              <p:cNvPr id="28" name="文本框 27"/>
              <p:cNvSpPr txBox="1"/>
              <p:nvPr/>
            </p:nvSpPr>
            <p:spPr>
              <a:xfrm>
                <a:off x="7261" y="1218"/>
                <a:ext cx="3244" cy="3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 sz="1000">
                    <a:ea typeface="Arial" panose="020B0604020202020204" pitchFamily="34" charset="0"/>
                    <a:cs typeface="+mn-lt"/>
                  </a:rPr>
                  <a:t>4.8e-336       14          49</a:t>
                </a: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7263" y="1831"/>
                <a:ext cx="3242" cy="3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 sz="1000">
                    <a:ea typeface="Arial" panose="020B0604020202020204" pitchFamily="34" charset="0"/>
                    <a:cs typeface="+mn-lt"/>
                  </a:rPr>
                  <a:t>1.1e-270       14          50</a:t>
                </a: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7266" y="2506"/>
                <a:ext cx="3182" cy="3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 sz="1000">
                    <a:ea typeface="Arial" panose="020B0604020202020204" pitchFamily="34" charset="0"/>
                    <a:cs typeface="+mn-lt"/>
                  </a:rPr>
                  <a:t>6.7e-046       10          29</a:t>
                </a: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7266" y="3218"/>
                <a:ext cx="3182" cy="3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4.9e-018        4           22</a:t>
                </a: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7266" y="3855"/>
                <a:ext cx="3182" cy="3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3.2e-014        6           21</a:t>
                </a: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7266" y="4540"/>
                <a:ext cx="3181" cy="3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5.6e-014        2           50</a:t>
                </a: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7262" y="5215"/>
                <a:ext cx="3223" cy="3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 sz="1000">
                    <a:ea typeface="Arial" panose="020B0604020202020204" pitchFamily="34" charset="0"/>
                    <a:cs typeface="+mn-lt"/>
                  </a:rPr>
                  <a:t>3.1e-012        3           17</a:t>
                </a: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7265" y="5908"/>
                <a:ext cx="3257" cy="51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8.0e-</a:t>
                </a:r>
                <a:r>
                  <a:rPr lang="zh-CN" altLang="en-US" sz="1000" dirty="0" smtClean="0">
                    <a:ea typeface="Arial" panose="020B0604020202020204" pitchFamily="34" charset="0"/>
                    <a:cs typeface="+mn-lt"/>
                  </a:rPr>
                  <a:t>011</a:t>
                </a:r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 </a:t>
                </a:r>
                <a:r>
                  <a:rPr lang="zh-CN" altLang="en-US" sz="1000" dirty="0" smtClean="0">
                    <a:ea typeface="Arial" panose="020B0604020202020204" pitchFamily="34" charset="0"/>
                    <a:cs typeface="+mn-lt"/>
                  </a:rPr>
                  <a:t>       4           </a:t>
                </a:r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11</a:t>
                </a: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7262" y="6567"/>
                <a:ext cx="3253" cy="51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1.4e-</a:t>
                </a:r>
                <a:r>
                  <a:rPr lang="zh-CN" altLang="en-US" sz="1000" dirty="0" smtClean="0">
                    <a:ea typeface="Arial" panose="020B0604020202020204" pitchFamily="34" charset="0"/>
                    <a:cs typeface="+mn-lt"/>
                  </a:rPr>
                  <a:t>010        4           </a:t>
                </a:r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21</a:t>
                </a: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7263" y="7271"/>
                <a:ext cx="3261" cy="51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6.4e-</a:t>
                </a:r>
                <a:r>
                  <a:rPr lang="zh-CN" altLang="en-US" sz="1000" dirty="0" smtClean="0">
                    <a:ea typeface="Arial" panose="020B0604020202020204" pitchFamily="34" charset="0"/>
                    <a:cs typeface="+mn-lt"/>
                  </a:rPr>
                  <a:t>012        </a:t>
                </a:r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3           33</a:t>
                </a: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7264" y="7923"/>
                <a:ext cx="3239" cy="51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6.7e-</a:t>
                </a:r>
                <a:r>
                  <a:rPr lang="zh-CN" altLang="en-US" sz="1000" dirty="0" smtClean="0">
                    <a:ea typeface="Arial" panose="020B0604020202020204" pitchFamily="34" charset="0"/>
                    <a:cs typeface="+mn-lt"/>
                  </a:rPr>
                  <a:t>010        </a:t>
                </a:r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2           50</a:t>
                </a: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7264" y="8574"/>
                <a:ext cx="3260" cy="51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7.7e-</a:t>
                </a:r>
                <a:r>
                  <a:rPr lang="zh-CN" altLang="en-US" sz="1000" dirty="0" smtClean="0">
                    <a:ea typeface="Arial" panose="020B0604020202020204" pitchFamily="34" charset="0"/>
                    <a:cs typeface="+mn-lt"/>
                  </a:rPr>
                  <a:t>008        </a:t>
                </a:r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5           15</a:t>
                </a: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7264" y="9248"/>
                <a:ext cx="3260" cy="51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8.7e-</a:t>
                </a:r>
                <a:r>
                  <a:rPr lang="zh-CN" altLang="en-US" sz="1000" dirty="0" smtClean="0">
                    <a:ea typeface="Arial" panose="020B0604020202020204" pitchFamily="34" charset="0"/>
                    <a:cs typeface="+mn-lt"/>
                  </a:rPr>
                  <a:t>008        </a:t>
                </a:r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4           20</a:t>
                </a: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7266" y="9896"/>
                <a:ext cx="3249" cy="51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6.6e-</a:t>
                </a:r>
                <a:r>
                  <a:rPr lang="zh-CN" altLang="en-US" sz="1000" dirty="0" smtClean="0">
                    <a:ea typeface="Arial" panose="020B0604020202020204" pitchFamily="34" charset="0"/>
                    <a:cs typeface="+mn-lt"/>
                  </a:rPr>
                  <a:t>005        2           </a:t>
                </a:r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48</a:t>
                </a: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7265" y="10595"/>
                <a:ext cx="3240" cy="51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7.8e-</a:t>
                </a:r>
                <a:r>
                  <a:rPr lang="zh-CN" altLang="en-US" sz="1000" dirty="0" smtClean="0">
                    <a:ea typeface="Arial" panose="020B0604020202020204" pitchFamily="34" charset="0"/>
                    <a:cs typeface="+mn-lt"/>
                  </a:rPr>
                  <a:t>003        </a:t>
                </a:r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2           32</a:t>
                </a: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7261" y="11284"/>
                <a:ext cx="3261" cy="51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1.1e-</a:t>
                </a:r>
                <a:r>
                  <a:rPr lang="zh-CN" altLang="en-US" sz="1000" dirty="0" smtClean="0">
                    <a:ea typeface="Arial" panose="020B0604020202020204" pitchFamily="34" charset="0"/>
                    <a:cs typeface="+mn-lt"/>
                  </a:rPr>
                  <a:t>002        4           </a:t>
                </a:r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15</a:t>
                </a: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7261" y="11974"/>
                <a:ext cx="3262" cy="51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1.4e-</a:t>
                </a:r>
                <a:r>
                  <a:rPr lang="zh-CN" altLang="en-US" sz="1000" dirty="0" smtClean="0">
                    <a:ea typeface="Arial" panose="020B0604020202020204" pitchFamily="34" charset="0"/>
                    <a:cs typeface="+mn-lt"/>
                  </a:rPr>
                  <a:t>002        2           </a:t>
                </a:r>
                <a:r>
                  <a:rPr lang="zh-CN" altLang="en-US" sz="1000" dirty="0">
                    <a:ea typeface="Arial" panose="020B0604020202020204" pitchFamily="34" charset="0"/>
                    <a:cs typeface="+mn-lt"/>
                  </a:rPr>
                  <a:t>21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7386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156</Words>
  <Application>Microsoft Office PowerPoint</Application>
  <PresentationFormat>全屏显示(4:3)</PresentationFormat>
  <Paragraphs>37</Paragraphs>
  <Slides>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lishuai</cp:lastModifiedBy>
  <cp:revision>70</cp:revision>
  <dcterms:created xsi:type="dcterms:W3CDTF">2019-10-24T12:00:00Z</dcterms:created>
  <dcterms:modified xsi:type="dcterms:W3CDTF">2020-04-21T03:18:41Z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2052-11.1.0.8597</vt:lpwstr>
  </property>
</Properties>
</file>