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EFA"/>
    <a:srgbClr val="FBBE70"/>
    <a:srgbClr val="9DFABE"/>
    <a:srgbClr val="85F8B0"/>
    <a:srgbClr val="F9B16C"/>
    <a:srgbClr val="ADAFF8"/>
    <a:srgbClr val="D8D7E3"/>
    <a:srgbClr val="A7F5E0"/>
    <a:srgbClr val="C1F2FA"/>
    <a:srgbClr val="BA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3330" y="-252"/>
      </p:cViewPr>
      <p:guideLst>
        <p:guide orient="horz" pos="2880"/>
        <p:guide pos="183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60120" cy="601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2020/4/21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Arial" panose="020B0604020202020204" pitchFamily="34" charset="0"/>
                <a:ea typeface="Arial" panose="020B0604020202020204" pitchFamily="34" charset="0"/>
              </a:rPr>
              <a:t>‹#›</a:t>
            </a:fld>
            <a:endParaRPr lang="zh-CN" altLang="en-US" smtClean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1AC49D05-6128-4D0D-A32A-06A5E73B386C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76810" y="3451382"/>
            <a:ext cx="6104383" cy="119900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76810" y="4755348"/>
            <a:ext cx="6104383" cy="126810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6810" y="1728171"/>
            <a:ext cx="6104383" cy="6722468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37" y="5078807"/>
            <a:ext cx="6104383" cy="833209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7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76834" y="6016159"/>
            <a:ext cx="6104383" cy="143745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509368" y="1728170"/>
            <a:ext cx="2971824" cy="6720662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6810" y="576057"/>
            <a:ext cx="6104383" cy="864085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6836" y="1728171"/>
            <a:ext cx="2971824" cy="508054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6833" y="2385626"/>
            <a:ext cx="2971800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1728171"/>
            <a:ext cx="2971824" cy="50805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385626"/>
            <a:ext cx="2971824" cy="6070243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6836" y="1728170"/>
            <a:ext cx="2971824" cy="6720662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09395" y="1728170"/>
            <a:ext cx="2971824" cy="672066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2020/4/21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5946264" y="1270135"/>
            <a:ext cx="534929" cy="718591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376834" y="1270125"/>
            <a:ext cx="5528307" cy="718591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6837" y="1270135"/>
            <a:ext cx="6104383" cy="672066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76810" y="3451382"/>
            <a:ext cx="6104383" cy="119900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376810" y="576057"/>
            <a:ext cx="6104383" cy="864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376810" y="1728170"/>
            <a:ext cx="6104383" cy="6720662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94855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2315250" y="8467279"/>
            <a:ext cx="222750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4843463" y="8467279"/>
            <a:ext cx="1518750" cy="422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Arial" panose="020B0604020202020204" pitchFamily="34" charset="0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Arial" panose="020B0604020202020204" pitchFamily="34" charset="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4277" y="1395605"/>
            <a:ext cx="4508670" cy="6197670"/>
            <a:chOff x="1075258" y="348603"/>
            <a:chExt cx="4608523" cy="6197670"/>
          </a:xfrm>
        </p:grpSpPr>
        <p:grpSp>
          <p:nvGrpSpPr>
            <p:cNvPr id="38" name="组合 37"/>
            <p:cNvGrpSpPr/>
            <p:nvPr/>
          </p:nvGrpSpPr>
          <p:grpSpPr>
            <a:xfrm>
              <a:off x="2166840" y="348603"/>
              <a:ext cx="1862957" cy="276981"/>
              <a:chOff x="3187" y="1837"/>
              <a:chExt cx="4248" cy="1353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4758" y="1837"/>
                <a:ext cx="2055" cy="1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 smtClean="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B-Box1</a:t>
                </a:r>
                <a:endParaRPr lang="zh-CN" altLang="en-US" sz="1200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8" name="直接连接符 97"/>
              <p:cNvCxnSpPr/>
              <p:nvPr/>
            </p:nvCxnSpPr>
            <p:spPr>
              <a:xfrm flipV="1">
                <a:off x="3187" y="3038"/>
                <a:ext cx="4248" cy="15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1075258" y="686839"/>
              <a:ext cx="4608523" cy="5859434"/>
              <a:chOff x="1529" y="1998"/>
              <a:chExt cx="7874" cy="10554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3394" y="5578"/>
                <a:ext cx="3299" cy="499"/>
                <a:chOff x="3417" y="6853"/>
                <a:chExt cx="3657" cy="1353"/>
              </a:xfrm>
            </p:grpSpPr>
            <p:sp>
              <p:nvSpPr>
                <p:cNvPr id="60" name="TextBox 59"/>
                <p:cNvSpPr txBox="1"/>
                <p:nvPr/>
              </p:nvSpPr>
              <p:spPr>
                <a:xfrm>
                  <a:off x="4562" y="6853"/>
                  <a:ext cx="2202" cy="1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B-Box2</a:t>
                  </a:r>
                  <a:endParaRPr lang="zh-CN" altLang="en-US" sz="1200" dirty="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9" name="直接连接符 98"/>
                <p:cNvCxnSpPr/>
                <p:nvPr/>
              </p:nvCxnSpPr>
              <p:spPr>
                <a:xfrm flipV="1">
                  <a:off x="3417" y="7928"/>
                  <a:ext cx="3657" cy="17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组合 39"/>
              <p:cNvGrpSpPr/>
              <p:nvPr/>
            </p:nvGrpSpPr>
            <p:grpSpPr>
              <a:xfrm>
                <a:off x="3394" y="8393"/>
                <a:ext cx="3238" cy="499"/>
                <a:chOff x="3386" y="11924"/>
                <a:chExt cx="4321" cy="1354"/>
              </a:xfrm>
            </p:grpSpPr>
            <p:sp>
              <p:nvSpPr>
                <p:cNvPr id="159" name="TextBox 158"/>
                <p:cNvSpPr txBox="1"/>
                <p:nvPr/>
              </p:nvSpPr>
              <p:spPr>
                <a:xfrm>
                  <a:off x="4957" y="11924"/>
                  <a:ext cx="1518" cy="13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 smtClean="0"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CCT</a:t>
                  </a:r>
                  <a:endParaRPr lang="zh-CN" altLang="en-US" sz="1200" dirty="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83" name="直接连接符 182"/>
                <p:cNvCxnSpPr/>
                <p:nvPr/>
              </p:nvCxnSpPr>
              <p:spPr>
                <a:xfrm>
                  <a:off x="3386" y="12922"/>
                  <a:ext cx="4321" cy="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1548" y="1998"/>
                <a:ext cx="7044" cy="3686"/>
                <a:chOff x="920" y="4640"/>
                <a:chExt cx="7287" cy="4760"/>
              </a:xfrm>
            </p:grpSpPr>
            <p:pic>
              <p:nvPicPr>
                <p:cNvPr id="4" name="图片 3" descr="B-BOX1"/>
                <p:cNvPicPr>
                  <a:picLocks noChangeAspect="1"/>
                </p:cNvPicPr>
                <p:nvPr/>
              </p:nvPicPr>
              <p:blipFill>
                <a:blip r:embed="rId2"/>
                <a:srcRect r="87556" b="13477"/>
                <a:stretch>
                  <a:fillRect/>
                </a:stretch>
              </p:blipFill>
              <p:spPr>
                <a:xfrm>
                  <a:off x="920" y="4640"/>
                  <a:ext cx="1115" cy="4430"/>
                </a:xfrm>
                <a:prstGeom prst="rect">
                  <a:avLst/>
                </a:prstGeom>
              </p:spPr>
            </p:pic>
            <p:pic>
              <p:nvPicPr>
                <p:cNvPr id="7" name="图片 6" descr="B-BOX1"/>
                <p:cNvPicPr>
                  <a:picLocks noChangeAspect="1"/>
                </p:cNvPicPr>
                <p:nvPr/>
              </p:nvPicPr>
              <p:blipFill>
                <a:blip r:embed="rId2"/>
                <a:srcRect l="17578" r="17578" b="7031"/>
                <a:stretch>
                  <a:fillRect/>
                </a:stretch>
              </p:blipFill>
              <p:spPr>
                <a:xfrm>
                  <a:off x="2035" y="4640"/>
                  <a:ext cx="5810" cy="4760"/>
                </a:xfrm>
                <a:prstGeom prst="rect">
                  <a:avLst/>
                </a:prstGeom>
              </p:spPr>
            </p:pic>
            <p:pic>
              <p:nvPicPr>
                <p:cNvPr id="8" name="图片 7" descr="B-BOX1"/>
                <p:cNvPicPr>
                  <a:picLocks noChangeAspect="1"/>
                </p:cNvPicPr>
                <p:nvPr/>
              </p:nvPicPr>
              <p:blipFill>
                <a:blip r:embed="rId2"/>
                <a:srcRect l="92746" t="586" r="3214" b="7031"/>
                <a:stretch>
                  <a:fillRect/>
                </a:stretch>
              </p:blipFill>
              <p:spPr>
                <a:xfrm>
                  <a:off x="7845" y="4670"/>
                  <a:ext cx="362" cy="4730"/>
                </a:xfrm>
                <a:prstGeom prst="rect">
                  <a:avLst/>
                </a:prstGeom>
              </p:spPr>
            </p:pic>
          </p:grpSp>
          <p:grpSp>
            <p:nvGrpSpPr>
              <p:cNvPr id="13" name="组合 12"/>
              <p:cNvGrpSpPr/>
              <p:nvPr/>
            </p:nvGrpSpPr>
            <p:grpSpPr>
              <a:xfrm>
                <a:off x="1529" y="6050"/>
                <a:ext cx="7874" cy="2447"/>
                <a:chOff x="520" y="7405"/>
                <a:chExt cx="8146" cy="3160"/>
              </a:xfrm>
            </p:grpSpPr>
            <p:pic>
              <p:nvPicPr>
                <p:cNvPr id="10" name="图片 9" descr="B-BOX2"/>
                <p:cNvPicPr>
                  <a:picLocks noChangeAspect="1"/>
                </p:cNvPicPr>
                <p:nvPr/>
              </p:nvPicPr>
              <p:blipFill>
                <a:blip r:embed="rId3"/>
                <a:srcRect r="88371" b="18750"/>
                <a:stretch>
                  <a:fillRect/>
                </a:stretch>
              </p:blipFill>
              <p:spPr>
                <a:xfrm>
                  <a:off x="520" y="7405"/>
                  <a:ext cx="1135" cy="2860"/>
                </a:xfrm>
                <a:prstGeom prst="rect">
                  <a:avLst/>
                </a:prstGeom>
              </p:spPr>
            </p:pic>
            <p:pic>
              <p:nvPicPr>
                <p:cNvPr id="11" name="图片 10" descr="B-BOX2"/>
                <p:cNvPicPr>
                  <a:picLocks noChangeAspect="1"/>
                </p:cNvPicPr>
                <p:nvPr/>
              </p:nvPicPr>
              <p:blipFill>
                <a:blip r:embed="rId3"/>
                <a:srcRect l="16137" r="15984" b="10227"/>
                <a:stretch>
                  <a:fillRect/>
                </a:stretch>
              </p:blipFill>
              <p:spPr>
                <a:xfrm>
                  <a:off x="1655" y="7405"/>
                  <a:ext cx="6625" cy="3160"/>
                </a:xfrm>
                <a:prstGeom prst="rect">
                  <a:avLst/>
                </a:prstGeom>
              </p:spPr>
            </p:pic>
            <p:pic>
              <p:nvPicPr>
                <p:cNvPr id="12" name="图片 11" descr="B-BOX2"/>
                <p:cNvPicPr>
                  <a:picLocks noChangeAspect="1"/>
                </p:cNvPicPr>
                <p:nvPr/>
              </p:nvPicPr>
              <p:blipFill>
                <a:blip r:embed="rId3"/>
                <a:srcRect l="93443" r="2920" b="10227"/>
                <a:stretch>
                  <a:fillRect/>
                </a:stretch>
              </p:blipFill>
              <p:spPr>
                <a:xfrm>
                  <a:off x="8312" y="7405"/>
                  <a:ext cx="355" cy="3160"/>
                </a:xfrm>
                <a:prstGeom prst="rect">
                  <a:avLst/>
                </a:prstGeom>
              </p:spPr>
            </p:pic>
          </p:grpSp>
          <p:grpSp>
            <p:nvGrpSpPr>
              <p:cNvPr id="17" name="组合 16"/>
              <p:cNvGrpSpPr/>
              <p:nvPr/>
            </p:nvGrpSpPr>
            <p:grpSpPr>
              <a:xfrm>
                <a:off x="1591" y="8832"/>
                <a:ext cx="6915" cy="3720"/>
                <a:chOff x="740" y="9200"/>
                <a:chExt cx="7154" cy="4804"/>
              </a:xfrm>
            </p:grpSpPr>
            <p:pic>
              <p:nvPicPr>
                <p:cNvPr id="14" name="图片 13" descr="CCT"/>
                <p:cNvPicPr>
                  <a:picLocks noChangeAspect="1"/>
                </p:cNvPicPr>
                <p:nvPr/>
              </p:nvPicPr>
              <p:blipFill>
                <a:blip r:embed="rId4"/>
                <a:srcRect r="87273" b="13477"/>
                <a:stretch>
                  <a:fillRect/>
                </a:stretch>
              </p:blipFill>
              <p:spPr>
                <a:xfrm>
                  <a:off x="740" y="9200"/>
                  <a:ext cx="1120" cy="4430"/>
                </a:xfrm>
                <a:prstGeom prst="rect">
                  <a:avLst/>
                </a:prstGeom>
              </p:spPr>
            </p:pic>
            <p:pic>
              <p:nvPicPr>
                <p:cNvPr id="15" name="图片 14" descr="CCT"/>
                <p:cNvPicPr>
                  <a:picLocks noChangeAspect="1"/>
                </p:cNvPicPr>
                <p:nvPr/>
              </p:nvPicPr>
              <p:blipFill>
                <a:blip r:embed="rId4"/>
                <a:srcRect l="17727" r="17386" b="6152"/>
                <a:stretch>
                  <a:fillRect/>
                </a:stretch>
              </p:blipFill>
              <p:spPr>
                <a:xfrm>
                  <a:off x="1860" y="9200"/>
                  <a:ext cx="5710" cy="4805"/>
                </a:xfrm>
                <a:prstGeom prst="rect">
                  <a:avLst/>
                </a:prstGeom>
              </p:spPr>
            </p:pic>
            <p:pic>
              <p:nvPicPr>
                <p:cNvPr id="16" name="图片 15" descr="CCT"/>
                <p:cNvPicPr>
                  <a:picLocks noChangeAspect="1"/>
                </p:cNvPicPr>
                <p:nvPr/>
              </p:nvPicPr>
              <p:blipFill>
                <a:blip r:embed="rId4"/>
                <a:srcRect l="92898" r="3409" b="6152"/>
                <a:stretch>
                  <a:fillRect/>
                </a:stretch>
              </p:blipFill>
              <p:spPr>
                <a:xfrm>
                  <a:off x="7570" y="9200"/>
                  <a:ext cx="325" cy="4805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25419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3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lishuai</cp:lastModifiedBy>
  <cp:revision>71</cp:revision>
  <dcterms:created xsi:type="dcterms:W3CDTF">2019-10-24T12:00:00Z</dcterms:created>
  <dcterms:modified xsi:type="dcterms:W3CDTF">2020-04-21T03:34:04Z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