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 snapToObjects="1">
      <p:cViewPr varScale="1">
        <p:scale>
          <a:sx n="115" d="100"/>
          <a:sy n="115" d="100"/>
        </p:scale>
        <p:origin x="10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B1E1-0BE1-2A47-4C4A-33F2AE22F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E73AE1-5251-FA9C-5863-3662D04D7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94249-6F42-3B16-B281-63E35275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9FC02-04BA-0F4A-1C1E-0F6AC88F4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2923F-C19A-7AEC-00C1-AF9A60B00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4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61C3E-E051-72E3-CE72-49F6F7717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C2C60-6077-C9B7-7B58-2C0092879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5CB20-6905-AD02-89DC-9530B4FC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34C6D-3DF7-E2E0-253B-43119E38E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1E2D-A382-9043-C87F-DC7B6C36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6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80904-EF55-C7F5-5014-3007B32DE5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16DEBA-3555-D8AE-64EB-08F245B91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F3C63-9B70-C5FD-C855-46D75E9D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61FC4-DE55-4180-D292-B886D493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4F3F3-5B38-3390-365C-CC9D9E01E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1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6BAF-6112-0C55-3C13-9A25DA02C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C4A38-28B2-1D07-6762-702F16FC2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77DFA-EBBC-9362-96AB-06B9A970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E17BB-054B-93A0-1648-1A7FB19D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28DF0-38DC-A20A-8FD6-1675AAB4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8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14EF8-8C98-4E27-ED27-FE253D88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09127-35FB-2ED7-0526-03DF128FC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D1EB2-9B21-4DE8-F11A-89BC930C4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7AD8B-9004-85F2-3530-3F9E24418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012D8-06A6-BDD4-1F11-269C5CA23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6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3766E-E006-F8EB-A6F1-480C6DD62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30EBD-AB9F-634E-2978-AD5FB05C9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43A98-99C7-91C7-E467-2BDDA35DA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3391A-4EA7-6AA2-E6AD-91C3673B0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E0DDD-8CBB-ABD2-B55F-BBEC8B43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12023-5F4F-6E7D-1D55-30B93ADC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1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B9CFB-DD06-981D-3B74-E9D37A5E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466A2-5601-1806-BCA9-CFF7FD998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01D0C-31E6-0E76-3A41-1E985B035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96BEA-D0B0-F319-D868-7C4A1B71B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32C675-C5D0-3987-39DA-C19686A31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03A2CB-F381-99CD-7181-418444CD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29363D-E8F1-C4D8-D619-618C1F80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483E8D-3A68-3C75-0563-0FE2C117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2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5309-DFD4-F21B-BD62-ACABAF4A3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9294B6-5041-9145-1F9A-5965F1D9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88B65E-A20B-1E3B-AB2B-0B543B21E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694450-DF35-DE7F-C142-C0FF819C6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8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E7584A-179F-275F-5DC8-3CEAFEA5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4991E-713D-5E59-8536-D7639FE47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20AA6-F757-1814-9EB5-DE6B63A7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8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798E0-AF5E-708E-CC70-B74C35FB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63CAD-0E40-C8E7-FEC5-DA6511A64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CDB17-FFAC-16B7-A227-2BE6854AF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9AB58-3C0B-CC9A-E334-C79EBEAA9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514DB-E40E-884F-0CBC-C1D600415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8718C-6987-F746-4645-B44DF4098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2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895BE-C4BC-A93B-AFFE-5282BFB1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F93DA7-BDA1-5EF7-6531-EB76027CB9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92B54-587D-A6CF-F8F6-DCDF1B2E7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7398C-6327-DEE4-9F37-9B4FD641E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3A8C06-760A-6FD5-A956-6810922C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212D8-3898-B8AC-C433-409BE5DB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737915-9E16-A48D-2121-0CF5A9A0E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71B5F-185C-F8A2-1670-33BC73602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C7333-7818-5F7A-B764-3005360E5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F847C-0BA4-1248-8699-785C585E5BD6}" type="datetimeFigureOut">
              <a:rPr lang="en-US" smtClean="0"/>
              <a:t>12/14/22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A70C0-BE1D-E7A3-D375-DF30D6FD3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C8663-DA1C-9C8F-B008-CC76D3EBC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C3BDA-7181-674B-B705-FDC7828E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FEAD5B-7477-B3F7-D10A-D99E6321BEE6}"/>
              </a:ext>
            </a:extLst>
          </p:cNvPr>
          <p:cNvSpPr txBox="1"/>
          <p:nvPr/>
        </p:nvSpPr>
        <p:spPr>
          <a:xfrm>
            <a:off x="759073" y="6149075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Supplementary Figure 1</a:t>
            </a:r>
            <a:r>
              <a:rPr lang="en-US" sz="1400" dirty="0">
                <a:effectLst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E2340062-BD91-CEF2-72BF-2842FC3ED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462" y="962636"/>
            <a:ext cx="6443547" cy="394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8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.png" descr="A picture containing square&#10;&#10;Description automatically generated">
            <a:extLst>
              <a:ext uri="{FF2B5EF4-FFF2-40B4-BE49-F238E27FC236}">
                <a16:creationId xmlns:a16="http://schemas.microsoft.com/office/drawing/2014/main" id="{4720DA81-EA30-A22B-3F26-DB16B3060B3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998152" y="1617027"/>
            <a:ext cx="6195695" cy="3623945"/>
          </a:xfrm>
          <a:prstGeom prst="rect">
            <a:avLst/>
          </a:prstGeom>
          <a:ln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07286E-1F0F-1F2D-587D-7CB443670374}"/>
              </a:ext>
            </a:extLst>
          </p:cNvPr>
          <p:cNvSpPr txBox="1"/>
          <p:nvPr/>
        </p:nvSpPr>
        <p:spPr>
          <a:xfrm>
            <a:off x="759073" y="6149075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Supplementary Figure 2</a:t>
            </a:r>
            <a:r>
              <a:rPr lang="en-US" sz="1400" dirty="0">
                <a:effectLst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116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F23DDB-01E3-802E-5160-087FCC7F1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41" y="128239"/>
            <a:ext cx="2440714" cy="6601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473441-B592-B990-8D39-937CF2BFC117}"/>
              </a:ext>
            </a:extLst>
          </p:cNvPr>
          <p:cNvSpPr txBox="1"/>
          <p:nvPr/>
        </p:nvSpPr>
        <p:spPr>
          <a:xfrm>
            <a:off x="4505883" y="6149075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Supplementary </a:t>
            </a:r>
            <a:r>
              <a:rPr lang="en-US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Figure 3</a:t>
            </a:r>
            <a:r>
              <a:rPr lang="en-US" sz="1400">
                <a:effectLst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8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fayaz Mir</dc:creator>
  <cp:lastModifiedBy>fayaz Mir</cp:lastModifiedBy>
  <cp:revision>3</cp:revision>
  <dcterms:created xsi:type="dcterms:W3CDTF">2022-12-14T06:27:00Z</dcterms:created>
  <dcterms:modified xsi:type="dcterms:W3CDTF">2022-12-14T06:35:22Z</dcterms:modified>
</cp:coreProperties>
</file>