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-17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90CBE-0395-4113-8E73-D71874241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752CC-31BF-458C-8D72-4822C9116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B4341-BEB7-40A3-B40B-2F119E59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CF4E0-1EA9-4602-A51F-574B8C66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9AF35-445A-4666-B68B-2468E8323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0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D01C9-AF67-4418-AEB2-78FA780B8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CCADF1-08B9-46D7-84A7-ED8982066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9744B-A43E-4E24-9A43-5E2BFC6A7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DEE2D-C29E-4AF7-A2B9-A1E09CE03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D3764-42E8-4CA3-909F-8C56AB4C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7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42327C-5915-4485-A1C9-C9FBFD8C4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351D7-46F6-426F-969E-D231145C6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F231B-52F5-47C5-BD51-C81D5FAD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249E7-9D70-4130-A33E-5BF4D0B09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FDC1D-E8A2-48D3-8174-28FB1799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9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0F1FC-CA99-41C3-99A5-78D18B3D1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CBB31-7376-4D70-BC60-61874F660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B6AD1-23A0-4B94-9C3F-3A718DF97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BF2F2-26BB-4C37-98B7-9EF794E5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C339A-4A3C-4F31-8E8A-50FF82ABC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8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46CD1-E426-4286-95ED-A7BF0147D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5E1EC-50EE-4A12-8969-158C4EEF0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2C0C7-6194-4BAC-8A48-D9F4DC92B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E818C-0BDF-482A-8AD4-A2522FE9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6AA75-5464-4EDF-A4FD-F94158C8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A6E9-F5EF-4EE6-AA7C-9FF465C8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0DE12-5A61-4633-9C5A-60F81EE0D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9352F-63DD-4552-A949-EDB95E636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E9766-DEF5-418B-822F-02156E0D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6A58CE-ED41-47DE-8D37-FBFF6A30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F9245-1B6A-41AE-99CB-DDCFD1F18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8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28AA-608B-4001-B411-24D7B8460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EF47D-A099-448D-AF14-FB969F7A6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273AE-E011-4DE1-A1AB-CFD611EE0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2376F-F3A7-4804-B47A-5586F435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C4964B-0882-4578-9C0C-9FE07B0A4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D11262-B0B2-41DF-9900-D2F52CAF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66B26D-F103-46F7-A83D-F84F3A578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FE3173-16F4-4686-B83E-6B610219A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3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35D2-4711-4CE9-A327-C8F410D7D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B6113-6EC2-4D54-9DF1-79C1AD0C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0AEDD-8BDA-498B-AF64-F430C86A3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03D16-F3B5-4BEE-8C7A-F2C78591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2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39B688-9BAF-44EC-AC4D-ED7CFF7C8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23FE5A-1F10-4739-89BD-DCFE2D73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648BD-378B-4CE6-BF87-6647CA86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6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009E-AED1-4E19-A3FE-C3705BE0C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E9914-468A-4BFA-A48E-C9096530D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7CEC46-A2EF-40BA-9CA2-7FC09F2B5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5451A-4B46-465B-8A68-256656FC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0FAA0-327F-4171-B9E5-B4AEE582A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87D34-2EEB-4115-9214-D168EC014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5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6C751-DEAE-4D70-B1F0-00F434003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10045-1423-4C15-9A48-C79C71ECE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FDC74-0E17-4C59-AD09-F01652E39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92808-4EC3-42FB-9707-A0514851B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00767-E470-4ABB-B50E-15B2D796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9C981-3CEC-4390-87F5-1D3D92F23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1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9D58A-BC7C-4FA6-9251-8687270A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B0D35-B124-4759-B6F9-6E545BDC6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ED7D5-93E7-4D1F-95E1-1B85D9AAA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58471-9F42-4498-B20E-D3DDFA5924CC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80512-6B3C-4DB7-9001-AEAF9602F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32734-883E-4462-ADC1-3C9F60A7F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256D-3B90-4BED-BC91-ED0395C36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2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A0EE6A6-365D-4BDA-B1DA-BD52F2E9E6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6"/>
          <a:stretch/>
        </p:blipFill>
        <p:spPr bwMode="auto">
          <a:xfrm>
            <a:off x="1845926" y="1658835"/>
            <a:ext cx="7033243" cy="1942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5FB5B0-9CA3-4270-B88C-53EEF0E6D3C4}"/>
              </a:ext>
            </a:extLst>
          </p:cNvPr>
          <p:cNvSpPr txBox="1"/>
          <p:nvPr/>
        </p:nvSpPr>
        <p:spPr>
          <a:xfrm>
            <a:off x="2663859" y="3891691"/>
            <a:ext cx="5397376" cy="27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07000"/>
              </a:lnSpc>
              <a:spcAft>
                <a:spcPts val="800"/>
              </a:spcAft>
              <a:tabLst>
                <a:tab pos="1174750" algn="l"/>
              </a:tabLst>
            </a:pPr>
            <a:r>
              <a:rPr lang="en-US" sz="1200" b="1" kern="10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Supplement Figure 1.</a:t>
            </a:r>
            <a:r>
              <a:rPr lang="en-US" sz="1200" kern="100" dirty="0">
                <a:latin typeface="Times New Roman" panose="02020603050405020304" pitchFamily="18" charset="0"/>
                <a:ea typeface="맑은 고딕" panose="020B0503020000020004" pitchFamily="50" charset="-127"/>
              </a:rPr>
              <a:t> 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GC chromatogram of </a:t>
            </a:r>
            <a:r>
              <a:rPr lang="en-US" altLang="ko-KR" sz="1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trimethylsilyl-</a:t>
            </a:r>
            <a:r>
              <a:rPr lang="en-US" altLang="ko-KR" sz="1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derivatized 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SRM-1869.</a:t>
            </a:r>
            <a:endParaRPr lang="en-US" sz="1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2734F7-54AF-42F4-923D-E5CC6E313D4D}"/>
              </a:ext>
            </a:extLst>
          </p:cNvPr>
          <p:cNvSpPr txBox="1"/>
          <p:nvPr/>
        </p:nvSpPr>
        <p:spPr>
          <a:xfrm>
            <a:off x="5616865" y="2236170"/>
            <a:ext cx="9582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–tocopherol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2DF3D4F-BBDC-4394-A449-9A3883D3FC55}"/>
              </a:ext>
            </a:extLst>
          </p:cNvPr>
          <p:cNvCxnSpPr>
            <a:cxnSpLocks/>
          </p:cNvCxnSpPr>
          <p:nvPr/>
        </p:nvCxnSpPr>
        <p:spPr>
          <a:xfrm>
            <a:off x="6178496" y="2544884"/>
            <a:ext cx="103036" cy="4194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99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>
            <a:extLst>
              <a:ext uri="{FF2B5EF4-FFF2-40B4-BE49-F238E27FC236}">
                <a16:creationId xmlns:a16="http://schemas.microsoft.com/office/drawing/2014/main" id="{44D79446-043A-4B67-B08D-06F5582A9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133" y="1470276"/>
            <a:ext cx="9007734" cy="239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C754DDD-CC95-4B66-9923-D2ADE5DA57AF}"/>
              </a:ext>
            </a:extLst>
          </p:cNvPr>
          <p:cNvSpPr txBox="1"/>
          <p:nvPr/>
        </p:nvSpPr>
        <p:spPr>
          <a:xfrm>
            <a:off x="1872109" y="4172633"/>
            <a:ext cx="9087438" cy="276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lnSpc>
                <a:spcPct val="107000"/>
              </a:lnSpc>
              <a:spcAft>
                <a:spcPts val="800"/>
              </a:spcAft>
              <a:tabLst>
                <a:tab pos="1174750" algn="l"/>
              </a:tabLst>
            </a:pPr>
            <a:r>
              <a:rPr lang="en-US" sz="1200" b="1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Supplement Figure 2.</a:t>
            </a:r>
            <a:r>
              <a:rPr lang="en-US" sz="1200" kern="1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A quality control chart of cholesterol analysis by saponification-derivatization coupled with gas chromatography</a:t>
            </a:r>
            <a:r>
              <a:rPr lang="en-US" sz="12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sz="12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62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아티큐얼 이스람</dc:creator>
  <cp:lastModifiedBy>아티큐얼 이스람</cp:lastModifiedBy>
  <cp:revision>7</cp:revision>
  <dcterms:created xsi:type="dcterms:W3CDTF">2022-04-16T05:05:40Z</dcterms:created>
  <dcterms:modified xsi:type="dcterms:W3CDTF">2022-04-19T15:42:16Z</dcterms:modified>
</cp:coreProperties>
</file>