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73" r:id="rId11"/>
    <p:sldId id="274" r:id="rId12"/>
    <p:sldId id="275" r:id="rId13"/>
    <p:sldId id="276" r:id="rId14"/>
    <p:sldId id="277" r:id="rId15"/>
    <p:sldId id="278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9" r:id="rId24"/>
    <p:sldId id="272" r:id="rId25"/>
    <p:sldId id="281" r:id="rId26"/>
    <p:sldId id="280" r:id="rId27"/>
    <p:sldId id="282" r:id="rId28"/>
    <p:sldId id="283" r:id="rId2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715"/>
  </p:normalViewPr>
  <p:slideViewPr>
    <p:cSldViewPr snapToGrid="0">
      <p:cViewPr varScale="1">
        <p:scale>
          <a:sx n="121" d="100"/>
          <a:sy n="121" d="100"/>
        </p:scale>
        <p:origin x="2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5074716-AE1B-F5E5-C6D5-2F6191C020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9F1EBCC4-1E86-E5F4-9202-30033000BD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B568257-7144-FE5F-F6C7-C1DAE5235B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D0EE3-7058-C14B-AD19-21BB8FF73D95}" type="datetimeFigureOut">
              <a:rPr kumimoji="1" lang="zh-CN" altLang="en-US" smtClean="0"/>
              <a:t>2023/1/8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352F07A-6108-D0A2-B864-42EC12E548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450DE4C-C9A2-CF0A-5B4C-11EFB26355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D0E1D-F92B-944E-B9D9-FE8A3C74056A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5224965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9C71F27-E3F3-7968-8DC6-88D0B00EB8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DCF9F7D-ED58-C71D-FB61-923A3E9FD1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EF371C0-7AD3-5BDB-8FEE-D896FAD8E8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D0EE3-7058-C14B-AD19-21BB8FF73D95}" type="datetimeFigureOut">
              <a:rPr kumimoji="1" lang="zh-CN" altLang="en-US" smtClean="0"/>
              <a:t>2023/1/8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ED0E48C-73B8-36BD-095D-10AE1CC06B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45CD6B3-2AF3-9A5C-BCA0-5FFA1DABB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D0E1D-F92B-944E-B9D9-FE8A3C74056A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9343114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8508DB3-EC7A-B927-AA26-D8B6B65886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AF7A27D6-439F-D06D-4316-D7FC938ACC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E5F2C34-DE6E-514D-6A55-49C0CB83C0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D0EE3-7058-C14B-AD19-21BB8FF73D95}" type="datetimeFigureOut">
              <a:rPr kumimoji="1" lang="zh-CN" altLang="en-US" smtClean="0"/>
              <a:t>2023/1/8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88288DA-944F-34BD-E411-BF4E1295AD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4580D0E-2802-8DC9-8424-88A56666B6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D0E1D-F92B-944E-B9D9-FE8A3C74056A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6510231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1EC143D-1E11-0DAF-E816-119180975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5015FDB-71DE-A888-703C-E6E5E579379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8C34C272-2224-7B4A-F4B6-3EED6600A6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5A6CD512-8790-38F4-1FA4-35685967E6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D0EE3-7058-C14B-AD19-21BB8FF73D95}" type="datetimeFigureOut">
              <a:rPr kumimoji="1" lang="zh-CN" altLang="en-US" smtClean="0"/>
              <a:t>2023/1/8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2AB9B971-1FC3-8743-05DA-8A1C665A32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4483323-E204-865F-64BE-C99119D11A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D0E1D-F92B-944E-B9D9-FE8A3C74056A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1536464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F264A47-F0E7-3C49-2C60-8F413874F1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DEB7300-D6F1-722C-3777-D829CDABCE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37645053-77CC-BC2A-2511-A4B7576F95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7ABE3ECB-5F11-56BA-1CC9-7C092DF12ED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72BF8453-EDEA-8794-0574-719B6DBD75A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448149CB-A403-B71C-197C-B58FD63145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D0EE3-7058-C14B-AD19-21BB8FF73D95}" type="datetimeFigureOut">
              <a:rPr kumimoji="1" lang="zh-CN" altLang="en-US" smtClean="0"/>
              <a:t>2023/1/8</a:t>
            </a:fld>
            <a:endParaRPr kumimoji="1"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4704FE4A-5B9A-2582-7D4C-64FB995384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A6A2C738-3E19-691F-86A5-B791FDF662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D0E1D-F92B-944E-B9D9-FE8A3C74056A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9315785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51C26F5-8C04-5464-76AA-98697D2F34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2DA434A0-ECB9-972D-CF69-3076AA767C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D0EE3-7058-C14B-AD19-21BB8FF73D95}" type="datetimeFigureOut">
              <a:rPr kumimoji="1" lang="zh-CN" altLang="en-US" smtClean="0"/>
              <a:t>2023/1/8</a:t>
            </a:fld>
            <a:endParaRPr kumimoji="1"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DA785F9D-8EE7-5857-7393-DC240454DC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CBF85C9E-E0FE-AB89-DCEA-A7E51D1F53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D0E1D-F92B-944E-B9D9-FE8A3C74056A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9773190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7A35D489-DD55-658F-4458-064015B2A7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D0EE3-7058-C14B-AD19-21BB8FF73D95}" type="datetimeFigureOut">
              <a:rPr kumimoji="1" lang="zh-CN" altLang="en-US" smtClean="0"/>
              <a:t>2023/1/8</a:t>
            </a:fld>
            <a:endParaRPr kumimoji="1"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18892A8D-8425-0AC9-914D-3E7F528CBF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DABEB01-4351-1FEF-0851-99282AC616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D0E1D-F92B-944E-B9D9-FE8A3C74056A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9604928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4807D3B-273F-D563-D269-BD568B78EB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3346CD4-492B-1FBD-7262-D39FF80A64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0D39EB05-7C03-5B91-DBE9-6F94213256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278347AE-149F-CEE6-6BFE-F1B9C00FA7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D0EE3-7058-C14B-AD19-21BB8FF73D95}" type="datetimeFigureOut">
              <a:rPr kumimoji="1" lang="zh-CN" altLang="en-US" smtClean="0"/>
              <a:t>2023/1/8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7792401-DD9B-06CD-2877-03D8AC2AD8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16B16F1C-E68F-C4AA-58F4-936166C87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D0E1D-F92B-944E-B9D9-FE8A3C74056A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7262007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463937-B127-491C-F340-24199EA9D4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E37F4998-6C1A-45A8-096B-FDB3806D46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C81CAE56-0111-8B68-0946-8E0B0F9AD8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E7C4BEE4-CB97-0994-7309-DB2D2C3FDE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D0EE3-7058-C14B-AD19-21BB8FF73D95}" type="datetimeFigureOut">
              <a:rPr kumimoji="1" lang="zh-CN" altLang="en-US" smtClean="0"/>
              <a:t>2023/1/8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0373B348-E343-F2C0-D0EE-EAD0443F40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64F5A72-300B-0A3A-4D5D-4076339B8F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D0E1D-F92B-944E-B9D9-FE8A3C74056A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1416374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DE14129-2029-40B2-F879-F82E23D263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4D8ADCED-B443-5A0A-41E5-09AC2969B0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418DF75-1577-BC17-3106-E4A24A7CCD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D0EE3-7058-C14B-AD19-21BB8FF73D95}" type="datetimeFigureOut">
              <a:rPr kumimoji="1" lang="zh-CN" altLang="en-US" smtClean="0"/>
              <a:t>2023/1/8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E4CDC3B-53D3-0585-7684-A5FBF438F7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CC7DA57-ED71-18D9-986E-F95048C7DF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D0E1D-F92B-944E-B9D9-FE8A3C74056A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1388286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2298F893-624C-1D81-D153-07ED05ED85E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6EED404B-0E2F-8CF6-5588-1A2FDA5B54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97564A3-9344-C083-3FAD-2149D21B0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D0EE3-7058-C14B-AD19-21BB8FF73D95}" type="datetimeFigureOut">
              <a:rPr kumimoji="1" lang="zh-CN" altLang="en-US" smtClean="0"/>
              <a:t>2023/1/8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347A6D2-06D3-A2D1-9F7A-32323B7694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0BE118F-F806-1CB4-2F00-5919C9CAD6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D0E1D-F92B-944E-B9D9-FE8A3C74056A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7671059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9C02855E-1421-9B2E-8122-BFFC72EA9D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A3B82157-4E4D-9D63-177B-BC9FF95A68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18C7CCC-5737-C6A8-299D-E1E73B04AE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CD0EE3-7058-C14B-AD19-21BB8FF73D95}" type="datetimeFigureOut">
              <a:rPr kumimoji="1" lang="zh-CN" altLang="en-US" smtClean="0"/>
              <a:t>2023/1/8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92A56A2-92F6-0111-F321-213588A86B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66F52F9-0588-99DB-0B17-C5F46EDE6C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3D0E1D-F92B-944E-B9D9-FE8A3C74056A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226164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microsoft.com/office/2007/relationships/hdphoto" Target="../media/hdphoto2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2.png"/><Relationship Id="rId4" Type="http://schemas.microsoft.com/office/2007/relationships/hdphoto" Target="../media/hdphoto3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7" Type="http://schemas.openxmlformats.org/officeDocument/2006/relationships/image" Target="../media/image83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2.png"/><Relationship Id="rId5" Type="http://schemas.openxmlformats.org/officeDocument/2006/relationships/image" Target="../media/image81.png"/><Relationship Id="rId4" Type="http://schemas.openxmlformats.org/officeDocument/2006/relationships/image" Target="../media/image8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7" Type="http://schemas.openxmlformats.org/officeDocument/2006/relationships/image" Target="../media/image101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0.png"/><Relationship Id="rId5" Type="http://schemas.openxmlformats.org/officeDocument/2006/relationships/image" Target="../media/image99.png"/><Relationship Id="rId4" Type="http://schemas.openxmlformats.org/officeDocument/2006/relationships/image" Target="../media/image9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7" Type="http://schemas.openxmlformats.org/officeDocument/2006/relationships/image" Target="../media/image107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6.png"/><Relationship Id="rId5" Type="http://schemas.openxmlformats.org/officeDocument/2006/relationships/image" Target="../media/image105.png"/><Relationship Id="rId4" Type="http://schemas.openxmlformats.org/officeDocument/2006/relationships/image" Target="../media/image10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图片 51">
            <a:extLst>
              <a:ext uri="{FF2B5EF4-FFF2-40B4-BE49-F238E27FC236}">
                <a16:creationId xmlns:a16="http://schemas.microsoft.com/office/drawing/2014/main" id="{F0A4F110-BA15-C2BF-2054-50C832ACC1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794" y="2003510"/>
            <a:ext cx="3830024" cy="2628134"/>
          </a:xfrm>
          <a:prstGeom prst="rect">
            <a:avLst/>
          </a:prstGeom>
        </p:spPr>
      </p:pic>
      <p:sp>
        <p:nvSpPr>
          <p:cNvPr id="53" name="文本框 52">
            <a:extLst>
              <a:ext uri="{FF2B5EF4-FFF2-40B4-BE49-F238E27FC236}">
                <a16:creationId xmlns:a16="http://schemas.microsoft.com/office/drawing/2014/main" id="{7C10C5CE-D049-634D-A658-3B30417DEFC0}"/>
              </a:ext>
            </a:extLst>
          </p:cNvPr>
          <p:cNvSpPr txBox="1"/>
          <p:nvPr/>
        </p:nvSpPr>
        <p:spPr>
          <a:xfrm>
            <a:off x="407773" y="432486"/>
            <a:ext cx="12727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Figure 1E</a:t>
            </a:r>
            <a:endParaRPr kumimoji="1" lang="zh-CN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1" name="组合 70">
            <a:extLst>
              <a:ext uri="{FF2B5EF4-FFF2-40B4-BE49-F238E27FC236}">
                <a16:creationId xmlns:a16="http://schemas.microsoft.com/office/drawing/2014/main" id="{102B5D04-B1E1-0CE6-85E5-C7479ADC3BD9}"/>
              </a:ext>
            </a:extLst>
          </p:cNvPr>
          <p:cNvGrpSpPr/>
          <p:nvPr/>
        </p:nvGrpSpPr>
        <p:grpSpPr>
          <a:xfrm>
            <a:off x="4915141" y="231699"/>
            <a:ext cx="3104636" cy="2948790"/>
            <a:chOff x="5478669" y="231699"/>
            <a:chExt cx="3104636" cy="2948790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id="{A50F688D-901B-03D2-BCE2-FCAC109197B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45136" y="640489"/>
              <a:ext cx="1905000" cy="25400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86F16316-C7C0-6FFF-8FAE-979823BEC1A3}"/>
                </a:ext>
              </a:extLst>
            </p:cNvPr>
            <p:cNvSpPr txBox="1"/>
            <p:nvPr/>
          </p:nvSpPr>
          <p:spPr>
            <a:xfrm>
              <a:off x="5478669" y="714629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180-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55531137-81BA-4668-2EBC-BF55E37E665F}"/>
                </a:ext>
              </a:extLst>
            </p:cNvPr>
            <p:cNvSpPr txBox="1"/>
            <p:nvPr/>
          </p:nvSpPr>
          <p:spPr>
            <a:xfrm>
              <a:off x="5478669" y="946545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130-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06B6F91C-7288-9015-AA6C-4D64FBE2341E}"/>
                </a:ext>
              </a:extLst>
            </p:cNvPr>
            <p:cNvSpPr txBox="1"/>
            <p:nvPr/>
          </p:nvSpPr>
          <p:spPr>
            <a:xfrm>
              <a:off x="5478669" y="1167823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100-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1B39AA25-1733-2CD4-67E7-6EB3F5ACFD79}"/>
                </a:ext>
              </a:extLst>
            </p:cNvPr>
            <p:cNvSpPr txBox="1"/>
            <p:nvPr/>
          </p:nvSpPr>
          <p:spPr>
            <a:xfrm>
              <a:off x="5577525" y="1664841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70-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62351A17-BACA-DE71-C5F5-F77EBFD67A98}"/>
                </a:ext>
              </a:extLst>
            </p:cNvPr>
            <p:cNvSpPr txBox="1"/>
            <p:nvPr/>
          </p:nvSpPr>
          <p:spPr>
            <a:xfrm>
              <a:off x="5577525" y="2009345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55-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8D375ED6-1A96-D3F4-20D1-0C0BB1A21353}"/>
                </a:ext>
              </a:extLst>
            </p:cNvPr>
            <p:cNvSpPr txBox="1"/>
            <p:nvPr/>
          </p:nvSpPr>
          <p:spPr>
            <a:xfrm>
              <a:off x="5577525" y="2284055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42-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3542514B-BC6A-A498-CAB1-51435B561A6B}"/>
                </a:ext>
              </a:extLst>
            </p:cNvPr>
            <p:cNvSpPr txBox="1"/>
            <p:nvPr/>
          </p:nvSpPr>
          <p:spPr>
            <a:xfrm>
              <a:off x="5577525" y="2542404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33-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A3A0E342-581C-A933-9FD0-2340DE104E97}"/>
                </a:ext>
              </a:extLst>
            </p:cNvPr>
            <p:cNvSpPr txBox="1"/>
            <p:nvPr/>
          </p:nvSpPr>
          <p:spPr>
            <a:xfrm>
              <a:off x="5577525" y="2852171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25-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E335B60B-1EB2-7581-5707-3EDA26A90900}"/>
                </a:ext>
              </a:extLst>
            </p:cNvPr>
            <p:cNvSpPr txBox="1"/>
            <p:nvPr/>
          </p:nvSpPr>
          <p:spPr>
            <a:xfrm>
              <a:off x="7775997" y="1224917"/>
              <a:ext cx="80730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-MCM6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4" name="文本框 53">
              <a:extLst>
                <a:ext uri="{FF2B5EF4-FFF2-40B4-BE49-F238E27FC236}">
                  <a16:creationId xmlns:a16="http://schemas.microsoft.com/office/drawing/2014/main" id="{15AC75B4-1F60-3031-0CEC-7152457709D0}"/>
                </a:ext>
              </a:extLst>
            </p:cNvPr>
            <p:cNvSpPr txBox="1"/>
            <p:nvPr/>
          </p:nvSpPr>
          <p:spPr>
            <a:xfrm>
              <a:off x="6170961" y="231699"/>
              <a:ext cx="90204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sham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5" name="文本框 54">
              <a:extLst>
                <a:ext uri="{FF2B5EF4-FFF2-40B4-BE49-F238E27FC236}">
                  <a16:creationId xmlns:a16="http://schemas.microsoft.com/office/drawing/2014/main" id="{0E366474-FF04-42DF-8E69-03705DFDBC00}"/>
                </a:ext>
              </a:extLst>
            </p:cNvPr>
            <p:cNvSpPr txBox="1"/>
            <p:nvPr/>
          </p:nvSpPr>
          <p:spPr>
            <a:xfrm>
              <a:off x="7072694" y="240025"/>
              <a:ext cx="90204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UUO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57" name="直线连接符 56">
              <a:extLst>
                <a:ext uri="{FF2B5EF4-FFF2-40B4-BE49-F238E27FC236}">
                  <a16:creationId xmlns:a16="http://schemas.microsoft.com/office/drawing/2014/main" id="{EE2DB250-D384-9E35-1BE0-457744A14C48}"/>
                </a:ext>
              </a:extLst>
            </p:cNvPr>
            <p:cNvCxnSpPr/>
            <p:nvPr/>
          </p:nvCxnSpPr>
          <p:spPr>
            <a:xfrm>
              <a:off x="6117266" y="534517"/>
              <a:ext cx="72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直线连接符 57">
              <a:extLst>
                <a:ext uri="{FF2B5EF4-FFF2-40B4-BE49-F238E27FC236}">
                  <a16:creationId xmlns:a16="http://schemas.microsoft.com/office/drawing/2014/main" id="{80F95A82-DB76-9A50-701B-7DB33599DF00}"/>
                </a:ext>
              </a:extLst>
            </p:cNvPr>
            <p:cNvCxnSpPr/>
            <p:nvPr/>
          </p:nvCxnSpPr>
          <p:spPr>
            <a:xfrm>
              <a:off x="6986126" y="530319"/>
              <a:ext cx="72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2" name="组合 71">
            <a:extLst>
              <a:ext uri="{FF2B5EF4-FFF2-40B4-BE49-F238E27FC236}">
                <a16:creationId xmlns:a16="http://schemas.microsoft.com/office/drawing/2014/main" id="{500D5028-D28D-A24C-5C46-7B538C62570C}"/>
              </a:ext>
            </a:extLst>
          </p:cNvPr>
          <p:cNvGrpSpPr/>
          <p:nvPr/>
        </p:nvGrpSpPr>
        <p:grpSpPr>
          <a:xfrm>
            <a:off x="8561956" y="234515"/>
            <a:ext cx="3496968" cy="2987332"/>
            <a:chOff x="8700180" y="234515"/>
            <a:chExt cx="3496968" cy="2987332"/>
          </a:xfrm>
        </p:grpSpPr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825FB623-7AFB-E778-7FB0-31F234A7201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16079" y="634355"/>
              <a:ext cx="1905000" cy="25400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DACFA066-1E6E-1DAC-C2F2-273645604392}"/>
                </a:ext>
              </a:extLst>
            </p:cNvPr>
            <p:cNvSpPr txBox="1"/>
            <p:nvPr/>
          </p:nvSpPr>
          <p:spPr>
            <a:xfrm>
              <a:off x="8700180" y="1248188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180-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id="{6B4C0DCC-F607-242B-ED47-203C0CE2B7AF}"/>
                </a:ext>
              </a:extLst>
            </p:cNvPr>
            <p:cNvSpPr txBox="1"/>
            <p:nvPr/>
          </p:nvSpPr>
          <p:spPr>
            <a:xfrm>
              <a:off x="8730042" y="1629924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130-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id="{770CB037-8B7E-8DB6-2E25-1ABDC636EA4E}"/>
                </a:ext>
              </a:extLst>
            </p:cNvPr>
            <p:cNvSpPr txBox="1"/>
            <p:nvPr/>
          </p:nvSpPr>
          <p:spPr>
            <a:xfrm>
              <a:off x="8730042" y="1984277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100-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id="{A1BA1F00-8CAE-71EE-363C-FFA3AA624317}"/>
                </a:ext>
              </a:extLst>
            </p:cNvPr>
            <p:cNvSpPr txBox="1"/>
            <p:nvPr/>
          </p:nvSpPr>
          <p:spPr>
            <a:xfrm>
              <a:off x="8828898" y="2468938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70-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" name="文本框 40">
              <a:extLst>
                <a:ext uri="{FF2B5EF4-FFF2-40B4-BE49-F238E27FC236}">
                  <a16:creationId xmlns:a16="http://schemas.microsoft.com/office/drawing/2014/main" id="{A19A32CE-FBD7-D27A-C03E-002023671DC5}"/>
                </a:ext>
              </a:extLst>
            </p:cNvPr>
            <p:cNvSpPr txBox="1"/>
            <p:nvPr/>
          </p:nvSpPr>
          <p:spPr>
            <a:xfrm>
              <a:off x="8828898" y="2914070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55-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5" name="文本框 44">
              <a:extLst>
                <a:ext uri="{FF2B5EF4-FFF2-40B4-BE49-F238E27FC236}">
                  <a16:creationId xmlns:a16="http://schemas.microsoft.com/office/drawing/2014/main" id="{B7F840EC-7892-C300-20C8-EA2C0DBCF459}"/>
                </a:ext>
              </a:extLst>
            </p:cNvPr>
            <p:cNvSpPr txBox="1"/>
            <p:nvPr/>
          </p:nvSpPr>
          <p:spPr>
            <a:xfrm>
              <a:off x="8705331" y="980352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250-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6" name="文本框 45">
              <a:extLst>
                <a:ext uri="{FF2B5EF4-FFF2-40B4-BE49-F238E27FC236}">
                  <a16:creationId xmlns:a16="http://schemas.microsoft.com/office/drawing/2014/main" id="{C65D6CE0-BA1C-E444-1C67-F5934314DF99}"/>
                </a:ext>
              </a:extLst>
            </p:cNvPr>
            <p:cNvSpPr txBox="1"/>
            <p:nvPr/>
          </p:nvSpPr>
          <p:spPr>
            <a:xfrm>
              <a:off x="11066506" y="980352"/>
              <a:ext cx="113064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-Fibronectin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9" name="文本框 58">
              <a:extLst>
                <a:ext uri="{FF2B5EF4-FFF2-40B4-BE49-F238E27FC236}">
                  <a16:creationId xmlns:a16="http://schemas.microsoft.com/office/drawing/2014/main" id="{8B924BF0-3D1D-E959-5282-C26261B417D7}"/>
                </a:ext>
              </a:extLst>
            </p:cNvPr>
            <p:cNvSpPr txBox="1"/>
            <p:nvPr/>
          </p:nvSpPr>
          <p:spPr>
            <a:xfrm>
              <a:off x="9427383" y="234515"/>
              <a:ext cx="90204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sham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0" name="文本框 59">
              <a:extLst>
                <a:ext uri="{FF2B5EF4-FFF2-40B4-BE49-F238E27FC236}">
                  <a16:creationId xmlns:a16="http://schemas.microsoft.com/office/drawing/2014/main" id="{D32BF68B-D331-980C-0CF9-C64F0CDFB5B0}"/>
                </a:ext>
              </a:extLst>
            </p:cNvPr>
            <p:cNvSpPr txBox="1"/>
            <p:nvPr/>
          </p:nvSpPr>
          <p:spPr>
            <a:xfrm>
              <a:off x="10329116" y="242841"/>
              <a:ext cx="90204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UUO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61" name="直线连接符 60">
              <a:extLst>
                <a:ext uri="{FF2B5EF4-FFF2-40B4-BE49-F238E27FC236}">
                  <a16:creationId xmlns:a16="http://schemas.microsoft.com/office/drawing/2014/main" id="{32A59EC1-0051-097E-10CB-9255C7B907B2}"/>
                </a:ext>
              </a:extLst>
            </p:cNvPr>
            <p:cNvCxnSpPr/>
            <p:nvPr/>
          </p:nvCxnSpPr>
          <p:spPr>
            <a:xfrm>
              <a:off x="9373688" y="537333"/>
              <a:ext cx="72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直线连接符 61">
              <a:extLst>
                <a:ext uri="{FF2B5EF4-FFF2-40B4-BE49-F238E27FC236}">
                  <a16:creationId xmlns:a16="http://schemas.microsoft.com/office/drawing/2014/main" id="{15FD54C2-F30C-D55E-2C9F-0D5953A83874}"/>
                </a:ext>
              </a:extLst>
            </p:cNvPr>
            <p:cNvCxnSpPr/>
            <p:nvPr/>
          </p:nvCxnSpPr>
          <p:spPr>
            <a:xfrm>
              <a:off x="10242548" y="533135"/>
              <a:ext cx="72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3" name="组合 72">
            <a:extLst>
              <a:ext uri="{FF2B5EF4-FFF2-40B4-BE49-F238E27FC236}">
                <a16:creationId xmlns:a16="http://schemas.microsoft.com/office/drawing/2014/main" id="{E699FC92-254F-6A47-119E-21D47C359A28}"/>
              </a:ext>
            </a:extLst>
          </p:cNvPr>
          <p:cNvGrpSpPr/>
          <p:nvPr/>
        </p:nvGrpSpPr>
        <p:grpSpPr>
          <a:xfrm>
            <a:off x="4915141" y="3643660"/>
            <a:ext cx="3499023" cy="2950787"/>
            <a:chOff x="5478669" y="3643660"/>
            <a:chExt cx="3499023" cy="2950787"/>
          </a:xfrm>
        </p:grpSpPr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B979DE15-3866-0C8C-E323-5A3BFE4BA8F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981179" y="4054447"/>
              <a:ext cx="1905000" cy="25400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AFDCF135-FCCA-C2F7-BBA5-B34EFF3DC29D}"/>
                </a:ext>
              </a:extLst>
            </p:cNvPr>
            <p:cNvSpPr txBox="1"/>
            <p:nvPr/>
          </p:nvSpPr>
          <p:spPr>
            <a:xfrm>
              <a:off x="5478669" y="4070236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180-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EFE9EB88-616A-56C3-2971-F5072999C125}"/>
                </a:ext>
              </a:extLst>
            </p:cNvPr>
            <p:cNvSpPr txBox="1"/>
            <p:nvPr/>
          </p:nvSpPr>
          <p:spPr>
            <a:xfrm>
              <a:off x="5478669" y="4326866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130-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1C452976-CF95-424F-13FD-27DF228249B6}"/>
                </a:ext>
              </a:extLst>
            </p:cNvPr>
            <p:cNvSpPr txBox="1"/>
            <p:nvPr/>
          </p:nvSpPr>
          <p:spPr>
            <a:xfrm>
              <a:off x="5478669" y="4572858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100-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37A643C2-7FB3-F7AC-558B-2C6311419C74}"/>
                </a:ext>
              </a:extLst>
            </p:cNvPr>
            <p:cNvSpPr txBox="1"/>
            <p:nvPr/>
          </p:nvSpPr>
          <p:spPr>
            <a:xfrm>
              <a:off x="5577525" y="5008091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70-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7203EEC2-D1C3-EBE8-AA4F-5DE5255B835D}"/>
                </a:ext>
              </a:extLst>
            </p:cNvPr>
            <p:cNvSpPr txBox="1"/>
            <p:nvPr/>
          </p:nvSpPr>
          <p:spPr>
            <a:xfrm>
              <a:off x="5577525" y="5439094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55-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8E091F3B-79A0-4223-29B8-0CAC02438B08}"/>
                </a:ext>
              </a:extLst>
            </p:cNvPr>
            <p:cNvSpPr txBox="1"/>
            <p:nvPr/>
          </p:nvSpPr>
          <p:spPr>
            <a:xfrm>
              <a:off x="5577525" y="5713804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42-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id="{754FA829-BF78-547D-905C-13CF35698A8C}"/>
                </a:ext>
              </a:extLst>
            </p:cNvPr>
            <p:cNvSpPr txBox="1"/>
            <p:nvPr/>
          </p:nvSpPr>
          <p:spPr>
            <a:xfrm>
              <a:off x="5577525" y="5947439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33-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id="{7C4E57DE-A605-DD1F-34BE-166164BF9B2E}"/>
                </a:ext>
              </a:extLst>
            </p:cNvPr>
            <p:cNvSpPr txBox="1"/>
            <p:nvPr/>
          </p:nvSpPr>
          <p:spPr>
            <a:xfrm>
              <a:off x="5577525" y="6281920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25-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id="{658A2D75-8C83-C538-CAD2-AC5B4664A28A}"/>
                </a:ext>
              </a:extLst>
            </p:cNvPr>
            <p:cNvSpPr txBox="1"/>
            <p:nvPr/>
          </p:nvSpPr>
          <p:spPr>
            <a:xfrm>
              <a:off x="7847050" y="5202421"/>
              <a:ext cx="113064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-Vimentin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3" name="文本框 53">
              <a:extLst>
                <a:ext uri="{FF2B5EF4-FFF2-40B4-BE49-F238E27FC236}">
                  <a16:creationId xmlns:a16="http://schemas.microsoft.com/office/drawing/2014/main" id="{15AC75B4-1F60-3031-0CEC-7152457709D0}"/>
                </a:ext>
              </a:extLst>
            </p:cNvPr>
            <p:cNvSpPr txBox="1"/>
            <p:nvPr/>
          </p:nvSpPr>
          <p:spPr>
            <a:xfrm>
              <a:off x="6171492" y="3643660"/>
              <a:ext cx="90204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sham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4" name="文本框 54">
              <a:extLst>
                <a:ext uri="{FF2B5EF4-FFF2-40B4-BE49-F238E27FC236}">
                  <a16:creationId xmlns:a16="http://schemas.microsoft.com/office/drawing/2014/main" id="{0E366474-FF04-42DF-8E69-03705DFDBC00}"/>
                </a:ext>
              </a:extLst>
            </p:cNvPr>
            <p:cNvSpPr txBox="1"/>
            <p:nvPr/>
          </p:nvSpPr>
          <p:spPr>
            <a:xfrm>
              <a:off x="7105124" y="3651986"/>
              <a:ext cx="90204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UUO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65" name="直线连接符 64">
              <a:extLst>
                <a:ext uri="{FF2B5EF4-FFF2-40B4-BE49-F238E27FC236}">
                  <a16:creationId xmlns:a16="http://schemas.microsoft.com/office/drawing/2014/main" id="{EE2DB250-D384-9E35-1BE0-457744A14C48}"/>
                </a:ext>
              </a:extLst>
            </p:cNvPr>
            <p:cNvCxnSpPr/>
            <p:nvPr/>
          </p:nvCxnSpPr>
          <p:spPr>
            <a:xfrm>
              <a:off x="6117797" y="3946478"/>
              <a:ext cx="72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直线连接符 65">
              <a:extLst>
                <a:ext uri="{FF2B5EF4-FFF2-40B4-BE49-F238E27FC236}">
                  <a16:creationId xmlns:a16="http://schemas.microsoft.com/office/drawing/2014/main" id="{80F95A82-DB76-9A50-701B-7DB33599DF00}"/>
                </a:ext>
              </a:extLst>
            </p:cNvPr>
            <p:cNvCxnSpPr/>
            <p:nvPr/>
          </p:nvCxnSpPr>
          <p:spPr>
            <a:xfrm>
              <a:off x="7018556" y="3942280"/>
              <a:ext cx="72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4" name="组合 73">
            <a:extLst>
              <a:ext uri="{FF2B5EF4-FFF2-40B4-BE49-F238E27FC236}">
                <a16:creationId xmlns:a16="http://schemas.microsoft.com/office/drawing/2014/main" id="{82B00CA0-C244-7A7B-FD89-1190A227E45D}"/>
              </a:ext>
            </a:extLst>
          </p:cNvPr>
          <p:cNvGrpSpPr/>
          <p:nvPr/>
        </p:nvGrpSpPr>
        <p:grpSpPr>
          <a:xfrm>
            <a:off x="8690674" y="3651747"/>
            <a:ext cx="3457834" cy="2953081"/>
            <a:chOff x="8925174" y="3655042"/>
            <a:chExt cx="3457834" cy="2953081"/>
          </a:xfrm>
        </p:grpSpPr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F19FF90E-85C9-8DFD-E268-3AF43EE6A35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391644" y="4068123"/>
              <a:ext cx="1905000" cy="25400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CFA970A8-8CCB-BCC4-9028-6180E1E2ADCC}"/>
                </a:ext>
              </a:extLst>
            </p:cNvPr>
            <p:cNvSpPr txBox="1"/>
            <p:nvPr/>
          </p:nvSpPr>
          <p:spPr>
            <a:xfrm>
              <a:off x="8925174" y="4101019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180-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719775FE-EE14-D0A6-32C2-C4C4B2330986}"/>
                </a:ext>
              </a:extLst>
            </p:cNvPr>
            <p:cNvSpPr txBox="1"/>
            <p:nvPr/>
          </p:nvSpPr>
          <p:spPr>
            <a:xfrm>
              <a:off x="8925174" y="4357649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130-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E0C4C22A-56A3-40F3-0496-BBE19818B815}"/>
                </a:ext>
              </a:extLst>
            </p:cNvPr>
            <p:cNvSpPr txBox="1"/>
            <p:nvPr/>
          </p:nvSpPr>
          <p:spPr>
            <a:xfrm>
              <a:off x="8925174" y="4603641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100-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553FF292-F081-A698-B3FA-D5A236FB3D88}"/>
                </a:ext>
              </a:extLst>
            </p:cNvPr>
            <p:cNvSpPr txBox="1"/>
            <p:nvPr/>
          </p:nvSpPr>
          <p:spPr>
            <a:xfrm>
              <a:off x="9024030" y="5014160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70-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EAD43B30-4977-803B-2DC5-D988DFF6AFF7}"/>
                </a:ext>
              </a:extLst>
            </p:cNvPr>
            <p:cNvSpPr txBox="1"/>
            <p:nvPr/>
          </p:nvSpPr>
          <p:spPr>
            <a:xfrm>
              <a:off x="9024030" y="5333950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55-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96E4C0C7-218D-DD0B-C176-AE64998D15D8}"/>
                </a:ext>
              </a:extLst>
            </p:cNvPr>
            <p:cNvSpPr txBox="1"/>
            <p:nvPr/>
          </p:nvSpPr>
          <p:spPr>
            <a:xfrm>
              <a:off x="9024030" y="5583946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42-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3F9D3397-0044-A231-04DE-A989C7AD355D}"/>
                </a:ext>
              </a:extLst>
            </p:cNvPr>
            <p:cNvSpPr txBox="1"/>
            <p:nvPr/>
          </p:nvSpPr>
          <p:spPr>
            <a:xfrm>
              <a:off x="9024030" y="5891723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33-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0261812F-B624-ADF3-B263-44FA8A650CC9}"/>
                </a:ext>
              </a:extLst>
            </p:cNvPr>
            <p:cNvSpPr txBox="1"/>
            <p:nvPr/>
          </p:nvSpPr>
          <p:spPr>
            <a:xfrm>
              <a:off x="9024030" y="6226204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25-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761B1353-D075-27C3-E5B0-60C684A49014}"/>
                </a:ext>
              </a:extLst>
            </p:cNvPr>
            <p:cNvSpPr txBox="1"/>
            <p:nvPr/>
          </p:nvSpPr>
          <p:spPr>
            <a:xfrm>
              <a:off x="11252366" y="5762548"/>
              <a:ext cx="113064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-GAPDH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7" name="文本框 53">
              <a:extLst>
                <a:ext uri="{FF2B5EF4-FFF2-40B4-BE49-F238E27FC236}">
                  <a16:creationId xmlns:a16="http://schemas.microsoft.com/office/drawing/2014/main" id="{2C5DCED8-7F76-DEB4-A399-561838160A62}"/>
                </a:ext>
              </a:extLst>
            </p:cNvPr>
            <p:cNvSpPr txBox="1"/>
            <p:nvPr/>
          </p:nvSpPr>
          <p:spPr>
            <a:xfrm>
              <a:off x="9549209" y="3655042"/>
              <a:ext cx="90204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sham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8" name="文本框 54">
              <a:extLst>
                <a:ext uri="{FF2B5EF4-FFF2-40B4-BE49-F238E27FC236}">
                  <a16:creationId xmlns:a16="http://schemas.microsoft.com/office/drawing/2014/main" id="{82EA85E9-AF27-AA3C-E7AA-B3C88D4DCD18}"/>
                </a:ext>
              </a:extLst>
            </p:cNvPr>
            <p:cNvSpPr txBox="1"/>
            <p:nvPr/>
          </p:nvSpPr>
          <p:spPr>
            <a:xfrm>
              <a:off x="10482841" y="3663368"/>
              <a:ext cx="90204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UUO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69" name="直线连接符 68">
              <a:extLst>
                <a:ext uri="{FF2B5EF4-FFF2-40B4-BE49-F238E27FC236}">
                  <a16:creationId xmlns:a16="http://schemas.microsoft.com/office/drawing/2014/main" id="{FBB80159-3890-3D61-2628-99B59B3FB939}"/>
                </a:ext>
              </a:extLst>
            </p:cNvPr>
            <p:cNvCxnSpPr/>
            <p:nvPr/>
          </p:nvCxnSpPr>
          <p:spPr>
            <a:xfrm>
              <a:off x="9495514" y="3957860"/>
              <a:ext cx="72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直线连接符 69">
              <a:extLst>
                <a:ext uri="{FF2B5EF4-FFF2-40B4-BE49-F238E27FC236}">
                  <a16:creationId xmlns:a16="http://schemas.microsoft.com/office/drawing/2014/main" id="{03A628C7-A855-1815-7B57-88FEC4A5111D}"/>
                </a:ext>
              </a:extLst>
            </p:cNvPr>
            <p:cNvCxnSpPr/>
            <p:nvPr/>
          </p:nvCxnSpPr>
          <p:spPr>
            <a:xfrm>
              <a:off x="10396273" y="3953662"/>
              <a:ext cx="72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7396222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E4C2407D-A06C-A745-E579-FDD66D2122CD}"/>
              </a:ext>
            </a:extLst>
          </p:cNvPr>
          <p:cNvSpPr txBox="1"/>
          <p:nvPr/>
        </p:nvSpPr>
        <p:spPr>
          <a:xfrm>
            <a:off x="407773" y="432486"/>
            <a:ext cx="12727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Figure 1E</a:t>
            </a:r>
            <a:endParaRPr kumimoji="1" lang="zh-CN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BE0D263A-D472-062C-70DB-BCE9CCB385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773" y="1973796"/>
            <a:ext cx="3931125" cy="2626789"/>
          </a:xfrm>
          <a:prstGeom prst="rect">
            <a:avLst/>
          </a:prstGeom>
        </p:spPr>
      </p:pic>
      <p:grpSp>
        <p:nvGrpSpPr>
          <p:cNvPr id="73" name="组合 72">
            <a:extLst>
              <a:ext uri="{FF2B5EF4-FFF2-40B4-BE49-F238E27FC236}">
                <a16:creationId xmlns:a16="http://schemas.microsoft.com/office/drawing/2014/main" id="{E97BCE88-8146-4C39-1C3D-689DBA0FEE25}"/>
              </a:ext>
            </a:extLst>
          </p:cNvPr>
          <p:cNvGrpSpPr/>
          <p:nvPr/>
        </p:nvGrpSpPr>
        <p:grpSpPr>
          <a:xfrm>
            <a:off x="4915141" y="210433"/>
            <a:ext cx="3104636" cy="2940854"/>
            <a:chOff x="4915141" y="210433"/>
            <a:chExt cx="3104636" cy="2940854"/>
          </a:xfrm>
        </p:grpSpPr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38F8487D-AD38-2206-0B72-618030704AC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378522" y="611287"/>
              <a:ext cx="1905000" cy="25400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D40DBBD2-5A45-6B6B-37F4-7A02ACC5F5EC}"/>
                </a:ext>
              </a:extLst>
            </p:cNvPr>
            <p:cNvSpPr txBox="1"/>
            <p:nvPr/>
          </p:nvSpPr>
          <p:spPr>
            <a:xfrm>
              <a:off x="4915141" y="618934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180-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79C27771-04D9-D507-44C3-B1D8ABA1E36C}"/>
                </a:ext>
              </a:extLst>
            </p:cNvPr>
            <p:cNvSpPr txBox="1"/>
            <p:nvPr/>
          </p:nvSpPr>
          <p:spPr>
            <a:xfrm>
              <a:off x="4915141" y="840219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130-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BF7590A1-89A1-AF97-6629-5FADE70EB7BD}"/>
                </a:ext>
              </a:extLst>
            </p:cNvPr>
            <p:cNvSpPr txBox="1"/>
            <p:nvPr/>
          </p:nvSpPr>
          <p:spPr>
            <a:xfrm>
              <a:off x="4915141" y="1072126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100-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E77170A8-E2BA-AF16-93DA-843C4CC1670D}"/>
                </a:ext>
              </a:extLst>
            </p:cNvPr>
            <p:cNvSpPr txBox="1"/>
            <p:nvPr/>
          </p:nvSpPr>
          <p:spPr>
            <a:xfrm>
              <a:off x="5013997" y="1601043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70-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F83BF59C-618A-8582-8CBE-2E97C0C56F24}"/>
                </a:ext>
              </a:extLst>
            </p:cNvPr>
            <p:cNvSpPr txBox="1"/>
            <p:nvPr/>
          </p:nvSpPr>
          <p:spPr>
            <a:xfrm>
              <a:off x="5013997" y="1977446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55-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8FC2AEB3-4EE0-E40A-E5D1-26FEEFD2F8DE}"/>
                </a:ext>
              </a:extLst>
            </p:cNvPr>
            <p:cNvSpPr txBox="1"/>
            <p:nvPr/>
          </p:nvSpPr>
          <p:spPr>
            <a:xfrm>
              <a:off x="5013997" y="2241523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42-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D851CE7F-4242-8EA9-0C50-540F6823F0AC}"/>
                </a:ext>
              </a:extLst>
            </p:cNvPr>
            <p:cNvSpPr txBox="1"/>
            <p:nvPr/>
          </p:nvSpPr>
          <p:spPr>
            <a:xfrm>
              <a:off x="5013997" y="2510505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33-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C7094010-ACEB-947A-84BA-464033A0A707}"/>
                </a:ext>
              </a:extLst>
            </p:cNvPr>
            <p:cNvSpPr txBox="1"/>
            <p:nvPr/>
          </p:nvSpPr>
          <p:spPr>
            <a:xfrm>
              <a:off x="5013997" y="2809639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25-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8A183307-2E19-F1DE-3964-01F9EC011B9D}"/>
                </a:ext>
              </a:extLst>
            </p:cNvPr>
            <p:cNvSpPr txBox="1"/>
            <p:nvPr/>
          </p:nvSpPr>
          <p:spPr>
            <a:xfrm>
              <a:off x="7212469" y="1224917"/>
              <a:ext cx="80730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-MCM6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70E349A5-3280-8557-78D9-0176F0775213}"/>
                </a:ext>
              </a:extLst>
            </p:cNvPr>
            <p:cNvSpPr txBox="1"/>
            <p:nvPr/>
          </p:nvSpPr>
          <p:spPr>
            <a:xfrm>
              <a:off x="5607433" y="210433"/>
              <a:ext cx="90204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sham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EB909353-6EA8-6938-8B19-0180D0C0F5EA}"/>
                </a:ext>
              </a:extLst>
            </p:cNvPr>
            <p:cNvSpPr txBox="1"/>
            <p:nvPr/>
          </p:nvSpPr>
          <p:spPr>
            <a:xfrm>
              <a:off x="6509166" y="218759"/>
              <a:ext cx="90204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UIRI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28" name="直线连接符 27">
              <a:extLst>
                <a:ext uri="{FF2B5EF4-FFF2-40B4-BE49-F238E27FC236}">
                  <a16:creationId xmlns:a16="http://schemas.microsoft.com/office/drawing/2014/main" id="{545B20AD-2840-FBD4-3E28-D8E2959993D0}"/>
                </a:ext>
              </a:extLst>
            </p:cNvPr>
            <p:cNvCxnSpPr/>
            <p:nvPr/>
          </p:nvCxnSpPr>
          <p:spPr>
            <a:xfrm>
              <a:off x="5553738" y="513251"/>
              <a:ext cx="72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线连接符 28">
              <a:extLst>
                <a:ext uri="{FF2B5EF4-FFF2-40B4-BE49-F238E27FC236}">
                  <a16:creationId xmlns:a16="http://schemas.microsoft.com/office/drawing/2014/main" id="{CF327B62-8350-C178-11A5-856985C91EEE}"/>
                </a:ext>
              </a:extLst>
            </p:cNvPr>
            <p:cNvCxnSpPr/>
            <p:nvPr/>
          </p:nvCxnSpPr>
          <p:spPr>
            <a:xfrm>
              <a:off x="6422598" y="509053"/>
              <a:ext cx="72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4" name="组合 73">
            <a:extLst>
              <a:ext uri="{FF2B5EF4-FFF2-40B4-BE49-F238E27FC236}">
                <a16:creationId xmlns:a16="http://schemas.microsoft.com/office/drawing/2014/main" id="{A8F97D98-C275-281B-E1A9-1070EDA5C0EB}"/>
              </a:ext>
            </a:extLst>
          </p:cNvPr>
          <p:cNvGrpSpPr/>
          <p:nvPr/>
        </p:nvGrpSpPr>
        <p:grpSpPr>
          <a:xfrm>
            <a:off x="8591566" y="213865"/>
            <a:ext cx="3490696" cy="2941153"/>
            <a:chOff x="8561956" y="255781"/>
            <a:chExt cx="3490696" cy="2941153"/>
          </a:xfrm>
        </p:grpSpPr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BDCDC431-304F-DC14-1A4A-D74108355EC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076525" y="656934"/>
              <a:ext cx="1905000" cy="25400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3361563C-F411-FEDB-DDDB-5025869DC997}"/>
                </a:ext>
              </a:extLst>
            </p:cNvPr>
            <p:cNvSpPr txBox="1"/>
            <p:nvPr/>
          </p:nvSpPr>
          <p:spPr>
            <a:xfrm>
              <a:off x="8561956" y="1141858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180-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56957847-B779-3CAD-A4C4-35B2F23C51F2}"/>
                </a:ext>
              </a:extLst>
            </p:cNvPr>
            <p:cNvSpPr txBox="1"/>
            <p:nvPr/>
          </p:nvSpPr>
          <p:spPr>
            <a:xfrm>
              <a:off x="8591818" y="1544861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130-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id="{E0AE3114-FF1B-3553-D059-59D79A8254F0}"/>
                </a:ext>
              </a:extLst>
            </p:cNvPr>
            <p:cNvSpPr txBox="1"/>
            <p:nvPr/>
          </p:nvSpPr>
          <p:spPr>
            <a:xfrm>
              <a:off x="8591818" y="1931112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100-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id="{059A5CDE-AE0F-FE35-CA63-AC26128AEE8D}"/>
                </a:ext>
              </a:extLst>
            </p:cNvPr>
            <p:cNvSpPr txBox="1"/>
            <p:nvPr/>
          </p:nvSpPr>
          <p:spPr>
            <a:xfrm>
              <a:off x="8690674" y="2415773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70-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id="{683C58BF-BD8F-0AEC-C388-239EDC55EABD}"/>
                </a:ext>
              </a:extLst>
            </p:cNvPr>
            <p:cNvSpPr txBox="1"/>
            <p:nvPr/>
          </p:nvSpPr>
          <p:spPr>
            <a:xfrm>
              <a:off x="8690674" y="2850272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55-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BFFB607D-6A70-896F-EE23-B78837CC2526}"/>
                </a:ext>
              </a:extLst>
            </p:cNvPr>
            <p:cNvSpPr txBox="1"/>
            <p:nvPr/>
          </p:nvSpPr>
          <p:spPr>
            <a:xfrm>
              <a:off x="8567107" y="895288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250-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id="{268BD187-AEE6-8399-85D4-19F114D7AD06}"/>
                </a:ext>
              </a:extLst>
            </p:cNvPr>
            <p:cNvSpPr txBox="1"/>
            <p:nvPr/>
          </p:nvSpPr>
          <p:spPr>
            <a:xfrm>
              <a:off x="10922010" y="926711"/>
              <a:ext cx="113064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-Fibronectin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id="{828B95C2-E25B-A177-1880-B9BEBF632CA1}"/>
                </a:ext>
              </a:extLst>
            </p:cNvPr>
            <p:cNvSpPr txBox="1"/>
            <p:nvPr/>
          </p:nvSpPr>
          <p:spPr>
            <a:xfrm>
              <a:off x="9289159" y="255781"/>
              <a:ext cx="90204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sham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id="{5EFF00A6-9C4F-C47D-7F24-3CB90F1B5AB0}"/>
                </a:ext>
              </a:extLst>
            </p:cNvPr>
            <p:cNvSpPr txBox="1"/>
            <p:nvPr/>
          </p:nvSpPr>
          <p:spPr>
            <a:xfrm>
              <a:off x="10190892" y="264107"/>
              <a:ext cx="90204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UIRI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41" name="直线连接符 40">
              <a:extLst>
                <a:ext uri="{FF2B5EF4-FFF2-40B4-BE49-F238E27FC236}">
                  <a16:creationId xmlns:a16="http://schemas.microsoft.com/office/drawing/2014/main" id="{69D298F6-E240-CC5E-9518-ACAB4BD57D08}"/>
                </a:ext>
              </a:extLst>
            </p:cNvPr>
            <p:cNvCxnSpPr/>
            <p:nvPr/>
          </p:nvCxnSpPr>
          <p:spPr>
            <a:xfrm>
              <a:off x="9235464" y="558599"/>
              <a:ext cx="72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线连接符 41">
              <a:extLst>
                <a:ext uri="{FF2B5EF4-FFF2-40B4-BE49-F238E27FC236}">
                  <a16:creationId xmlns:a16="http://schemas.microsoft.com/office/drawing/2014/main" id="{778E4A06-0404-689C-3B5F-BAAED5ED4C84}"/>
                </a:ext>
              </a:extLst>
            </p:cNvPr>
            <p:cNvCxnSpPr/>
            <p:nvPr/>
          </p:nvCxnSpPr>
          <p:spPr>
            <a:xfrm>
              <a:off x="10104324" y="554401"/>
              <a:ext cx="72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5" name="组合 74">
            <a:extLst>
              <a:ext uri="{FF2B5EF4-FFF2-40B4-BE49-F238E27FC236}">
                <a16:creationId xmlns:a16="http://schemas.microsoft.com/office/drawing/2014/main" id="{C0C568CF-3D0F-9DBB-2964-9EEA857A3C1B}"/>
              </a:ext>
            </a:extLst>
          </p:cNvPr>
          <p:cNvGrpSpPr/>
          <p:nvPr/>
        </p:nvGrpSpPr>
        <p:grpSpPr>
          <a:xfrm>
            <a:off x="4915141" y="3675559"/>
            <a:ext cx="3471135" cy="2952223"/>
            <a:chOff x="4915141" y="3675559"/>
            <a:chExt cx="3471135" cy="2952223"/>
          </a:xfrm>
        </p:grpSpPr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048FCF30-0073-483F-2902-7513CC7E98F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415548" y="4087782"/>
              <a:ext cx="1905000" cy="25400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45" name="文本框 44">
              <a:extLst>
                <a:ext uri="{FF2B5EF4-FFF2-40B4-BE49-F238E27FC236}">
                  <a16:creationId xmlns:a16="http://schemas.microsoft.com/office/drawing/2014/main" id="{E664DB73-EDF0-2155-191C-BEA41B24A143}"/>
                </a:ext>
              </a:extLst>
            </p:cNvPr>
            <p:cNvSpPr txBox="1"/>
            <p:nvPr/>
          </p:nvSpPr>
          <p:spPr>
            <a:xfrm>
              <a:off x="4915141" y="4070236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180-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6" name="文本框 45">
              <a:extLst>
                <a:ext uri="{FF2B5EF4-FFF2-40B4-BE49-F238E27FC236}">
                  <a16:creationId xmlns:a16="http://schemas.microsoft.com/office/drawing/2014/main" id="{1E02E689-1E53-A233-336B-4D9BEB412166}"/>
                </a:ext>
              </a:extLst>
            </p:cNvPr>
            <p:cNvSpPr txBox="1"/>
            <p:nvPr/>
          </p:nvSpPr>
          <p:spPr>
            <a:xfrm>
              <a:off x="4915141" y="4326866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130-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" name="文本框 46">
              <a:extLst>
                <a:ext uri="{FF2B5EF4-FFF2-40B4-BE49-F238E27FC236}">
                  <a16:creationId xmlns:a16="http://schemas.microsoft.com/office/drawing/2014/main" id="{FF7EE762-E789-8761-D19D-104386FEB029}"/>
                </a:ext>
              </a:extLst>
            </p:cNvPr>
            <p:cNvSpPr txBox="1"/>
            <p:nvPr/>
          </p:nvSpPr>
          <p:spPr>
            <a:xfrm>
              <a:off x="4915141" y="4572858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100-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" name="文本框 47">
              <a:extLst>
                <a:ext uri="{FF2B5EF4-FFF2-40B4-BE49-F238E27FC236}">
                  <a16:creationId xmlns:a16="http://schemas.microsoft.com/office/drawing/2014/main" id="{38952BAB-BA69-95AC-51CE-D5AD808EBDCF}"/>
                </a:ext>
              </a:extLst>
            </p:cNvPr>
            <p:cNvSpPr txBox="1"/>
            <p:nvPr/>
          </p:nvSpPr>
          <p:spPr>
            <a:xfrm>
              <a:off x="5013997" y="5008091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70-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9" name="文本框 48">
              <a:extLst>
                <a:ext uri="{FF2B5EF4-FFF2-40B4-BE49-F238E27FC236}">
                  <a16:creationId xmlns:a16="http://schemas.microsoft.com/office/drawing/2014/main" id="{1A313637-A901-A753-9A81-E4270C1508FF}"/>
                </a:ext>
              </a:extLst>
            </p:cNvPr>
            <p:cNvSpPr txBox="1"/>
            <p:nvPr/>
          </p:nvSpPr>
          <p:spPr>
            <a:xfrm>
              <a:off x="5013997" y="5417828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55-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0" name="文本框 49">
              <a:extLst>
                <a:ext uri="{FF2B5EF4-FFF2-40B4-BE49-F238E27FC236}">
                  <a16:creationId xmlns:a16="http://schemas.microsoft.com/office/drawing/2014/main" id="{4FA49963-1912-1259-F331-8F8D3A0DD960}"/>
                </a:ext>
              </a:extLst>
            </p:cNvPr>
            <p:cNvSpPr txBox="1"/>
            <p:nvPr/>
          </p:nvSpPr>
          <p:spPr>
            <a:xfrm>
              <a:off x="5013997" y="5692538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42-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1" name="文本框 50">
              <a:extLst>
                <a:ext uri="{FF2B5EF4-FFF2-40B4-BE49-F238E27FC236}">
                  <a16:creationId xmlns:a16="http://schemas.microsoft.com/office/drawing/2014/main" id="{5EE57E0D-FBA0-9360-1C7C-DF8B83AA101E}"/>
                </a:ext>
              </a:extLst>
            </p:cNvPr>
            <p:cNvSpPr txBox="1"/>
            <p:nvPr/>
          </p:nvSpPr>
          <p:spPr>
            <a:xfrm>
              <a:off x="5013997" y="5947439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33-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2" name="文本框 51">
              <a:extLst>
                <a:ext uri="{FF2B5EF4-FFF2-40B4-BE49-F238E27FC236}">
                  <a16:creationId xmlns:a16="http://schemas.microsoft.com/office/drawing/2014/main" id="{F821DF24-157C-6187-EFF1-F5E66E4CB53F}"/>
                </a:ext>
              </a:extLst>
            </p:cNvPr>
            <p:cNvSpPr txBox="1"/>
            <p:nvPr/>
          </p:nvSpPr>
          <p:spPr>
            <a:xfrm>
              <a:off x="5013997" y="6281920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25-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3" name="文本框 52">
              <a:extLst>
                <a:ext uri="{FF2B5EF4-FFF2-40B4-BE49-F238E27FC236}">
                  <a16:creationId xmlns:a16="http://schemas.microsoft.com/office/drawing/2014/main" id="{B3CBB609-D0B6-7D67-08E3-F0E3C373791A}"/>
                </a:ext>
              </a:extLst>
            </p:cNvPr>
            <p:cNvSpPr txBox="1"/>
            <p:nvPr/>
          </p:nvSpPr>
          <p:spPr>
            <a:xfrm>
              <a:off x="7255634" y="5220869"/>
              <a:ext cx="113064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-Vimentin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4" name="文本框 53">
              <a:extLst>
                <a:ext uri="{FF2B5EF4-FFF2-40B4-BE49-F238E27FC236}">
                  <a16:creationId xmlns:a16="http://schemas.microsoft.com/office/drawing/2014/main" id="{D759AB15-1906-CFC3-F9D4-C42565B23C9C}"/>
                </a:ext>
              </a:extLst>
            </p:cNvPr>
            <p:cNvSpPr txBox="1"/>
            <p:nvPr/>
          </p:nvSpPr>
          <p:spPr>
            <a:xfrm>
              <a:off x="5607964" y="3675559"/>
              <a:ext cx="90204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sham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5" name="文本框 54">
              <a:extLst>
                <a:ext uri="{FF2B5EF4-FFF2-40B4-BE49-F238E27FC236}">
                  <a16:creationId xmlns:a16="http://schemas.microsoft.com/office/drawing/2014/main" id="{87D32F57-BD33-9601-D002-7600715B2515}"/>
                </a:ext>
              </a:extLst>
            </p:cNvPr>
            <p:cNvSpPr txBox="1"/>
            <p:nvPr/>
          </p:nvSpPr>
          <p:spPr>
            <a:xfrm>
              <a:off x="6541596" y="3683885"/>
              <a:ext cx="90204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UIRI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56" name="直线连接符 55">
              <a:extLst>
                <a:ext uri="{FF2B5EF4-FFF2-40B4-BE49-F238E27FC236}">
                  <a16:creationId xmlns:a16="http://schemas.microsoft.com/office/drawing/2014/main" id="{BB22727F-DF92-70AF-316A-BF9E7D15B7B7}"/>
                </a:ext>
              </a:extLst>
            </p:cNvPr>
            <p:cNvCxnSpPr/>
            <p:nvPr/>
          </p:nvCxnSpPr>
          <p:spPr>
            <a:xfrm>
              <a:off x="5554269" y="3978377"/>
              <a:ext cx="72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直线连接符 56">
              <a:extLst>
                <a:ext uri="{FF2B5EF4-FFF2-40B4-BE49-F238E27FC236}">
                  <a16:creationId xmlns:a16="http://schemas.microsoft.com/office/drawing/2014/main" id="{66F5FAE9-0054-BED8-5B7A-021EF5CCA781}"/>
                </a:ext>
              </a:extLst>
            </p:cNvPr>
            <p:cNvCxnSpPr/>
            <p:nvPr/>
          </p:nvCxnSpPr>
          <p:spPr>
            <a:xfrm>
              <a:off x="6455028" y="3974179"/>
              <a:ext cx="72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6" name="组合 75">
            <a:extLst>
              <a:ext uri="{FF2B5EF4-FFF2-40B4-BE49-F238E27FC236}">
                <a16:creationId xmlns:a16="http://schemas.microsoft.com/office/drawing/2014/main" id="{4B97F3A1-4A18-405E-8E1F-F5197B9195F5}"/>
              </a:ext>
            </a:extLst>
          </p:cNvPr>
          <p:cNvGrpSpPr/>
          <p:nvPr/>
        </p:nvGrpSpPr>
        <p:grpSpPr>
          <a:xfrm>
            <a:off x="8621933" y="3683885"/>
            <a:ext cx="3501326" cy="2941409"/>
            <a:chOff x="8690674" y="3683646"/>
            <a:chExt cx="3501326" cy="2941409"/>
          </a:xfrm>
        </p:grpSpPr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4565BE83-C72A-F921-1A1F-18E96DB4BEF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201762" y="4085055"/>
              <a:ext cx="1905000" cy="25400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60" name="文本框 59">
              <a:extLst>
                <a:ext uri="{FF2B5EF4-FFF2-40B4-BE49-F238E27FC236}">
                  <a16:creationId xmlns:a16="http://schemas.microsoft.com/office/drawing/2014/main" id="{188B7620-7B20-40AE-6A41-BD34F7DB8CB1}"/>
                </a:ext>
              </a:extLst>
            </p:cNvPr>
            <p:cNvSpPr txBox="1"/>
            <p:nvPr/>
          </p:nvSpPr>
          <p:spPr>
            <a:xfrm>
              <a:off x="8690674" y="4097724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180-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1" name="文本框 60">
              <a:extLst>
                <a:ext uri="{FF2B5EF4-FFF2-40B4-BE49-F238E27FC236}">
                  <a16:creationId xmlns:a16="http://schemas.microsoft.com/office/drawing/2014/main" id="{96F96DBC-D95F-6E3C-48C0-5A13396C9024}"/>
                </a:ext>
              </a:extLst>
            </p:cNvPr>
            <p:cNvSpPr txBox="1"/>
            <p:nvPr/>
          </p:nvSpPr>
          <p:spPr>
            <a:xfrm>
              <a:off x="8690674" y="4354354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130-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2" name="文本框 61">
              <a:extLst>
                <a:ext uri="{FF2B5EF4-FFF2-40B4-BE49-F238E27FC236}">
                  <a16:creationId xmlns:a16="http://schemas.microsoft.com/office/drawing/2014/main" id="{9B85340A-9D88-AAEE-09A4-E70FDAE68495}"/>
                </a:ext>
              </a:extLst>
            </p:cNvPr>
            <p:cNvSpPr txBox="1"/>
            <p:nvPr/>
          </p:nvSpPr>
          <p:spPr>
            <a:xfrm>
              <a:off x="8690674" y="4600346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100-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3" name="文本框 62">
              <a:extLst>
                <a:ext uri="{FF2B5EF4-FFF2-40B4-BE49-F238E27FC236}">
                  <a16:creationId xmlns:a16="http://schemas.microsoft.com/office/drawing/2014/main" id="{6186F66A-0AC4-70C0-88E9-7384ABF86A20}"/>
                </a:ext>
              </a:extLst>
            </p:cNvPr>
            <p:cNvSpPr txBox="1"/>
            <p:nvPr/>
          </p:nvSpPr>
          <p:spPr>
            <a:xfrm>
              <a:off x="8789530" y="5010865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70-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4" name="文本框 63">
              <a:extLst>
                <a:ext uri="{FF2B5EF4-FFF2-40B4-BE49-F238E27FC236}">
                  <a16:creationId xmlns:a16="http://schemas.microsoft.com/office/drawing/2014/main" id="{B0626B4D-3A70-4265-0AAA-C0B62CC9B4DD}"/>
                </a:ext>
              </a:extLst>
            </p:cNvPr>
            <p:cNvSpPr txBox="1"/>
            <p:nvPr/>
          </p:nvSpPr>
          <p:spPr>
            <a:xfrm>
              <a:off x="8789530" y="5351921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55-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5" name="文本框 64">
              <a:extLst>
                <a:ext uri="{FF2B5EF4-FFF2-40B4-BE49-F238E27FC236}">
                  <a16:creationId xmlns:a16="http://schemas.microsoft.com/office/drawing/2014/main" id="{2B179673-82F8-4376-DF52-9506849F589A}"/>
                </a:ext>
              </a:extLst>
            </p:cNvPr>
            <p:cNvSpPr txBox="1"/>
            <p:nvPr/>
          </p:nvSpPr>
          <p:spPr>
            <a:xfrm>
              <a:off x="8789530" y="5612550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42-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6" name="文本框 65">
              <a:extLst>
                <a:ext uri="{FF2B5EF4-FFF2-40B4-BE49-F238E27FC236}">
                  <a16:creationId xmlns:a16="http://schemas.microsoft.com/office/drawing/2014/main" id="{2D39331E-2A81-DA2E-9C72-F321775A4A3A}"/>
                </a:ext>
              </a:extLst>
            </p:cNvPr>
            <p:cNvSpPr txBox="1"/>
            <p:nvPr/>
          </p:nvSpPr>
          <p:spPr>
            <a:xfrm>
              <a:off x="8789530" y="5909694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33-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7" name="文本框 66">
              <a:extLst>
                <a:ext uri="{FF2B5EF4-FFF2-40B4-BE49-F238E27FC236}">
                  <a16:creationId xmlns:a16="http://schemas.microsoft.com/office/drawing/2014/main" id="{A4EA62A2-27C9-D32A-B6A2-D6F8E40A94E3}"/>
                </a:ext>
              </a:extLst>
            </p:cNvPr>
            <p:cNvSpPr txBox="1"/>
            <p:nvPr/>
          </p:nvSpPr>
          <p:spPr>
            <a:xfrm>
              <a:off x="8789530" y="6222909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25-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8" name="文本框 67">
              <a:extLst>
                <a:ext uri="{FF2B5EF4-FFF2-40B4-BE49-F238E27FC236}">
                  <a16:creationId xmlns:a16="http://schemas.microsoft.com/office/drawing/2014/main" id="{66E12D46-3D97-6472-A8D8-6DC9FCD21EB5}"/>
                </a:ext>
              </a:extLst>
            </p:cNvPr>
            <p:cNvSpPr txBox="1"/>
            <p:nvPr/>
          </p:nvSpPr>
          <p:spPr>
            <a:xfrm>
              <a:off x="11061358" y="5793550"/>
              <a:ext cx="113064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-GAPDH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9" name="文本框 53">
              <a:extLst>
                <a:ext uri="{FF2B5EF4-FFF2-40B4-BE49-F238E27FC236}">
                  <a16:creationId xmlns:a16="http://schemas.microsoft.com/office/drawing/2014/main" id="{5320C89B-CE47-B46D-9A6F-053F50FB66EF}"/>
                </a:ext>
              </a:extLst>
            </p:cNvPr>
            <p:cNvSpPr txBox="1"/>
            <p:nvPr/>
          </p:nvSpPr>
          <p:spPr>
            <a:xfrm>
              <a:off x="9357241" y="3683646"/>
              <a:ext cx="90204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sham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0" name="文本框 54">
              <a:extLst>
                <a:ext uri="{FF2B5EF4-FFF2-40B4-BE49-F238E27FC236}">
                  <a16:creationId xmlns:a16="http://schemas.microsoft.com/office/drawing/2014/main" id="{EF74530C-2CFD-AEAA-6223-D0B6CAEFA92C}"/>
                </a:ext>
              </a:extLst>
            </p:cNvPr>
            <p:cNvSpPr txBox="1"/>
            <p:nvPr/>
          </p:nvSpPr>
          <p:spPr>
            <a:xfrm>
              <a:off x="10280240" y="3691972"/>
              <a:ext cx="90204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UIRI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71" name="直线连接符 70">
              <a:extLst>
                <a:ext uri="{FF2B5EF4-FFF2-40B4-BE49-F238E27FC236}">
                  <a16:creationId xmlns:a16="http://schemas.microsoft.com/office/drawing/2014/main" id="{FC23D157-769B-494A-9C1C-35A5DF4D8CE1}"/>
                </a:ext>
              </a:extLst>
            </p:cNvPr>
            <p:cNvCxnSpPr/>
            <p:nvPr/>
          </p:nvCxnSpPr>
          <p:spPr>
            <a:xfrm>
              <a:off x="9303546" y="3986464"/>
              <a:ext cx="72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直线连接符 71">
              <a:extLst>
                <a:ext uri="{FF2B5EF4-FFF2-40B4-BE49-F238E27FC236}">
                  <a16:creationId xmlns:a16="http://schemas.microsoft.com/office/drawing/2014/main" id="{E55F7ECC-83DF-ACE1-7668-734E3B2D7D5F}"/>
                </a:ext>
              </a:extLst>
            </p:cNvPr>
            <p:cNvCxnSpPr/>
            <p:nvPr/>
          </p:nvCxnSpPr>
          <p:spPr>
            <a:xfrm>
              <a:off x="10193672" y="3982266"/>
              <a:ext cx="72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5641450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009A2337-05A5-E952-D9DC-C981F30FF85C}"/>
              </a:ext>
            </a:extLst>
          </p:cNvPr>
          <p:cNvSpPr txBox="1"/>
          <p:nvPr/>
        </p:nvSpPr>
        <p:spPr>
          <a:xfrm>
            <a:off x="407773" y="432486"/>
            <a:ext cx="12727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Figure 1L</a:t>
            </a:r>
            <a:endParaRPr kumimoji="1" lang="zh-CN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8F32C9F3-8969-392C-CC56-56AD8A5D6813}"/>
              </a:ext>
            </a:extLst>
          </p:cNvPr>
          <p:cNvGrpSpPr/>
          <p:nvPr/>
        </p:nvGrpSpPr>
        <p:grpSpPr>
          <a:xfrm>
            <a:off x="5179244" y="34552"/>
            <a:ext cx="2494936" cy="3153182"/>
            <a:chOff x="5032103" y="34552"/>
            <a:chExt cx="2494936" cy="3153182"/>
          </a:xfrm>
        </p:grpSpPr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id="{62D9BB42-2CA2-4208-8274-2F852B2C750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508267" y="647734"/>
              <a:ext cx="1270000" cy="25400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55B25EB2-EFCF-275A-5BA6-920FCFA642CC}"/>
                </a:ext>
              </a:extLst>
            </p:cNvPr>
            <p:cNvSpPr txBox="1"/>
            <p:nvPr/>
          </p:nvSpPr>
          <p:spPr>
            <a:xfrm>
              <a:off x="5032103" y="703998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180-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05BE0773-7C30-E74C-A830-A33F4FF5F27E}"/>
                </a:ext>
              </a:extLst>
            </p:cNvPr>
            <p:cNvSpPr txBox="1"/>
            <p:nvPr/>
          </p:nvSpPr>
          <p:spPr>
            <a:xfrm>
              <a:off x="5032103" y="957180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130-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2D47528D-B066-C198-5FDC-D6A7C09201F3}"/>
                </a:ext>
              </a:extLst>
            </p:cNvPr>
            <p:cNvSpPr txBox="1"/>
            <p:nvPr/>
          </p:nvSpPr>
          <p:spPr>
            <a:xfrm>
              <a:off x="5032103" y="1189085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100-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9B2A48FB-3C8E-3A63-421B-43BE32D14A93}"/>
                </a:ext>
              </a:extLst>
            </p:cNvPr>
            <p:cNvSpPr txBox="1"/>
            <p:nvPr/>
          </p:nvSpPr>
          <p:spPr>
            <a:xfrm>
              <a:off x="5130959" y="1601043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70-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A857056A-58AA-2A8E-0AF4-57F856B6CA46}"/>
                </a:ext>
              </a:extLst>
            </p:cNvPr>
            <p:cNvSpPr txBox="1"/>
            <p:nvPr/>
          </p:nvSpPr>
          <p:spPr>
            <a:xfrm>
              <a:off x="5130959" y="1977446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55-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927C65EF-94FA-8C90-B014-CCA745D03F84}"/>
                </a:ext>
              </a:extLst>
            </p:cNvPr>
            <p:cNvSpPr txBox="1"/>
            <p:nvPr/>
          </p:nvSpPr>
          <p:spPr>
            <a:xfrm>
              <a:off x="5130959" y="2241523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42-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06D0C95C-DECA-4EC8-459D-FA8AC2D0851F}"/>
                </a:ext>
              </a:extLst>
            </p:cNvPr>
            <p:cNvSpPr txBox="1"/>
            <p:nvPr/>
          </p:nvSpPr>
          <p:spPr>
            <a:xfrm>
              <a:off x="5130959" y="2510505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33-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C7F1E4BD-408A-6363-396C-F50E567357BF}"/>
                </a:ext>
              </a:extLst>
            </p:cNvPr>
            <p:cNvSpPr txBox="1"/>
            <p:nvPr/>
          </p:nvSpPr>
          <p:spPr>
            <a:xfrm>
              <a:off x="5130959" y="2809639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25-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F6BD61CF-7B3E-4E35-1DD3-D73E985FBCD1}"/>
                </a:ext>
              </a:extLst>
            </p:cNvPr>
            <p:cNvSpPr txBox="1"/>
            <p:nvPr/>
          </p:nvSpPr>
          <p:spPr>
            <a:xfrm>
              <a:off x="6719731" y="1253830"/>
              <a:ext cx="80730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-MCM6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2" name="文本框 41">
              <a:extLst>
                <a:ext uri="{FF2B5EF4-FFF2-40B4-BE49-F238E27FC236}">
                  <a16:creationId xmlns:a16="http://schemas.microsoft.com/office/drawing/2014/main" id="{71034436-9FFE-7899-CD44-2824E53FAA79}"/>
                </a:ext>
              </a:extLst>
            </p:cNvPr>
            <p:cNvSpPr txBox="1"/>
            <p:nvPr/>
          </p:nvSpPr>
          <p:spPr>
            <a:xfrm>
              <a:off x="5446498" y="331776"/>
              <a:ext cx="51836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Ctrl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44" name="直线连接符 43">
              <a:extLst>
                <a:ext uri="{FF2B5EF4-FFF2-40B4-BE49-F238E27FC236}">
                  <a16:creationId xmlns:a16="http://schemas.microsoft.com/office/drawing/2014/main" id="{3E3DD230-3962-F558-B4C2-6DA203F7021D}"/>
                </a:ext>
              </a:extLst>
            </p:cNvPr>
            <p:cNvCxnSpPr/>
            <p:nvPr/>
          </p:nvCxnSpPr>
          <p:spPr>
            <a:xfrm>
              <a:off x="5902529" y="321143"/>
              <a:ext cx="792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6" name="文本框 75">
              <a:extLst>
                <a:ext uri="{FF2B5EF4-FFF2-40B4-BE49-F238E27FC236}">
                  <a16:creationId xmlns:a16="http://schemas.microsoft.com/office/drawing/2014/main" id="{B2545EE2-0843-7D6D-F5A2-2B8B1D2AD1ED}"/>
                </a:ext>
              </a:extLst>
            </p:cNvPr>
            <p:cNvSpPr txBox="1"/>
            <p:nvPr/>
          </p:nvSpPr>
          <p:spPr>
            <a:xfrm>
              <a:off x="5812011" y="331776"/>
              <a:ext cx="51836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12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7" name="文本框 76">
              <a:extLst>
                <a:ext uri="{FF2B5EF4-FFF2-40B4-BE49-F238E27FC236}">
                  <a16:creationId xmlns:a16="http://schemas.microsoft.com/office/drawing/2014/main" id="{97C2E2B7-38EF-43F4-B631-70825CB91911}"/>
                </a:ext>
              </a:extLst>
            </p:cNvPr>
            <p:cNvSpPr txBox="1"/>
            <p:nvPr/>
          </p:nvSpPr>
          <p:spPr>
            <a:xfrm>
              <a:off x="6134993" y="336523"/>
              <a:ext cx="51836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24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8" name="文本框 77">
              <a:extLst>
                <a:ext uri="{FF2B5EF4-FFF2-40B4-BE49-F238E27FC236}">
                  <a16:creationId xmlns:a16="http://schemas.microsoft.com/office/drawing/2014/main" id="{03FBD50B-F4A4-8B19-5720-C06AAE81B4C8}"/>
                </a:ext>
              </a:extLst>
            </p:cNvPr>
            <p:cNvSpPr txBox="1"/>
            <p:nvPr/>
          </p:nvSpPr>
          <p:spPr>
            <a:xfrm>
              <a:off x="6422937" y="340122"/>
              <a:ext cx="51836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48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9" name="文本框 78">
              <a:extLst>
                <a:ext uri="{FF2B5EF4-FFF2-40B4-BE49-F238E27FC236}">
                  <a16:creationId xmlns:a16="http://schemas.microsoft.com/office/drawing/2014/main" id="{24B876CE-F6D3-50D6-7E3F-08BA4856805F}"/>
                </a:ext>
              </a:extLst>
            </p:cNvPr>
            <p:cNvSpPr txBox="1"/>
            <p:nvPr/>
          </p:nvSpPr>
          <p:spPr>
            <a:xfrm>
              <a:off x="6778267" y="344700"/>
              <a:ext cx="51836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(h)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0" name="文本框 79">
              <a:extLst>
                <a:ext uri="{FF2B5EF4-FFF2-40B4-BE49-F238E27FC236}">
                  <a16:creationId xmlns:a16="http://schemas.microsoft.com/office/drawing/2014/main" id="{415A715A-4310-8A90-7B20-50CFE19F1D14}"/>
                </a:ext>
              </a:extLst>
            </p:cNvPr>
            <p:cNvSpPr txBox="1"/>
            <p:nvPr/>
          </p:nvSpPr>
          <p:spPr>
            <a:xfrm>
              <a:off x="5035901" y="344699"/>
              <a:ext cx="51836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1" name="文本框 80">
              <a:extLst>
                <a:ext uri="{FF2B5EF4-FFF2-40B4-BE49-F238E27FC236}">
                  <a16:creationId xmlns:a16="http://schemas.microsoft.com/office/drawing/2014/main" id="{B467E770-A199-7D60-1CA7-5C0E51D84102}"/>
                </a:ext>
              </a:extLst>
            </p:cNvPr>
            <p:cNvSpPr txBox="1"/>
            <p:nvPr/>
          </p:nvSpPr>
          <p:spPr>
            <a:xfrm>
              <a:off x="5942439" y="34552"/>
              <a:ext cx="81340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TGF-</a:t>
              </a:r>
              <a:r>
                <a:rPr kumimoji="1" lang="en-US" altLang="zh-CN" sz="1400" dirty="0">
                  <a:latin typeface="Symbol" pitchFamily="2" charset="2"/>
                  <a:cs typeface="Arial" panose="020B0604020202020204" pitchFamily="34" charset="0"/>
                </a:rPr>
                <a:t>b1</a:t>
              </a:r>
              <a:endParaRPr kumimoji="1" lang="zh-CN" altLang="en-US" sz="1400" dirty="0">
                <a:latin typeface="Symbol" pitchFamily="2" charset="2"/>
                <a:cs typeface="Arial" panose="020B0604020202020204" pitchFamily="34" charset="0"/>
              </a:endParaRPr>
            </a:p>
          </p:txBody>
        </p:sp>
      </p:grpSp>
      <p:grpSp>
        <p:nvGrpSpPr>
          <p:cNvPr id="85" name="组合 84">
            <a:extLst>
              <a:ext uri="{FF2B5EF4-FFF2-40B4-BE49-F238E27FC236}">
                <a16:creationId xmlns:a16="http://schemas.microsoft.com/office/drawing/2014/main" id="{4E031349-A1CC-FF8E-E313-1C5AB1C07A2A}"/>
              </a:ext>
            </a:extLst>
          </p:cNvPr>
          <p:cNvGrpSpPr/>
          <p:nvPr/>
        </p:nvGrpSpPr>
        <p:grpSpPr>
          <a:xfrm>
            <a:off x="8599061" y="30382"/>
            <a:ext cx="2840981" cy="3148438"/>
            <a:chOff x="8599061" y="30382"/>
            <a:chExt cx="2840981" cy="3148438"/>
          </a:xfrm>
        </p:grpSpPr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C0301970-3700-9DED-3660-0C40BD40757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104521" y="638820"/>
              <a:ext cx="1270000" cy="25400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id="{1E7B81C2-7764-54B3-B418-0708EAE5F95C}"/>
                </a:ext>
              </a:extLst>
            </p:cNvPr>
            <p:cNvSpPr txBox="1"/>
            <p:nvPr/>
          </p:nvSpPr>
          <p:spPr>
            <a:xfrm>
              <a:off x="8604321" y="1171813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180-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id="{3916AD57-5FB7-2ED7-E0BE-57D273666A6D}"/>
                </a:ext>
              </a:extLst>
            </p:cNvPr>
            <p:cNvSpPr txBox="1"/>
            <p:nvPr/>
          </p:nvSpPr>
          <p:spPr>
            <a:xfrm>
              <a:off x="8621428" y="1502945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130-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E0BEAED5-67FF-AA16-566C-1CA480327547}"/>
                </a:ext>
              </a:extLst>
            </p:cNvPr>
            <p:cNvSpPr txBox="1"/>
            <p:nvPr/>
          </p:nvSpPr>
          <p:spPr>
            <a:xfrm>
              <a:off x="8621428" y="1889196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100-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id="{FB601BF7-A3C8-907B-415A-9EF5DDE276FE}"/>
                </a:ext>
              </a:extLst>
            </p:cNvPr>
            <p:cNvSpPr txBox="1"/>
            <p:nvPr/>
          </p:nvSpPr>
          <p:spPr>
            <a:xfrm>
              <a:off x="8720284" y="2373857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70-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id="{EA9AB6E8-741B-894C-B550-087307214E98}"/>
                </a:ext>
              </a:extLst>
            </p:cNvPr>
            <p:cNvSpPr txBox="1"/>
            <p:nvPr/>
          </p:nvSpPr>
          <p:spPr>
            <a:xfrm>
              <a:off x="8720284" y="2808356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55-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id="{A2D40988-AD81-C5BE-8BCB-4336D9538363}"/>
                </a:ext>
              </a:extLst>
            </p:cNvPr>
            <p:cNvSpPr txBox="1"/>
            <p:nvPr/>
          </p:nvSpPr>
          <p:spPr>
            <a:xfrm>
              <a:off x="8604321" y="966554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250-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" name="文本框 40">
              <a:extLst>
                <a:ext uri="{FF2B5EF4-FFF2-40B4-BE49-F238E27FC236}">
                  <a16:creationId xmlns:a16="http://schemas.microsoft.com/office/drawing/2014/main" id="{83F31722-EE9E-510D-9DAB-554425F27A06}"/>
                </a:ext>
              </a:extLst>
            </p:cNvPr>
            <p:cNvSpPr txBox="1"/>
            <p:nvPr/>
          </p:nvSpPr>
          <p:spPr>
            <a:xfrm>
              <a:off x="10309400" y="1019697"/>
              <a:ext cx="113064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-Fibronectin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" name="文本框 1">
              <a:extLst>
                <a:ext uri="{FF2B5EF4-FFF2-40B4-BE49-F238E27FC236}">
                  <a16:creationId xmlns:a16="http://schemas.microsoft.com/office/drawing/2014/main" id="{E37534E5-DFC4-B8D9-7A3F-09F5D0BF6F5C}"/>
                </a:ext>
              </a:extLst>
            </p:cNvPr>
            <p:cNvSpPr txBox="1"/>
            <p:nvPr/>
          </p:nvSpPr>
          <p:spPr>
            <a:xfrm>
              <a:off x="9009658" y="327606"/>
              <a:ext cx="51836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Ctrl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3" name="直线连接符 2">
              <a:extLst>
                <a:ext uri="{FF2B5EF4-FFF2-40B4-BE49-F238E27FC236}">
                  <a16:creationId xmlns:a16="http://schemas.microsoft.com/office/drawing/2014/main" id="{05C8F986-E7E4-185A-0221-AAB8866DE025}"/>
                </a:ext>
              </a:extLst>
            </p:cNvPr>
            <p:cNvCxnSpPr/>
            <p:nvPr/>
          </p:nvCxnSpPr>
          <p:spPr>
            <a:xfrm>
              <a:off x="9465689" y="316973"/>
              <a:ext cx="792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5E0B6656-1E87-3F60-9115-909B96D8F320}"/>
                </a:ext>
              </a:extLst>
            </p:cNvPr>
            <p:cNvSpPr txBox="1"/>
            <p:nvPr/>
          </p:nvSpPr>
          <p:spPr>
            <a:xfrm>
              <a:off x="9375171" y="327606"/>
              <a:ext cx="51836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12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8F767A27-D742-F68C-3B57-77E762A8064F}"/>
                </a:ext>
              </a:extLst>
            </p:cNvPr>
            <p:cNvSpPr txBox="1"/>
            <p:nvPr/>
          </p:nvSpPr>
          <p:spPr>
            <a:xfrm>
              <a:off x="9698153" y="332353"/>
              <a:ext cx="51836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24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26AF5D95-88AD-99B7-7EAE-E3DAB3EBADCF}"/>
                </a:ext>
              </a:extLst>
            </p:cNvPr>
            <p:cNvSpPr txBox="1"/>
            <p:nvPr/>
          </p:nvSpPr>
          <p:spPr>
            <a:xfrm>
              <a:off x="9986097" y="335952"/>
              <a:ext cx="51836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48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B6AF77B8-F586-B150-5790-03F12ECB766C}"/>
                </a:ext>
              </a:extLst>
            </p:cNvPr>
            <p:cNvSpPr txBox="1"/>
            <p:nvPr/>
          </p:nvSpPr>
          <p:spPr>
            <a:xfrm>
              <a:off x="8599061" y="340529"/>
              <a:ext cx="51836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F9E4A3BF-28D0-8E8F-8CE1-F03F444A309E}"/>
                </a:ext>
              </a:extLst>
            </p:cNvPr>
            <p:cNvSpPr txBox="1"/>
            <p:nvPr/>
          </p:nvSpPr>
          <p:spPr>
            <a:xfrm>
              <a:off x="9505599" y="30382"/>
              <a:ext cx="81340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TGF-</a:t>
              </a:r>
              <a:r>
                <a:rPr kumimoji="1" lang="en-US" altLang="zh-CN" sz="1400" dirty="0">
                  <a:latin typeface="Symbol" pitchFamily="2" charset="2"/>
                  <a:cs typeface="Arial" panose="020B0604020202020204" pitchFamily="34" charset="0"/>
                </a:rPr>
                <a:t>b1</a:t>
              </a:r>
              <a:endParaRPr kumimoji="1" lang="zh-CN" altLang="en-US" sz="1400" dirty="0">
                <a:latin typeface="Symbol" pitchFamily="2" charset="2"/>
                <a:cs typeface="Arial" panose="020B0604020202020204" pitchFamily="34" charset="0"/>
              </a:endParaRPr>
            </a:p>
          </p:txBody>
        </p:sp>
      </p:grp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C610E694-AE6F-687D-EA39-EB63EBFB2BDB}"/>
              </a:ext>
            </a:extLst>
          </p:cNvPr>
          <p:cNvGrpSpPr/>
          <p:nvPr/>
        </p:nvGrpSpPr>
        <p:grpSpPr>
          <a:xfrm>
            <a:off x="5177894" y="3445228"/>
            <a:ext cx="2831506" cy="3144469"/>
            <a:chOff x="5030753" y="3445228"/>
            <a:chExt cx="2831506" cy="3144469"/>
          </a:xfrm>
        </p:grpSpPr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id="{13630208-F828-29B6-C879-E9BD1514DC5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508267" y="4045868"/>
              <a:ext cx="1270000" cy="25400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48" name="文本框 47">
              <a:extLst>
                <a:ext uri="{FF2B5EF4-FFF2-40B4-BE49-F238E27FC236}">
                  <a16:creationId xmlns:a16="http://schemas.microsoft.com/office/drawing/2014/main" id="{9F6A3347-F28E-72CE-DAC6-92FD9E49BCA1}"/>
                </a:ext>
              </a:extLst>
            </p:cNvPr>
            <p:cNvSpPr txBox="1"/>
            <p:nvPr/>
          </p:nvSpPr>
          <p:spPr>
            <a:xfrm>
              <a:off x="5030753" y="4070236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180-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9" name="文本框 48">
              <a:extLst>
                <a:ext uri="{FF2B5EF4-FFF2-40B4-BE49-F238E27FC236}">
                  <a16:creationId xmlns:a16="http://schemas.microsoft.com/office/drawing/2014/main" id="{16257749-DFE0-1CF0-C616-C3834D825C46}"/>
                </a:ext>
              </a:extLst>
            </p:cNvPr>
            <p:cNvSpPr txBox="1"/>
            <p:nvPr/>
          </p:nvSpPr>
          <p:spPr>
            <a:xfrm>
              <a:off x="5030753" y="4326866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130-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0" name="文本框 49">
              <a:extLst>
                <a:ext uri="{FF2B5EF4-FFF2-40B4-BE49-F238E27FC236}">
                  <a16:creationId xmlns:a16="http://schemas.microsoft.com/office/drawing/2014/main" id="{AD0AA365-22E1-DCEC-D84D-5EE1B24C5BB7}"/>
                </a:ext>
              </a:extLst>
            </p:cNvPr>
            <p:cNvSpPr txBox="1"/>
            <p:nvPr/>
          </p:nvSpPr>
          <p:spPr>
            <a:xfrm>
              <a:off x="5030753" y="4572858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100-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1" name="文本框 50">
              <a:extLst>
                <a:ext uri="{FF2B5EF4-FFF2-40B4-BE49-F238E27FC236}">
                  <a16:creationId xmlns:a16="http://schemas.microsoft.com/office/drawing/2014/main" id="{83C43156-82EF-C083-9261-297723FB44B9}"/>
                </a:ext>
              </a:extLst>
            </p:cNvPr>
            <p:cNvSpPr txBox="1"/>
            <p:nvPr/>
          </p:nvSpPr>
          <p:spPr>
            <a:xfrm>
              <a:off x="5129609" y="5008091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70-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2" name="文本框 51">
              <a:extLst>
                <a:ext uri="{FF2B5EF4-FFF2-40B4-BE49-F238E27FC236}">
                  <a16:creationId xmlns:a16="http://schemas.microsoft.com/office/drawing/2014/main" id="{1BAC34AE-5847-7A97-635E-3ECDD64E85DC}"/>
                </a:ext>
              </a:extLst>
            </p:cNvPr>
            <p:cNvSpPr txBox="1"/>
            <p:nvPr/>
          </p:nvSpPr>
          <p:spPr>
            <a:xfrm>
              <a:off x="5129609" y="5417828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55-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3" name="文本框 52">
              <a:extLst>
                <a:ext uri="{FF2B5EF4-FFF2-40B4-BE49-F238E27FC236}">
                  <a16:creationId xmlns:a16="http://schemas.microsoft.com/office/drawing/2014/main" id="{EB3449C7-7DBA-E951-D857-10E7D39EB6F4}"/>
                </a:ext>
              </a:extLst>
            </p:cNvPr>
            <p:cNvSpPr txBox="1"/>
            <p:nvPr/>
          </p:nvSpPr>
          <p:spPr>
            <a:xfrm>
              <a:off x="5129609" y="5692538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42-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4" name="文本框 53">
              <a:extLst>
                <a:ext uri="{FF2B5EF4-FFF2-40B4-BE49-F238E27FC236}">
                  <a16:creationId xmlns:a16="http://schemas.microsoft.com/office/drawing/2014/main" id="{8E8D62D8-AB68-54A7-4CCD-ECD3F46E9168}"/>
                </a:ext>
              </a:extLst>
            </p:cNvPr>
            <p:cNvSpPr txBox="1"/>
            <p:nvPr/>
          </p:nvSpPr>
          <p:spPr>
            <a:xfrm>
              <a:off x="5129609" y="5947439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33-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5" name="文本框 54">
              <a:extLst>
                <a:ext uri="{FF2B5EF4-FFF2-40B4-BE49-F238E27FC236}">
                  <a16:creationId xmlns:a16="http://schemas.microsoft.com/office/drawing/2014/main" id="{B215B0A5-B8CE-CD0C-D528-369F22096A91}"/>
                </a:ext>
              </a:extLst>
            </p:cNvPr>
            <p:cNvSpPr txBox="1"/>
            <p:nvPr/>
          </p:nvSpPr>
          <p:spPr>
            <a:xfrm>
              <a:off x="5129609" y="6281920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25-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6" name="文本框 55">
              <a:extLst>
                <a:ext uri="{FF2B5EF4-FFF2-40B4-BE49-F238E27FC236}">
                  <a16:creationId xmlns:a16="http://schemas.microsoft.com/office/drawing/2014/main" id="{29531C2E-2E48-0E69-8EAF-9D5B6A7B857B}"/>
                </a:ext>
              </a:extLst>
            </p:cNvPr>
            <p:cNvSpPr txBox="1"/>
            <p:nvPr/>
          </p:nvSpPr>
          <p:spPr>
            <a:xfrm>
              <a:off x="6731617" y="5198271"/>
              <a:ext cx="113064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-Vimentin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B0465190-F568-AF8E-9534-877327A7FB94}"/>
                </a:ext>
              </a:extLst>
            </p:cNvPr>
            <p:cNvSpPr txBox="1"/>
            <p:nvPr/>
          </p:nvSpPr>
          <p:spPr>
            <a:xfrm>
              <a:off x="5446498" y="3742452"/>
              <a:ext cx="51836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Ctrl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4" name="直线连接符 13">
              <a:extLst>
                <a:ext uri="{FF2B5EF4-FFF2-40B4-BE49-F238E27FC236}">
                  <a16:creationId xmlns:a16="http://schemas.microsoft.com/office/drawing/2014/main" id="{CC1C3DCD-4649-4BF9-4FC0-1CA68CE27868}"/>
                </a:ext>
              </a:extLst>
            </p:cNvPr>
            <p:cNvCxnSpPr/>
            <p:nvPr/>
          </p:nvCxnSpPr>
          <p:spPr>
            <a:xfrm>
              <a:off x="5902529" y="3731819"/>
              <a:ext cx="792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2916494B-E383-D01E-EA8F-8B11F290F2D6}"/>
                </a:ext>
              </a:extLst>
            </p:cNvPr>
            <p:cNvSpPr txBox="1"/>
            <p:nvPr/>
          </p:nvSpPr>
          <p:spPr>
            <a:xfrm>
              <a:off x="5812011" y="3742452"/>
              <a:ext cx="51836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12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6CE1E01B-E983-4FA9-FB66-36FA062EDF12}"/>
                </a:ext>
              </a:extLst>
            </p:cNvPr>
            <p:cNvSpPr txBox="1"/>
            <p:nvPr/>
          </p:nvSpPr>
          <p:spPr>
            <a:xfrm>
              <a:off x="6134993" y="3747199"/>
              <a:ext cx="51836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24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E89119C3-A699-48AA-6FB1-320CA92D8AA3}"/>
                </a:ext>
              </a:extLst>
            </p:cNvPr>
            <p:cNvSpPr txBox="1"/>
            <p:nvPr/>
          </p:nvSpPr>
          <p:spPr>
            <a:xfrm>
              <a:off x="6422937" y="3750798"/>
              <a:ext cx="51836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48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E53FF3DB-57A5-3A90-F1E8-8D24D88E26F5}"/>
                </a:ext>
              </a:extLst>
            </p:cNvPr>
            <p:cNvSpPr txBox="1"/>
            <p:nvPr/>
          </p:nvSpPr>
          <p:spPr>
            <a:xfrm>
              <a:off x="6778267" y="3755376"/>
              <a:ext cx="51836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(h)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5DCAD7A1-344E-081D-8185-BB6985DA74FC}"/>
                </a:ext>
              </a:extLst>
            </p:cNvPr>
            <p:cNvSpPr txBox="1"/>
            <p:nvPr/>
          </p:nvSpPr>
          <p:spPr>
            <a:xfrm>
              <a:off x="5035901" y="3755375"/>
              <a:ext cx="51836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ED70D103-A028-1ACA-9441-A0045AADB884}"/>
                </a:ext>
              </a:extLst>
            </p:cNvPr>
            <p:cNvSpPr txBox="1"/>
            <p:nvPr/>
          </p:nvSpPr>
          <p:spPr>
            <a:xfrm>
              <a:off x="5942439" y="3445228"/>
              <a:ext cx="81340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TGF-</a:t>
              </a:r>
              <a:r>
                <a:rPr kumimoji="1" lang="en-US" altLang="zh-CN" sz="1400" dirty="0">
                  <a:latin typeface="Symbol" pitchFamily="2" charset="2"/>
                  <a:cs typeface="Arial" panose="020B0604020202020204" pitchFamily="34" charset="0"/>
                </a:rPr>
                <a:t>b1</a:t>
              </a:r>
              <a:endParaRPr kumimoji="1" lang="zh-CN" altLang="en-US" sz="1400" dirty="0">
                <a:latin typeface="Symbol" pitchFamily="2" charset="2"/>
                <a:cs typeface="Arial" panose="020B0604020202020204" pitchFamily="34" charset="0"/>
              </a:endParaRPr>
            </a:p>
          </p:txBody>
        </p:sp>
      </p:grpSp>
      <p:grpSp>
        <p:nvGrpSpPr>
          <p:cNvPr id="84" name="组合 83">
            <a:extLst>
              <a:ext uri="{FF2B5EF4-FFF2-40B4-BE49-F238E27FC236}">
                <a16:creationId xmlns:a16="http://schemas.microsoft.com/office/drawing/2014/main" id="{E5FAF54F-84B3-AB36-822F-90A5D18A8F68}"/>
              </a:ext>
            </a:extLst>
          </p:cNvPr>
          <p:cNvGrpSpPr/>
          <p:nvPr/>
        </p:nvGrpSpPr>
        <p:grpSpPr>
          <a:xfrm>
            <a:off x="8621933" y="3443021"/>
            <a:ext cx="2818109" cy="3147208"/>
            <a:chOff x="8621933" y="3443021"/>
            <a:chExt cx="2818109" cy="3147208"/>
          </a:xfrm>
        </p:grpSpPr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id="{3C259374-5DE1-1D09-7470-E1FAC97772E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099424" y="4050229"/>
              <a:ext cx="1270000" cy="25400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63" name="文本框 62">
              <a:extLst>
                <a:ext uri="{FF2B5EF4-FFF2-40B4-BE49-F238E27FC236}">
                  <a16:creationId xmlns:a16="http://schemas.microsoft.com/office/drawing/2014/main" id="{9EBD2D83-5F11-3935-4D49-B7304D9EDA08}"/>
                </a:ext>
              </a:extLst>
            </p:cNvPr>
            <p:cNvSpPr txBox="1"/>
            <p:nvPr/>
          </p:nvSpPr>
          <p:spPr>
            <a:xfrm>
              <a:off x="8621933" y="4097963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180-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4" name="文本框 63">
              <a:extLst>
                <a:ext uri="{FF2B5EF4-FFF2-40B4-BE49-F238E27FC236}">
                  <a16:creationId xmlns:a16="http://schemas.microsoft.com/office/drawing/2014/main" id="{44F484E6-FB5E-3D9C-0726-BBCBA9372C4F}"/>
                </a:ext>
              </a:extLst>
            </p:cNvPr>
            <p:cNvSpPr txBox="1"/>
            <p:nvPr/>
          </p:nvSpPr>
          <p:spPr>
            <a:xfrm>
              <a:off x="8621933" y="4354593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130-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5" name="文本框 64">
              <a:extLst>
                <a:ext uri="{FF2B5EF4-FFF2-40B4-BE49-F238E27FC236}">
                  <a16:creationId xmlns:a16="http://schemas.microsoft.com/office/drawing/2014/main" id="{94D71029-50A0-AA0F-EBF0-96ED9564A40F}"/>
                </a:ext>
              </a:extLst>
            </p:cNvPr>
            <p:cNvSpPr txBox="1"/>
            <p:nvPr/>
          </p:nvSpPr>
          <p:spPr>
            <a:xfrm>
              <a:off x="8621933" y="4600585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100-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6" name="文本框 65">
              <a:extLst>
                <a:ext uri="{FF2B5EF4-FFF2-40B4-BE49-F238E27FC236}">
                  <a16:creationId xmlns:a16="http://schemas.microsoft.com/office/drawing/2014/main" id="{0C6E94FC-503A-0104-0A64-6AEEBD2D629F}"/>
                </a:ext>
              </a:extLst>
            </p:cNvPr>
            <p:cNvSpPr txBox="1"/>
            <p:nvPr/>
          </p:nvSpPr>
          <p:spPr>
            <a:xfrm>
              <a:off x="8720789" y="5011104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70-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7" name="文本框 66">
              <a:extLst>
                <a:ext uri="{FF2B5EF4-FFF2-40B4-BE49-F238E27FC236}">
                  <a16:creationId xmlns:a16="http://schemas.microsoft.com/office/drawing/2014/main" id="{56A003F9-C1DB-BA23-78B8-8B0ADB9B55BA}"/>
                </a:ext>
              </a:extLst>
            </p:cNvPr>
            <p:cNvSpPr txBox="1"/>
            <p:nvPr/>
          </p:nvSpPr>
          <p:spPr>
            <a:xfrm>
              <a:off x="8720789" y="5352160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55-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8" name="文本框 67">
              <a:extLst>
                <a:ext uri="{FF2B5EF4-FFF2-40B4-BE49-F238E27FC236}">
                  <a16:creationId xmlns:a16="http://schemas.microsoft.com/office/drawing/2014/main" id="{A6B98CDF-614C-3621-5DCB-C24145EDA022}"/>
                </a:ext>
              </a:extLst>
            </p:cNvPr>
            <p:cNvSpPr txBox="1"/>
            <p:nvPr/>
          </p:nvSpPr>
          <p:spPr>
            <a:xfrm>
              <a:off x="8720789" y="5612789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42-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9" name="文本框 68">
              <a:extLst>
                <a:ext uri="{FF2B5EF4-FFF2-40B4-BE49-F238E27FC236}">
                  <a16:creationId xmlns:a16="http://schemas.microsoft.com/office/drawing/2014/main" id="{CCA7F19C-7659-4145-8DF0-32953CCDF333}"/>
                </a:ext>
              </a:extLst>
            </p:cNvPr>
            <p:cNvSpPr txBox="1"/>
            <p:nvPr/>
          </p:nvSpPr>
          <p:spPr>
            <a:xfrm>
              <a:off x="8720789" y="5909933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33-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0" name="文本框 69">
              <a:extLst>
                <a:ext uri="{FF2B5EF4-FFF2-40B4-BE49-F238E27FC236}">
                  <a16:creationId xmlns:a16="http://schemas.microsoft.com/office/drawing/2014/main" id="{8F2B61E7-F1C3-0471-DAE0-FBDCF239A261}"/>
                </a:ext>
              </a:extLst>
            </p:cNvPr>
            <p:cNvSpPr txBox="1"/>
            <p:nvPr/>
          </p:nvSpPr>
          <p:spPr>
            <a:xfrm>
              <a:off x="8720789" y="6223148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25-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1" name="文本框 70">
              <a:extLst>
                <a:ext uri="{FF2B5EF4-FFF2-40B4-BE49-F238E27FC236}">
                  <a16:creationId xmlns:a16="http://schemas.microsoft.com/office/drawing/2014/main" id="{26CC550B-9993-DAAD-77E1-F3E77B678DDC}"/>
                </a:ext>
              </a:extLst>
            </p:cNvPr>
            <p:cNvSpPr txBox="1"/>
            <p:nvPr/>
          </p:nvSpPr>
          <p:spPr>
            <a:xfrm>
              <a:off x="10309400" y="5782392"/>
              <a:ext cx="113064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-GAPDH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id="{0DC0B4AE-7714-1879-5230-58B3CA288E8C}"/>
                </a:ext>
              </a:extLst>
            </p:cNvPr>
            <p:cNvSpPr txBox="1"/>
            <p:nvPr/>
          </p:nvSpPr>
          <p:spPr>
            <a:xfrm>
              <a:off x="9036989" y="3740245"/>
              <a:ext cx="51836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Ctrl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46" name="直线连接符 45">
              <a:extLst>
                <a:ext uri="{FF2B5EF4-FFF2-40B4-BE49-F238E27FC236}">
                  <a16:creationId xmlns:a16="http://schemas.microsoft.com/office/drawing/2014/main" id="{49F4DA54-9F17-E314-A7CC-A79FBE16B4F7}"/>
                </a:ext>
              </a:extLst>
            </p:cNvPr>
            <p:cNvCxnSpPr/>
            <p:nvPr/>
          </p:nvCxnSpPr>
          <p:spPr>
            <a:xfrm>
              <a:off x="9493020" y="3729612"/>
              <a:ext cx="792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文本框 46">
              <a:extLst>
                <a:ext uri="{FF2B5EF4-FFF2-40B4-BE49-F238E27FC236}">
                  <a16:creationId xmlns:a16="http://schemas.microsoft.com/office/drawing/2014/main" id="{8CEB24F7-11FB-AD16-FE04-359BA8B67388}"/>
                </a:ext>
              </a:extLst>
            </p:cNvPr>
            <p:cNvSpPr txBox="1"/>
            <p:nvPr/>
          </p:nvSpPr>
          <p:spPr>
            <a:xfrm>
              <a:off x="9402502" y="3740245"/>
              <a:ext cx="51836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12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1" name="文本框 60">
              <a:extLst>
                <a:ext uri="{FF2B5EF4-FFF2-40B4-BE49-F238E27FC236}">
                  <a16:creationId xmlns:a16="http://schemas.microsoft.com/office/drawing/2014/main" id="{0EBE8E18-C9CF-CBD3-2C4C-E53EC6C551FE}"/>
                </a:ext>
              </a:extLst>
            </p:cNvPr>
            <p:cNvSpPr txBox="1"/>
            <p:nvPr/>
          </p:nvSpPr>
          <p:spPr>
            <a:xfrm>
              <a:off x="9725484" y="3744992"/>
              <a:ext cx="51836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24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2" name="文本框 61">
              <a:extLst>
                <a:ext uri="{FF2B5EF4-FFF2-40B4-BE49-F238E27FC236}">
                  <a16:creationId xmlns:a16="http://schemas.microsoft.com/office/drawing/2014/main" id="{91D42FAA-8057-9767-0746-68E631C62A22}"/>
                </a:ext>
              </a:extLst>
            </p:cNvPr>
            <p:cNvSpPr txBox="1"/>
            <p:nvPr/>
          </p:nvSpPr>
          <p:spPr>
            <a:xfrm>
              <a:off x="10013428" y="3748591"/>
              <a:ext cx="51836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48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2" name="文本框 81">
              <a:extLst>
                <a:ext uri="{FF2B5EF4-FFF2-40B4-BE49-F238E27FC236}">
                  <a16:creationId xmlns:a16="http://schemas.microsoft.com/office/drawing/2014/main" id="{3028BB44-D71E-FE49-C62C-13F3B30555D1}"/>
                </a:ext>
              </a:extLst>
            </p:cNvPr>
            <p:cNvSpPr txBox="1"/>
            <p:nvPr/>
          </p:nvSpPr>
          <p:spPr>
            <a:xfrm>
              <a:off x="8626392" y="3753168"/>
              <a:ext cx="51836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3" name="文本框 82">
              <a:extLst>
                <a:ext uri="{FF2B5EF4-FFF2-40B4-BE49-F238E27FC236}">
                  <a16:creationId xmlns:a16="http://schemas.microsoft.com/office/drawing/2014/main" id="{B822FCB5-AFFD-FE08-F4EF-22B3E5B3628D}"/>
                </a:ext>
              </a:extLst>
            </p:cNvPr>
            <p:cNvSpPr txBox="1"/>
            <p:nvPr/>
          </p:nvSpPr>
          <p:spPr>
            <a:xfrm>
              <a:off x="9532930" y="3443021"/>
              <a:ext cx="81340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TGF-</a:t>
              </a:r>
              <a:r>
                <a:rPr kumimoji="1" lang="en-US" altLang="zh-CN" sz="1400" dirty="0">
                  <a:latin typeface="Symbol" pitchFamily="2" charset="2"/>
                  <a:cs typeface="Arial" panose="020B0604020202020204" pitchFamily="34" charset="0"/>
                </a:rPr>
                <a:t>b1</a:t>
              </a:r>
              <a:endParaRPr kumimoji="1" lang="zh-CN" altLang="en-US" sz="1400" dirty="0">
                <a:latin typeface="Symbol" pitchFamily="2" charset="2"/>
                <a:cs typeface="Arial" panose="020B0604020202020204" pitchFamily="34" charset="0"/>
              </a:endParaRPr>
            </a:p>
          </p:txBody>
        </p:sp>
      </p:grpSp>
      <p:pic>
        <p:nvPicPr>
          <p:cNvPr id="45" name="图片 44">
            <a:extLst>
              <a:ext uri="{FF2B5EF4-FFF2-40B4-BE49-F238E27FC236}">
                <a16:creationId xmlns:a16="http://schemas.microsoft.com/office/drawing/2014/main" id="{10AF00C2-541E-8C34-43E7-AEA4574347B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9339" y="1948769"/>
            <a:ext cx="3565976" cy="3144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79136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D2BA9BD3-E365-8BBC-ADB0-DF964591D4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586" y="2111154"/>
            <a:ext cx="3926459" cy="2635692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F50A09C1-3070-C575-2D81-4270A84AADCB}"/>
              </a:ext>
            </a:extLst>
          </p:cNvPr>
          <p:cNvSpPr txBox="1"/>
          <p:nvPr/>
        </p:nvSpPr>
        <p:spPr>
          <a:xfrm>
            <a:off x="407773" y="432486"/>
            <a:ext cx="12727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Figure 1N</a:t>
            </a:r>
            <a:endParaRPr kumimoji="1" lang="zh-CN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0" name="组合 69">
            <a:extLst>
              <a:ext uri="{FF2B5EF4-FFF2-40B4-BE49-F238E27FC236}">
                <a16:creationId xmlns:a16="http://schemas.microsoft.com/office/drawing/2014/main" id="{44D38D19-188E-99A0-D726-A999C34DABFE}"/>
              </a:ext>
            </a:extLst>
          </p:cNvPr>
          <p:cNvGrpSpPr/>
          <p:nvPr/>
        </p:nvGrpSpPr>
        <p:grpSpPr>
          <a:xfrm>
            <a:off x="4915141" y="189708"/>
            <a:ext cx="3131938" cy="2927708"/>
            <a:chOff x="4915141" y="189708"/>
            <a:chExt cx="3131938" cy="2927708"/>
          </a:xfrm>
        </p:grpSpPr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B0C2B6B0-3857-DC8E-1E7B-09B21F316CE7}"/>
                </a:ext>
              </a:extLst>
            </p:cNvPr>
            <p:cNvSpPr txBox="1"/>
            <p:nvPr/>
          </p:nvSpPr>
          <p:spPr>
            <a:xfrm>
              <a:off x="4915141" y="618934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180-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47974A60-BB13-677C-0204-1DDB28A4FC9D}"/>
                </a:ext>
              </a:extLst>
            </p:cNvPr>
            <p:cNvSpPr txBox="1"/>
            <p:nvPr/>
          </p:nvSpPr>
          <p:spPr>
            <a:xfrm>
              <a:off x="4915141" y="840219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130-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03C08CF3-CA88-27E9-AFB2-0F03E623A6B5}"/>
                </a:ext>
              </a:extLst>
            </p:cNvPr>
            <p:cNvSpPr txBox="1"/>
            <p:nvPr/>
          </p:nvSpPr>
          <p:spPr>
            <a:xfrm>
              <a:off x="4915141" y="1072126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100-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02FAE783-624E-D0E0-3218-DB7ED0043690}"/>
                </a:ext>
              </a:extLst>
            </p:cNvPr>
            <p:cNvSpPr txBox="1"/>
            <p:nvPr/>
          </p:nvSpPr>
          <p:spPr>
            <a:xfrm>
              <a:off x="5013997" y="1601043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70-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D6ED7B5E-7B35-35F1-792A-CCA55D49A019}"/>
                </a:ext>
              </a:extLst>
            </p:cNvPr>
            <p:cNvSpPr txBox="1"/>
            <p:nvPr/>
          </p:nvSpPr>
          <p:spPr>
            <a:xfrm>
              <a:off x="5013997" y="1977446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55-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AB1D9F34-882D-DC8D-4BCC-ABE01E0FA335}"/>
                </a:ext>
              </a:extLst>
            </p:cNvPr>
            <p:cNvSpPr txBox="1"/>
            <p:nvPr/>
          </p:nvSpPr>
          <p:spPr>
            <a:xfrm>
              <a:off x="5013997" y="2241523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42-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33533CBC-0CDC-0FD0-9CA4-91E9ADDCE2D6}"/>
                </a:ext>
              </a:extLst>
            </p:cNvPr>
            <p:cNvSpPr txBox="1"/>
            <p:nvPr/>
          </p:nvSpPr>
          <p:spPr>
            <a:xfrm>
              <a:off x="5013997" y="2510505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33-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096EBAD0-2C2E-5211-C16A-F5AF64AB8A8F}"/>
                </a:ext>
              </a:extLst>
            </p:cNvPr>
            <p:cNvSpPr txBox="1"/>
            <p:nvPr/>
          </p:nvSpPr>
          <p:spPr>
            <a:xfrm>
              <a:off x="5013997" y="2809639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25-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4B169C7D-2944-92B3-98AA-27001B9A4B0C}"/>
                </a:ext>
              </a:extLst>
            </p:cNvPr>
            <p:cNvSpPr txBox="1"/>
            <p:nvPr/>
          </p:nvSpPr>
          <p:spPr>
            <a:xfrm>
              <a:off x="7239771" y="1137451"/>
              <a:ext cx="80730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-MCM6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29F02432-508A-4C75-CC29-731894F687E2}"/>
                </a:ext>
              </a:extLst>
            </p:cNvPr>
            <p:cNvSpPr txBox="1"/>
            <p:nvPr/>
          </p:nvSpPr>
          <p:spPr>
            <a:xfrm>
              <a:off x="5682835" y="189708"/>
              <a:ext cx="90204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Ctrl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3659B286-E14A-3088-65D0-1746A963148A}"/>
                </a:ext>
              </a:extLst>
            </p:cNvPr>
            <p:cNvSpPr txBox="1"/>
            <p:nvPr/>
          </p:nvSpPr>
          <p:spPr>
            <a:xfrm>
              <a:off x="6509166" y="197739"/>
              <a:ext cx="90204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H/R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22" name="直线连接符 21">
              <a:extLst>
                <a:ext uri="{FF2B5EF4-FFF2-40B4-BE49-F238E27FC236}">
                  <a16:creationId xmlns:a16="http://schemas.microsoft.com/office/drawing/2014/main" id="{773EBC70-16D1-E82E-E2E2-5E1D0D68DA4D}"/>
                </a:ext>
              </a:extLst>
            </p:cNvPr>
            <p:cNvCxnSpPr/>
            <p:nvPr/>
          </p:nvCxnSpPr>
          <p:spPr>
            <a:xfrm>
              <a:off x="5553738" y="472229"/>
              <a:ext cx="72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线连接符 22">
              <a:extLst>
                <a:ext uri="{FF2B5EF4-FFF2-40B4-BE49-F238E27FC236}">
                  <a16:creationId xmlns:a16="http://schemas.microsoft.com/office/drawing/2014/main" id="{7CDEB5B3-EFCB-3F6E-CAFE-7039F8D1BB57}"/>
                </a:ext>
              </a:extLst>
            </p:cNvPr>
            <p:cNvCxnSpPr/>
            <p:nvPr/>
          </p:nvCxnSpPr>
          <p:spPr>
            <a:xfrm>
              <a:off x="6422598" y="477523"/>
              <a:ext cx="72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" name="图片 2">
              <a:extLst>
                <a:ext uri="{FF2B5EF4-FFF2-40B4-BE49-F238E27FC236}">
                  <a16:creationId xmlns:a16="http://schemas.microsoft.com/office/drawing/2014/main" id="{114F7C07-8834-7DD1-3AF6-E3C31161A85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391015" y="570132"/>
              <a:ext cx="1905000" cy="25400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  <p:grpSp>
        <p:nvGrpSpPr>
          <p:cNvPr id="71" name="组合 70">
            <a:extLst>
              <a:ext uri="{FF2B5EF4-FFF2-40B4-BE49-F238E27FC236}">
                <a16:creationId xmlns:a16="http://schemas.microsoft.com/office/drawing/2014/main" id="{5799EB4D-41C4-BF82-0E39-440DFE3B76AF}"/>
              </a:ext>
            </a:extLst>
          </p:cNvPr>
          <p:cNvGrpSpPr/>
          <p:nvPr/>
        </p:nvGrpSpPr>
        <p:grpSpPr>
          <a:xfrm>
            <a:off x="8587409" y="182335"/>
            <a:ext cx="3502317" cy="2933798"/>
            <a:chOff x="8587409" y="182335"/>
            <a:chExt cx="3502317" cy="2933798"/>
          </a:xfrm>
        </p:grpSpPr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CBA09A44-8035-622C-47CE-02799A4D26B2}"/>
                </a:ext>
              </a:extLst>
            </p:cNvPr>
            <p:cNvSpPr txBox="1"/>
            <p:nvPr/>
          </p:nvSpPr>
          <p:spPr>
            <a:xfrm>
              <a:off x="8587409" y="1174690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180-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44B6226B-93AC-6E2F-C58C-449BA82A334A}"/>
                </a:ext>
              </a:extLst>
            </p:cNvPr>
            <p:cNvSpPr txBox="1"/>
            <p:nvPr/>
          </p:nvSpPr>
          <p:spPr>
            <a:xfrm>
              <a:off x="8621428" y="1502945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130-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4845EE47-6D39-A11F-40D7-2CE0191FDF2A}"/>
                </a:ext>
              </a:extLst>
            </p:cNvPr>
            <p:cNvSpPr txBox="1"/>
            <p:nvPr/>
          </p:nvSpPr>
          <p:spPr>
            <a:xfrm>
              <a:off x="8621428" y="1889196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100-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747886BD-A8D1-1260-F7B8-90661BA5DE24}"/>
                </a:ext>
              </a:extLst>
            </p:cNvPr>
            <p:cNvSpPr txBox="1"/>
            <p:nvPr/>
          </p:nvSpPr>
          <p:spPr>
            <a:xfrm>
              <a:off x="8720284" y="2373857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70-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11EB61A5-0D61-6FCC-CF12-8DC7B0F0664A}"/>
                </a:ext>
              </a:extLst>
            </p:cNvPr>
            <p:cNvSpPr txBox="1"/>
            <p:nvPr/>
          </p:nvSpPr>
          <p:spPr>
            <a:xfrm>
              <a:off x="8720284" y="2808356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55-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4D8AF651-8D75-852F-37FE-D0FACF16AEC0}"/>
                </a:ext>
              </a:extLst>
            </p:cNvPr>
            <p:cNvSpPr txBox="1"/>
            <p:nvPr/>
          </p:nvSpPr>
          <p:spPr>
            <a:xfrm>
              <a:off x="8614538" y="969431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250-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03C9D840-CC17-F8EA-9C15-B2AD3CB485E1}"/>
                </a:ext>
              </a:extLst>
            </p:cNvPr>
            <p:cNvSpPr txBox="1"/>
            <p:nvPr/>
          </p:nvSpPr>
          <p:spPr>
            <a:xfrm>
              <a:off x="10959084" y="954840"/>
              <a:ext cx="113064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-Fibronectin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8425C3FE-0CE4-70BF-5E4E-FB10ACFDE177}"/>
                </a:ext>
              </a:extLst>
            </p:cNvPr>
            <p:cNvSpPr txBox="1"/>
            <p:nvPr/>
          </p:nvSpPr>
          <p:spPr>
            <a:xfrm>
              <a:off x="9402849" y="182335"/>
              <a:ext cx="90204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Ctrl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id="{CC6A57DF-68C8-DADA-9942-4D76FF887BB3}"/>
                </a:ext>
              </a:extLst>
            </p:cNvPr>
            <p:cNvSpPr txBox="1"/>
            <p:nvPr/>
          </p:nvSpPr>
          <p:spPr>
            <a:xfrm>
              <a:off x="10220502" y="190661"/>
              <a:ext cx="90204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H/R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35" name="直线连接符 34">
              <a:extLst>
                <a:ext uri="{FF2B5EF4-FFF2-40B4-BE49-F238E27FC236}">
                  <a16:creationId xmlns:a16="http://schemas.microsoft.com/office/drawing/2014/main" id="{A3FBF316-DAF2-565E-DA6B-84339C9E679A}"/>
                </a:ext>
              </a:extLst>
            </p:cNvPr>
            <p:cNvCxnSpPr/>
            <p:nvPr/>
          </p:nvCxnSpPr>
          <p:spPr>
            <a:xfrm>
              <a:off x="9265074" y="485153"/>
              <a:ext cx="72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线连接符 35">
              <a:extLst>
                <a:ext uri="{FF2B5EF4-FFF2-40B4-BE49-F238E27FC236}">
                  <a16:creationId xmlns:a16="http://schemas.microsoft.com/office/drawing/2014/main" id="{208A0009-01BE-3B38-EA7A-28193703543F}"/>
                </a:ext>
              </a:extLst>
            </p:cNvPr>
            <p:cNvCxnSpPr/>
            <p:nvPr/>
          </p:nvCxnSpPr>
          <p:spPr>
            <a:xfrm>
              <a:off x="10133934" y="480955"/>
              <a:ext cx="72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51506F5F-5F32-E33E-DCDB-C3032BD703E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103407" y="573450"/>
              <a:ext cx="1905000" cy="25400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  <p:grpSp>
        <p:nvGrpSpPr>
          <p:cNvPr id="72" name="组合 71">
            <a:extLst>
              <a:ext uri="{FF2B5EF4-FFF2-40B4-BE49-F238E27FC236}">
                <a16:creationId xmlns:a16="http://schemas.microsoft.com/office/drawing/2014/main" id="{6547C16D-8652-587F-B045-8D6F077DE711}"/>
              </a:ext>
            </a:extLst>
          </p:cNvPr>
          <p:cNvGrpSpPr/>
          <p:nvPr/>
        </p:nvGrpSpPr>
        <p:grpSpPr>
          <a:xfrm>
            <a:off x="4915141" y="3665049"/>
            <a:ext cx="3455272" cy="2937668"/>
            <a:chOff x="4915141" y="3665049"/>
            <a:chExt cx="3455272" cy="2937668"/>
          </a:xfrm>
        </p:grpSpPr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id="{6E447D52-F646-BAC9-F08E-4531794AD02A}"/>
                </a:ext>
              </a:extLst>
            </p:cNvPr>
            <p:cNvSpPr txBox="1"/>
            <p:nvPr/>
          </p:nvSpPr>
          <p:spPr>
            <a:xfrm>
              <a:off x="4915141" y="4070236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180-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id="{7732471B-A4D0-6EFE-87C6-63A7AB97640F}"/>
                </a:ext>
              </a:extLst>
            </p:cNvPr>
            <p:cNvSpPr txBox="1"/>
            <p:nvPr/>
          </p:nvSpPr>
          <p:spPr>
            <a:xfrm>
              <a:off x="4915141" y="4326866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130-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" name="文本框 40">
              <a:extLst>
                <a:ext uri="{FF2B5EF4-FFF2-40B4-BE49-F238E27FC236}">
                  <a16:creationId xmlns:a16="http://schemas.microsoft.com/office/drawing/2014/main" id="{DB3115A9-2FB0-44CB-8627-B12020FF242F}"/>
                </a:ext>
              </a:extLst>
            </p:cNvPr>
            <p:cNvSpPr txBox="1"/>
            <p:nvPr/>
          </p:nvSpPr>
          <p:spPr>
            <a:xfrm>
              <a:off x="4915141" y="4572858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100-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2" name="文本框 41">
              <a:extLst>
                <a:ext uri="{FF2B5EF4-FFF2-40B4-BE49-F238E27FC236}">
                  <a16:creationId xmlns:a16="http://schemas.microsoft.com/office/drawing/2014/main" id="{31E8EFE8-3595-095F-FBD6-1AF4C58C0766}"/>
                </a:ext>
              </a:extLst>
            </p:cNvPr>
            <p:cNvSpPr txBox="1"/>
            <p:nvPr/>
          </p:nvSpPr>
          <p:spPr>
            <a:xfrm>
              <a:off x="5013997" y="5008091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70-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" name="文本框 42">
              <a:extLst>
                <a:ext uri="{FF2B5EF4-FFF2-40B4-BE49-F238E27FC236}">
                  <a16:creationId xmlns:a16="http://schemas.microsoft.com/office/drawing/2014/main" id="{3B01B6C9-2FC9-B46C-5173-FDDB2CFE63FA}"/>
                </a:ext>
              </a:extLst>
            </p:cNvPr>
            <p:cNvSpPr txBox="1"/>
            <p:nvPr/>
          </p:nvSpPr>
          <p:spPr>
            <a:xfrm>
              <a:off x="5013997" y="5417828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55-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" name="文本框 43">
              <a:extLst>
                <a:ext uri="{FF2B5EF4-FFF2-40B4-BE49-F238E27FC236}">
                  <a16:creationId xmlns:a16="http://schemas.microsoft.com/office/drawing/2014/main" id="{DD944482-0183-8327-D99C-8956BC1F8D74}"/>
                </a:ext>
              </a:extLst>
            </p:cNvPr>
            <p:cNvSpPr txBox="1"/>
            <p:nvPr/>
          </p:nvSpPr>
          <p:spPr>
            <a:xfrm>
              <a:off x="5013997" y="5692538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42-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5" name="文本框 44">
              <a:extLst>
                <a:ext uri="{FF2B5EF4-FFF2-40B4-BE49-F238E27FC236}">
                  <a16:creationId xmlns:a16="http://schemas.microsoft.com/office/drawing/2014/main" id="{6B8F2D5F-C700-9B9B-595B-694573BCAA86}"/>
                </a:ext>
              </a:extLst>
            </p:cNvPr>
            <p:cNvSpPr txBox="1"/>
            <p:nvPr/>
          </p:nvSpPr>
          <p:spPr>
            <a:xfrm>
              <a:off x="5013997" y="5947439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33-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6" name="文本框 45">
              <a:extLst>
                <a:ext uri="{FF2B5EF4-FFF2-40B4-BE49-F238E27FC236}">
                  <a16:creationId xmlns:a16="http://schemas.microsoft.com/office/drawing/2014/main" id="{ED28BA4F-E5E0-2BD6-1885-93651F84C2CA}"/>
                </a:ext>
              </a:extLst>
            </p:cNvPr>
            <p:cNvSpPr txBox="1"/>
            <p:nvPr/>
          </p:nvSpPr>
          <p:spPr>
            <a:xfrm>
              <a:off x="5013997" y="6281920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25-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" name="文本框 46">
              <a:extLst>
                <a:ext uri="{FF2B5EF4-FFF2-40B4-BE49-F238E27FC236}">
                  <a16:creationId xmlns:a16="http://schemas.microsoft.com/office/drawing/2014/main" id="{96D23557-528B-0631-85E9-4EAEA0D031FD}"/>
                </a:ext>
              </a:extLst>
            </p:cNvPr>
            <p:cNvSpPr txBox="1"/>
            <p:nvPr/>
          </p:nvSpPr>
          <p:spPr>
            <a:xfrm>
              <a:off x="7239771" y="5161979"/>
              <a:ext cx="113064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-Vimentin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" name="文本框 47">
              <a:extLst>
                <a:ext uri="{FF2B5EF4-FFF2-40B4-BE49-F238E27FC236}">
                  <a16:creationId xmlns:a16="http://schemas.microsoft.com/office/drawing/2014/main" id="{833DC0B2-C066-17E4-3372-31BF1B0894FE}"/>
                </a:ext>
              </a:extLst>
            </p:cNvPr>
            <p:cNvSpPr txBox="1"/>
            <p:nvPr/>
          </p:nvSpPr>
          <p:spPr>
            <a:xfrm>
              <a:off x="5681534" y="3665049"/>
              <a:ext cx="90204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Ctrl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9" name="文本框 48">
              <a:extLst>
                <a:ext uri="{FF2B5EF4-FFF2-40B4-BE49-F238E27FC236}">
                  <a16:creationId xmlns:a16="http://schemas.microsoft.com/office/drawing/2014/main" id="{19752E08-E7CB-A85F-BCB6-C71C03CCE4D2}"/>
                </a:ext>
              </a:extLst>
            </p:cNvPr>
            <p:cNvSpPr txBox="1"/>
            <p:nvPr/>
          </p:nvSpPr>
          <p:spPr>
            <a:xfrm>
              <a:off x="6541596" y="3683885"/>
              <a:ext cx="90204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H/R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50" name="直线连接符 49">
              <a:extLst>
                <a:ext uri="{FF2B5EF4-FFF2-40B4-BE49-F238E27FC236}">
                  <a16:creationId xmlns:a16="http://schemas.microsoft.com/office/drawing/2014/main" id="{1F1C2415-171A-CB9E-852B-1974E33DAF48}"/>
                </a:ext>
              </a:extLst>
            </p:cNvPr>
            <p:cNvCxnSpPr/>
            <p:nvPr/>
          </p:nvCxnSpPr>
          <p:spPr>
            <a:xfrm>
              <a:off x="5554269" y="3967867"/>
              <a:ext cx="72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直线连接符 50">
              <a:extLst>
                <a:ext uri="{FF2B5EF4-FFF2-40B4-BE49-F238E27FC236}">
                  <a16:creationId xmlns:a16="http://schemas.microsoft.com/office/drawing/2014/main" id="{EA98B0A3-85B9-8D2C-43BF-E759BD171D4D}"/>
                </a:ext>
              </a:extLst>
            </p:cNvPr>
            <p:cNvCxnSpPr/>
            <p:nvPr/>
          </p:nvCxnSpPr>
          <p:spPr>
            <a:xfrm>
              <a:off x="6455028" y="3963669"/>
              <a:ext cx="72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67" name="图片 66">
              <a:extLst>
                <a:ext uri="{FF2B5EF4-FFF2-40B4-BE49-F238E27FC236}">
                  <a16:creationId xmlns:a16="http://schemas.microsoft.com/office/drawing/2014/main" id="{E8040C19-2553-0BE6-24BF-71093303DB8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396101" y="4062717"/>
              <a:ext cx="1905000" cy="25400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  <p:grpSp>
        <p:nvGrpSpPr>
          <p:cNvPr id="73" name="组合 72">
            <a:extLst>
              <a:ext uri="{FF2B5EF4-FFF2-40B4-BE49-F238E27FC236}">
                <a16:creationId xmlns:a16="http://schemas.microsoft.com/office/drawing/2014/main" id="{EB62472F-1525-6E89-6889-E54FC60AA40B}"/>
              </a:ext>
            </a:extLst>
          </p:cNvPr>
          <p:cNvGrpSpPr/>
          <p:nvPr/>
        </p:nvGrpSpPr>
        <p:grpSpPr>
          <a:xfrm>
            <a:off x="8621933" y="3673375"/>
            <a:ext cx="3467793" cy="2936861"/>
            <a:chOff x="8621933" y="3673375"/>
            <a:chExt cx="3467793" cy="2936861"/>
          </a:xfrm>
        </p:grpSpPr>
        <p:sp>
          <p:nvSpPr>
            <p:cNvPr id="54" name="文本框 53">
              <a:extLst>
                <a:ext uri="{FF2B5EF4-FFF2-40B4-BE49-F238E27FC236}">
                  <a16:creationId xmlns:a16="http://schemas.microsoft.com/office/drawing/2014/main" id="{77885768-36DC-764F-6483-78A708D7B377}"/>
                </a:ext>
              </a:extLst>
            </p:cNvPr>
            <p:cNvSpPr txBox="1"/>
            <p:nvPr/>
          </p:nvSpPr>
          <p:spPr>
            <a:xfrm>
              <a:off x="8621933" y="4097963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180-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5" name="文本框 54">
              <a:extLst>
                <a:ext uri="{FF2B5EF4-FFF2-40B4-BE49-F238E27FC236}">
                  <a16:creationId xmlns:a16="http://schemas.microsoft.com/office/drawing/2014/main" id="{1BCD3104-3C3C-9F16-4341-F14398A9381B}"/>
                </a:ext>
              </a:extLst>
            </p:cNvPr>
            <p:cNvSpPr txBox="1"/>
            <p:nvPr/>
          </p:nvSpPr>
          <p:spPr>
            <a:xfrm>
              <a:off x="8621933" y="4354593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130-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6" name="文本框 55">
              <a:extLst>
                <a:ext uri="{FF2B5EF4-FFF2-40B4-BE49-F238E27FC236}">
                  <a16:creationId xmlns:a16="http://schemas.microsoft.com/office/drawing/2014/main" id="{3863078C-66A7-7AD0-80D1-A1975D422813}"/>
                </a:ext>
              </a:extLst>
            </p:cNvPr>
            <p:cNvSpPr txBox="1"/>
            <p:nvPr/>
          </p:nvSpPr>
          <p:spPr>
            <a:xfrm>
              <a:off x="8621933" y="4600585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100-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7" name="文本框 56">
              <a:extLst>
                <a:ext uri="{FF2B5EF4-FFF2-40B4-BE49-F238E27FC236}">
                  <a16:creationId xmlns:a16="http://schemas.microsoft.com/office/drawing/2014/main" id="{23ACFA36-63D7-8CCF-2A23-E7C7581DAACF}"/>
                </a:ext>
              </a:extLst>
            </p:cNvPr>
            <p:cNvSpPr txBox="1"/>
            <p:nvPr/>
          </p:nvSpPr>
          <p:spPr>
            <a:xfrm>
              <a:off x="8720789" y="5011104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70-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8" name="文本框 57">
              <a:extLst>
                <a:ext uri="{FF2B5EF4-FFF2-40B4-BE49-F238E27FC236}">
                  <a16:creationId xmlns:a16="http://schemas.microsoft.com/office/drawing/2014/main" id="{D9F315EC-6EDB-14A1-B042-EAF27481B083}"/>
                </a:ext>
              </a:extLst>
            </p:cNvPr>
            <p:cNvSpPr txBox="1"/>
            <p:nvPr/>
          </p:nvSpPr>
          <p:spPr>
            <a:xfrm>
              <a:off x="8720789" y="5352160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55-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9" name="文本框 58">
              <a:extLst>
                <a:ext uri="{FF2B5EF4-FFF2-40B4-BE49-F238E27FC236}">
                  <a16:creationId xmlns:a16="http://schemas.microsoft.com/office/drawing/2014/main" id="{660DA850-DBE6-68B3-ED3A-17943AE58B97}"/>
                </a:ext>
              </a:extLst>
            </p:cNvPr>
            <p:cNvSpPr txBox="1"/>
            <p:nvPr/>
          </p:nvSpPr>
          <p:spPr>
            <a:xfrm>
              <a:off x="8720789" y="5612789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42-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0" name="文本框 59">
              <a:extLst>
                <a:ext uri="{FF2B5EF4-FFF2-40B4-BE49-F238E27FC236}">
                  <a16:creationId xmlns:a16="http://schemas.microsoft.com/office/drawing/2014/main" id="{A9656B20-3F56-6C4B-43D4-CE4A66946006}"/>
                </a:ext>
              </a:extLst>
            </p:cNvPr>
            <p:cNvSpPr txBox="1"/>
            <p:nvPr/>
          </p:nvSpPr>
          <p:spPr>
            <a:xfrm>
              <a:off x="8720789" y="5909933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33-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1" name="文本框 60">
              <a:extLst>
                <a:ext uri="{FF2B5EF4-FFF2-40B4-BE49-F238E27FC236}">
                  <a16:creationId xmlns:a16="http://schemas.microsoft.com/office/drawing/2014/main" id="{52EBDF78-E077-3F6D-D8E9-723104868BF0}"/>
                </a:ext>
              </a:extLst>
            </p:cNvPr>
            <p:cNvSpPr txBox="1"/>
            <p:nvPr/>
          </p:nvSpPr>
          <p:spPr>
            <a:xfrm>
              <a:off x="8720789" y="6223148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25-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2" name="文本框 61">
              <a:extLst>
                <a:ext uri="{FF2B5EF4-FFF2-40B4-BE49-F238E27FC236}">
                  <a16:creationId xmlns:a16="http://schemas.microsoft.com/office/drawing/2014/main" id="{EF9CAA38-7AAA-5924-161A-1E14E5CB82FD}"/>
                </a:ext>
              </a:extLst>
            </p:cNvPr>
            <p:cNvSpPr txBox="1"/>
            <p:nvPr/>
          </p:nvSpPr>
          <p:spPr>
            <a:xfrm>
              <a:off x="10959084" y="5798877"/>
              <a:ext cx="113064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-GAPDH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3" name="文本框 53">
              <a:extLst>
                <a:ext uri="{FF2B5EF4-FFF2-40B4-BE49-F238E27FC236}">
                  <a16:creationId xmlns:a16="http://schemas.microsoft.com/office/drawing/2014/main" id="{6A7FEB02-7204-13CC-C2F6-B0949B630C62}"/>
                </a:ext>
              </a:extLst>
            </p:cNvPr>
            <p:cNvSpPr txBox="1"/>
            <p:nvPr/>
          </p:nvSpPr>
          <p:spPr>
            <a:xfrm>
              <a:off x="9362070" y="3673375"/>
              <a:ext cx="90204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Ctrl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4" name="文本框 54">
              <a:extLst>
                <a:ext uri="{FF2B5EF4-FFF2-40B4-BE49-F238E27FC236}">
                  <a16:creationId xmlns:a16="http://schemas.microsoft.com/office/drawing/2014/main" id="{F1206003-299D-9C07-4201-239A792B7C0E}"/>
                </a:ext>
              </a:extLst>
            </p:cNvPr>
            <p:cNvSpPr txBox="1"/>
            <p:nvPr/>
          </p:nvSpPr>
          <p:spPr>
            <a:xfrm>
              <a:off x="10211499" y="3681701"/>
              <a:ext cx="90204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H/R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65" name="直线连接符 64">
              <a:extLst>
                <a:ext uri="{FF2B5EF4-FFF2-40B4-BE49-F238E27FC236}">
                  <a16:creationId xmlns:a16="http://schemas.microsoft.com/office/drawing/2014/main" id="{8F5AC583-F40A-8F52-2E2D-F18E1C2C80A4}"/>
                </a:ext>
              </a:extLst>
            </p:cNvPr>
            <p:cNvCxnSpPr/>
            <p:nvPr/>
          </p:nvCxnSpPr>
          <p:spPr>
            <a:xfrm>
              <a:off x="9234805" y="3976193"/>
              <a:ext cx="72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直线连接符 65">
              <a:extLst>
                <a:ext uri="{FF2B5EF4-FFF2-40B4-BE49-F238E27FC236}">
                  <a16:creationId xmlns:a16="http://schemas.microsoft.com/office/drawing/2014/main" id="{6AD26B94-D17C-1E47-046C-E0DA67A207EE}"/>
                </a:ext>
              </a:extLst>
            </p:cNvPr>
            <p:cNvCxnSpPr/>
            <p:nvPr/>
          </p:nvCxnSpPr>
          <p:spPr>
            <a:xfrm>
              <a:off x="10124931" y="3971995"/>
              <a:ext cx="72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69" name="图片 68">
              <a:extLst>
                <a:ext uri="{FF2B5EF4-FFF2-40B4-BE49-F238E27FC236}">
                  <a16:creationId xmlns:a16="http://schemas.microsoft.com/office/drawing/2014/main" id="{B722A2AC-A56A-F90B-6BC3-FF7FD1F15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103407" y="4070236"/>
              <a:ext cx="1905000" cy="25400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8269792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2FB36D2B-53C0-B2CC-8727-5A037C38832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830766" y="2036141"/>
            <a:ext cx="1905000" cy="2540000"/>
          </a:xfrm>
          <a:ln>
            <a:solidFill>
              <a:schemeClr val="tx1"/>
            </a:solidFill>
          </a:ln>
        </p:spPr>
      </p:pic>
      <p:grpSp>
        <p:nvGrpSpPr>
          <p:cNvPr id="39" name="组合 38">
            <a:extLst>
              <a:ext uri="{FF2B5EF4-FFF2-40B4-BE49-F238E27FC236}">
                <a16:creationId xmlns:a16="http://schemas.microsoft.com/office/drawing/2014/main" id="{56BFD35C-F128-DDF2-1AB6-DB05ACCA3239}"/>
              </a:ext>
            </a:extLst>
          </p:cNvPr>
          <p:cNvGrpSpPr/>
          <p:nvPr/>
        </p:nvGrpSpPr>
        <p:grpSpPr>
          <a:xfrm>
            <a:off x="8853160" y="1601043"/>
            <a:ext cx="3472039" cy="2945075"/>
            <a:chOff x="8621933" y="3620825"/>
            <a:chExt cx="3472039" cy="2945075"/>
          </a:xfrm>
        </p:grpSpPr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050CC983-422E-EA7B-DC8F-450BEB6B364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122792" y="4025900"/>
              <a:ext cx="1905000" cy="25400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F58E7227-8C15-E9A0-8A7A-D26A6CC021D2}"/>
                </a:ext>
              </a:extLst>
            </p:cNvPr>
            <p:cNvSpPr txBox="1"/>
            <p:nvPr/>
          </p:nvSpPr>
          <p:spPr>
            <a:xfrm>
              <a:off x="8621933" y="4055923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180-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BEE2C09C-C696-9C02-623A-C0E48AF786D3}"/>
                </a:ext>
              </a:extLst>
            </p:cNvPr>
            <p:cNvSpPr txBox="1"/>
            <p:nvPr/>
          </p:nvSpPr>
          <p:spPr>
            <a:xfrm>
              <a:off x="8621933" y="4312553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130-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096190B2-210E-22E9-BDA9-CCDF3941BA3A}"/>
                </a:ext>
              </a:extLst>
            </p:cNvPr>
            <p:cNvSpPr txBox="1"/>
            <p:nvPr/>
          </p:nvSpPr>
          <p:spPr>
            <a:xfrm>
              <a:off x="8621933" y="4558545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100-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BDFCBC35-5AEE-955B-FA8C-D2DECDEBBCFE}"/>
                </a:ext>
              </a:extLst>
            </p:cNvPr>
            <p:cNvSpPr txBox="1"/>
            <p:nvPr/>
          </p:nvSpPr>
          <p:spPr>
            <a:xfrm>
              <a:off x="8720789" y="4969064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70-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30689BEE-B026-F7E1-67D2-DF6A27865B24}"/>
                </a:ext>
              </a:extLst>
            </p:cNvPr>
            <p:cNvSpPr txBox="1"/>
            <p:nvPr/>
          </p:nvSpPr>
          <p:spPr>
            <a:xfrm>
              <a:off x="8720789" y="5320630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55-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13FCAED4-D155-6332-3D02-9AB4863705DC}"/>
                </a:ext>
              </a:extLst>
            </p:cNvPr>
            <p:cNvSpPr txBox="1"/>
            <p:nvPr/>
          </p:nvSpPr>
          <p:spPr>
            <a:xfrm>
              <a:off x="8720789" y="5581259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42-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86B6A04A-2EDE-2121-9544-4F0827851F3A}"/>
                </a:ext>
              </a:extLst>
            </p:cNvPr>
            <p:cNvSpPr txBox="1"/>
            <p:nvPr/>
          </p:nvSpPr>
          <p:spPr>
            <a:xfrm>
              <a:off x="8720789" y="5909933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33-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8C63323C-A336-7A57-AB08-0F49D0584BFA}"/>
                </a:ext>
              </a:extLst>
            </p:cNvPr>
            <p:cNvSpPr txBox="1"/>
            <p:nvPr/>
          </p:nvSpPr>
          <p:spPr>
            <a:xfrm>
              <a:off x="8720789" y="6223148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25-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0CCB6202-579B-1391-6B95-83468FE15B2B}"/>
                </a:ext>
              </a:extLst>
            </p:cNvPr>
            <p:cNvSpPr txBox="1"/>
            <p:nvPr/>
          </p:nvSpPr>
          <p:spPr>
            <a:xfrm>
              <a:off x="10963330" y="5692459"/>
              <a:ext cx="113064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-GAPDH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" name="文本框 53">
              <a:extLst>
                <a:ext uri="{FF2B5EF4-FFF2-40B4-BE49-F238E27FC236}">
                  <a16:creationId xmlns:a16="http://schemas.microsoft.com/office/drawing/2014/main" id="{0FFFC1E4-6B93-B717-8B1B-EA978DBD4F28}"/>
                </a:ext>
              </a:extLst>
            </p:cNvPr>
            <p:cNvSpPr txBox="1"/>
            <p:nvPr/>
          </p:nvSpPr>
          <p:spPr>
            <a:xfrm>
              <a:off x="9309520" y="3620825"/>
              <a:ext cx="90204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kumimoji="1" lang="en-US" altLang="zh-C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si</a:t>
              </a:r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-NC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" name="文本框 54">
              <a:extLst>
                <a:ext uri="{FF2B5EF4-FFF2-40B4-BE49-F238E27FC236}">
                  <a16:creationId xmlns:a16="http://schemas.microsoft.com/office/drawing/2014/main" id="{34D1EC76-13FA-5469-C597-C257F191E5CB}"/>
                </a:ext>
              </a:extLst>
            </p:cNvPr>
            <p:cNvSpPr txBox="1"/>
            <p:nvPr/>
          </p:nvSpPr>
          <p:spPr>
            <a:xfrm>
              <a:off x="10033629" y="3620825"/>
              <a:ext cx="90204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si-MCM6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35" name="直线连接符 34">
              <a:extLst>
                <a:ext uri="{FF2B5EF4-FFF2-40B4-BE49-F238E27FC236}">
                  <a16:creationId xmlns:a16="http://schemas.microsoft.com/office/drawing/2014/main" id="{5B303FC6-2BE8-FBAA-633F-55F3CEB941BE}"/>
                </a:ext>
              </a:extLst>
            </p:cNvPr>
            <p:cNvCxnSpPr/>
            <p:nvPr/>
          </p:nvCxnSpPr>
          <p:spPr>
            <a:xfrm>
              <a:off x="9234805" y="3923643"/>
              <a:ext cx="72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线连接符 35">
              <a:extLst>
                <a:ext uri="{FF2B5EF4-FFF2-40B4-BE49-F238E27FC236}">
                  <a16:creationId xmlns:a16="http://schemas.microsoft.com/office/drawing/2014/main" id="{975A7E58-22B1-7E42-F240-DDE50546DC4A}"/>
                </a:ext>
              </a:extLst>
            </p:cNvPr>
            <p:cNvCxnSpPr/>
            <p:nvPr/>
          </p:nvCxnSpPr>
          <p:spPr>
            <a:xfrm>
              <a:off x="10124931" y="3919445"/>
              <a:ext cx="72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2" name="文本框 41">
            <a:extLst>
              <a:ext uri="{FF2B5EF4-FFF2-40B4-BE49-F238E27FC236}">
                <a16:creationId xmlns:a16="http://schemas.microsoft.com/office/drawing/2014/main" id="{B8CC9EB9-8A23-0D78-DC37-F02EE0FC4B4C}"/>
              </a:ext>
            </a:extLst>
          </p:cNvPr>
          <p:cNvSpPr txBox="1"/>
          <p:nvPr/>
        </p:nvSpPr>
        <p:spPr>
          <a:xfrm>
            <a:off x="5345807" y="2034471"/>
            <a:ext cx="5931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180-</a:t>
            </a:r>
            <a:endParaRPr kumimoji="1"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B0C8E94A-65AC-11DF-58F2-814A6A7E108A}"/>
              </a:ext>
            </a:extLst>
          </p:cNvPr>
          <p:cNvSpPr txBox="1"/>
          <p:nvPr/>
        </p:nvSpPr>
        <p:spPr>
          <a:xfrm>
            <a:off x="5345807" y="2318816"/>
            <a:ext cx="5931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130-</a:t>
            </a:r>
            <a:endParaRPr kumimoji="1"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7E4855B7-0A96-9D99-EE20-E050CDBB4AFB}"/>
              </a:ext>
            </a:extLst>
          </p:cNvPr>
          <p:cNvSpPr txBox="1"/>
          <p:nvPr/>
        </p:nvSpPr>
        <p:spPr>
          <a:xfrm>
            <a:off x="5345807" y="2582253"/>
            <a:ext cx="5931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100-</a:t>
            </a:r>
            <a:endParaRPr kumimoji="1"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4E3428B1-C2CA-4266-39A4-AFFC31E90557}"/>
              </a:ext>
            </a:extLst>
          </p:cNvPr>
          <p:cNvSpPr txBox="1"/>
          <p:nvPr/>
        </p:nvSpPr>
        <p:spPr>
          <a:xfrm>
            <a:off x="5444663" y="3069130"/>
            <a:ext cx="5931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70-</a:t>
            </a:r>
            <a:endParaRPr kumimoji="1"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A0CC290E-65ED-2E3E-1339-2F15A05F062A}"/>
              </a:ext>
            </a:extLst>
          </p:cNvPr>
          <p:cNvSpPr txBox="1"/>
          <p:nvPr/>
        </p:nvSpPr>
        <p:spPr>
          <a:xfrm>
            <a:off x="5444663" y="3445533"/>
            <a:ext cx="5931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55-</a:t>
            </a:r>
            <a:endParaRPr kumimoji="1"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220133D3-EC81-7615-83EF-F1461BBA1CA0}"/>
              </a:ext>
            </a:extLst>
          </p:cNvPr>
          <p:cNvSpPr txBox="1"/>
          <p:nvPr/>
        </p:nvSpPr>
        <p:spPr>
          <a:xfrm>
            <a:off x="5444663" y="3709610"/>
            <a:ext cx="5931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42-</a:t>
            </a:r>
            <a:endParaRPr kumimoji="1"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50930DF5-A1BF-9DDF-03F8-8627E7A860E2}"/>
              </a:ext>
            </a:extLst>
          </p:cNvPr>
          <p:cNvSpPr txBox="1"/>
          <p:nvPr/>
        </p:nvSpPr>
        <p:spPr>
          <a:xfrm>
            <a:off x="5444663" y="3978592"/>
            <a:ext cx="5931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33-</a:t>
            </a:r>
            <a:endParaRPr kumimoji="1"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7A1F3948-379F-1E28-3BE1-7B05FB4C37B3}"/>
              </a:ext>
            </a:extLst>
          </p:cNvPr>
          <p:cNvSpPr txBox="1"/>
          <p:nvPr/>
        </p:nvSpPr>
        <p:spPr>
          <a:xfrm>
            <a:off x="5444663" y="4277726"/>
            <a:ext cx="5931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25-</a:t>
            </a:r>
            <a:endParaRPr kumimoji="1"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20405C38-5668-E583-15BE-3B97E3A25513}"/>
              </a:ext>
            </a:extLst>
          </p:cNvPr>
          <p:cNvSpPr txBox="1"/>
          <p:nvPr/>
        </p:nvSpPr>
        <p:spPr>
          <a:xfrm>
            <a:off x="7683703" y="2616083"/>
            <a:ext cx="8073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-MCM6</a:t>
            </a:r>
            <a:endParaRPr kumimoji="1"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7853D538-7001-BC02-7B6E-07A81A781768}"/>
              </a:ext>
            </a:extLst>
          </p:cNvPr>
          <p:cNvSpPr txBox="1"/>
          <p:nvPr/>
        </p:nvSpPr>
        <p:spPr>
          <a:xfrm>
            <a:off x="6032015" y="1657794"/>
            <a:ext cx="9020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dirty="0" err="1">
                <a:latin typeface="Arial" panose="020B0604020202020204" pitchFamily="34" charset="0"/>
                <a:cs typeface="Arial" panose="020B0604020202020204" pitchFamily="34" charset="0"/>
              </a:rPr>
              <a:t>si</a:t>
            </a:r>
            <a:r>
              <a:rPr kumimoji="1"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-NC</a:t>
            </a:r>
            <a:endParaRPr kumimoji="1"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12B143F7-B655-7A99-6EE9-26F48EFC0D5B}"/>
              </a:ext>
            </a:extLst>
          </p:cNvPr>
          <p:cNvSpPr txBox="1"/>
          <p:nvPr/>
        </p:nvSpPr>
        <p:spPr>
          <a:xfrm>
            <a:off x="6740371" y="1657794"/>
            <a:ext cx="9327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si-MCM6</a:t>
            </a:r>
            <a:endParaRPr kumimoji="1"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3" name="直线连接符 52">
            <a:extLst>
              <a:ext uri="{FF2B5EF4-FFF2-40B4-BE49-F238E27FC236}">
                <a16:creationId xmlns:a16="http://schemas.microsoft.com/office/drawing/2014/main" id="{2BA8E66A-0A16-F53E-07A9-844BF479D208}"/>
              </a:ext>
            </a:extLst>
          </p:cNvPr>
          <p:cNvCxnSpPr/>
          <p:nvPr/>
        </p:nvCxnSpPr>
        <p:spPr>
          <a:xfrm>
            <a:off x="5984404" y="1940316"/>
            <a:ext cx="72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线连接符 53">
            <a:extLst>
              <a:ext uri="{FF2B5EF4-FFF2-40B4-BE49-F238E27FC236}">
                <a16:creationId xmlns:a16="http://schemas.microsoft.com/office/drawing/2014/main" id="{EAB31DD9-62C9-21C0-1899-4507FBECDF57}"/>
              </a:ext>
            </a:extLst>
          </p:cNvPr>
          <p:cNvCxnSpPr/>
          <p:nvPr/>
        </p:nvCxnSpPr>
        <p:spPr>
          <a:xfrm>
            <a:off x="6853264" y="1945610"/>
            <a:ext cx="72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8" name="图片 57">
            <a:extLst>
              <a:ext uri="{FF2B5EF4-FFF2-40B4-BE49-F238E27FC236}">
                <a16:creationId xmlns:a16="http://schemas.microsoft.com/office/drawing/2014/main" id="{7F5B99B8-446D-2BA3-53B8-1908B741ED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399" y="2446659"/>
            <a:ext cx="3370634" cy="1462096"/>
          </a:xfrm>
          <a:prstGeom prst="rect">
            <a:avLst/>
          </a:prstGeom>
        </p:spPr>
      </p:pic>
      <p:sp>
        <p:nvSpPr>
          <p:cNvPr id="59" name="文本框 58">
            <a:extLst>
              <a:ext uri="{FF2B5EF4-FFF2-40B4-BE49-F238E27FC236}">
                <a16:creationId xmlns:a16="http://schemas.microsoft.com/office/drawing/2014/main" id="{64F6ADBB-FB33-E58F-D24F-1FAF3925BD41}"/>
              </a:ext>
            </a:extLst>
          </p:cNvPr>
          <p:cNvSpPr txBox="1"/>
          <p:nvPr/>
        </p:nvSpPr>
        <p:spPr>
          <a:xfrm>
            <a:off x="407773" y="432486"/>
            <a:ext cx="12727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Figure 2A</a:t>
            </a:r>
            <a:endParaRPr kumimoji="1" lang="zh-CN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90772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58DCC0CD-4A29-50AE-00B6-224F6D29297D}"/>
              </a:ext>
            </a:extLst>
          </p:cNvPr>
          <p:cNvSpPr txBox="1"/>
          <p:nvPr/>
        </p:nvSpPr>
        <p:spPr>
          <a:xfrm>
            <a:off x="0" y="85645"/>
            <a:ext cx="12727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Figure 2E</a:t>
            </a:r>
            <a:endParaRPr kumimoji="1" lang="zh-CN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11" name="组合 210">
            <a:extLst>
              <a:ext uri="{FF2B5EF4-FFF2-40B4-BE49-F238E27FC236}">
                <a16:creationId xmlns:a16="http://schemas.microsoft.com/office/drawing/2014/main" id="{BBDED9C4-55EB-75F1-2967-0C275EF2F665}"/>
              </a:ext>
            </a:extLst>
          </p:cNvPr>
          <p:cNvGrpSpPr/>
          <p:nvPr/>
        </p:nvGrpSpPr>
        <p:grpSpPr>
          <a:xfrm>
            <a:off x="3233678" y="-76699"/>
            <a:ext cx="3329150" cy="3293908"/>
            <a:chOff x="3233678" y="-76699"/>
            <a:chExt cx="3329150" cy="3293908"/>
          </a:xfrm>
        </p:grpSpPr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CE337960-A150-AC9F-129D-E5841C154F1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156308" y="677209"/>
              <a:ext cx="1270000" cy="25400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754A71F7-7315-4395-7E3D-45C04DDE37F3}"/>
                </a:ext>
              </a:extLst>
            </p:cNvPr>
            <p:cNvSpPr txBox="1"/>
            <p:nvPr/>
          </p:nvSpPr>
          <p:spPr>
            <a:xfrm>
              <a:off x="3675788" y="736570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180-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F716C857-A24A-BEC0-68C9-62024045ACBC}"/>
                </a:ext>
              </a:extLst>
            </p:cNvPr>
            <p:cNvSpPr txBox="1"/>
            <p:nvPr/>
          </p:nvSpPr>
          <p:spPr>
            <a:xfrm>
              <a:off x="3675788" y="989752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130-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1895E3AF-5D80-EE0E-96FE-27EF20C93AC7}"/>
                </a:ext>
              </a:extLst>
            </p:cNvPr>
            <p:cNvSpPr txBox="1"/>
            <p:nvPr/>
          </p:nvSpPr>
          <p:spPr>
            <a:xfrm>
              <a:off x="3675788" y="1221657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100-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50360210-FBCA-FC1C-0EE8-E5FC1084B42E}"/>
                </a:ext>
              </a:extLst>
            </p:cNvPr>
            <p:cNvSpPr txBox="1"/>
            <p:nvPr/>
          </p:nvSpPr>
          <p:spPr>
            <a:xfrm>
              <a:off x="3774644" y="1633615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70-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C50C46C6-67B2-2AA9-D352-C07304FEF9F9}"/>
                </a:ext>
              </a:extLst>
            </p:cNvPr>
            <p:cNvSpPr txBox="1"/>
            <p:nvPr/>
          </p:nvSpPr>
          <p:spPr>
            <a:xfrm>
              <a:off x="3774644" y="2010018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55-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34E60FE3-6C1D-AB56-3F3B-91888EC3EB3B}"/>
                </a:ext>
              </a:extLst>
            </p:cNvPr>
            <p:cNvSpPr txBox="1"/>
            <p:nvPr/>
          </p:nvSpPr>
          <p:spPr>
            <a:xfrm>
              <a:off x="3774644" y="2274095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42-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FFD3BE5A-F943-F284-7579-EA9BBE2C7D1D}"/>
                </a:ext>
              </a:extLst>
            </p:cNvPr>
            <p:cNvSpPr txBox="1"/>
            <p:nvPr/>
          </p:nvSpPr>
          <p:spPr>
            <a:xfrm>
              <a:off x="3774644" y="2543077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33-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C970E3F8-5ADD-BB52-3EB1-49F3127EFB86}"/>
                </a:ext>
              </a:extLst>
            </p:cNvPr>
            <p:cNvSpPr txBox="1"/>
            <p:nvPr/>
          </p:nvSpPr>
          <p:spPr>
            <a:xfrm>
              <a:off x="3774644" y="2842211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25-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3110DE37-17DB-507E-4A03-C6AFAAF47B39}"/>
                </a:ext>
              </a:extLst>
            </p:cNvPr>
            <p:cNvSpPr txBox="1"/>
            <p:nvPr/>
          </p:nvSpPr>
          <p:spPr>
            <a:xfrm>
              <a:off x="5363416" y="1002279"/>
              <a:ext cx="119941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-E-cadherin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3F7A93F2-0C17-DE43-D3A1-E614DA1709CB}"/>
                </a:ext>
              </a:extLst>
            </p:cNvPr>
            <p:cNvSpPr txBox="1"/>
            <p:nvPr/>
          </p:nvSpPr>
          <p:spPr>
            <a:xfrm>
              <a:off x="4205142" y="375224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91030316-BF3D-BB36-204A-9A7689D7A8DB}"/>
                </a:ext>
              </a:extLst>
            </p:cNvPr>
            <p:cNvSpPr txBox="1"/>
            <p:nvPr/>
          </p:nvSpPr>
          <p:spPr>
            <a:xfrm>
              <a:off x="4527781" y="369290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13711EA4-83AE-0219-2014-51A7651AC8ED}"/>
                </a:ext>
              </a:extLst>
            </p:cNvPr>
            <p:cNvSpPr txBox="1"/>
            <p:nvPr/>
          </p:nvSpPr>
          <p:spPr>
            <a:xfrm>
              <a:off x="4793776" y="372854"/>
              <a:ext cx="51836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id="{9C00E62D-0AB7-395E-E8F8-6B6803F7244A}"/>
                </a:ext>
              </a:extLst>
            </p:cNvPr>
            <p:cNvSpPr txBox="1"/>
            <p:nvPr/>
          </p:nvSpPr>
          <p:spPr>
            <a:xfrm>
              <a:off x="3515144" y="387781"/>
              <a:ext cx="68281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si</a:t>
              </a:r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-NC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0" name="文本框 119">
              <a:extLst>
                <a:ext uri="{FF2B5EF4-FFF2-40B4-BE49-F238E27FC236}">
                  <a16:creationId xmlns:a16="http://schemas.microsoft.com/office/drawing/2014/main" id="{F57ABA3E-5193-BB06-996F-0693217917FD}"/>
                </a:ext>
              </a:extLst>
            </p:cNvPr>
            <p:cNvSpPr txBox="1"/>
            <p:nvPr/>
          </p:nvSpPr>
          <p:spPr>
            <a:xfrm>
              <a:off x="3233678" y="162326"/>
              <a:ext cx="92707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si-MCM6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1" name="文本框 120">
              <a:extLst>
                <a:ext uri="{FF2B5EF4-FFF2-40B4-BE49-F238E27FC236}">
                  <a16:creationId xmlns:a16="http://schemas.microsoft.com/office/drawing/2014/main" id="{1958A385-BCD1-7082-2B89-262592CA8C08}"/>
                </a:ext>
              </a:extLst>
            </p:cNvPr>
            <p:cNvSpPr txBox="1"/>
            <p:nvPr/>
          </p:nvSpPr>
          <p:spPr>
            <a:xfrm>
              <a:off x="3358155" y="-64402"/>
              <a:ext cx="92707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TGF-</a:t>
              </a:r>
              <a:r>
                <a:rPr kumimoji="1" lang="en-US" altLang="zh-CN" sz="1400" dirty="0">
                  <a:latin typeface="Symbol" pitchFamily="2" charset="2"/>
                  <a:cs typeface="Arial" panose="020B0604020202020204" pitchFamily="34" charset="0"/>
                </a:rPr>
                <a:t>b1</a:t>
              </a:r>
              <a:endParaRPr kumimoji="1" lang="zh-CN" altLang="en-US" sz="1400" dirty="0">
                <a:latin typeface="Symbol" pitchFamily="2" charset="2"/>
                <a:cs typeface="Arial" panose="020B0604020202020204" pitchFamily="34" charset="0"/>
              </a:endParaRPr>
            </a:p>
          </p:txBody>
        </p:sp>
        <p:sp>
          <p:nvSpPr>
            <p:cNvPr id="122" name="文本框 121">
              <a:extLst>
                <a:ext uri="{FF2B5EF4-FFF2-40B4-BE49-F238E27FC236}">
                  <a16:creationId xmlns:a16="http://schemas.microsoft.com/office/drawing/2014/main" id="{156CC538-62CF-14E4-0CF9-BCEA8EB6034F}"/>
                </a:ext>
              </a:extLst>
            </p:cNvPr>
            <p:cNvSpPr txBox="1"/>
            <p:nvPr/>
          </p:nvSpPr>
          <p:spPr>
            <a:xfrm>
              <a:off x="5097907" y="365833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3" name="文本框 122">
              <a:extLst>
                <a:ext uri="{FF2B5EF4-FFF2-40B4-BE49-F238E27FC236}">
                  <a16:creationId xmlns:a16="http://schemas.microsoft.com/office/drawing/2014/main" id="{8A118453-4699-38FC-A2E6-EF05719DDF73}"/>
                </a:ext>
              </a:extLst>
            </p:cNvPr>
            <p:cNvSpPr txBox="1"/>
            <p:nvPr/>
          </p:nvSpPr>
          <p:spPr>
            <a:xfrm>
              <a:off x="4493476" y="142041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4" name="文本框 123">
              <a:extLst>
                <a:ext uri="{FF2B5EF4-FFF2-40B4-BE49-F238E27FC236}">
                  <a16:creationId xmlns:a16="http://schemas.microsoft.com/office/drawing/2014/main" id="{9E42701C-A0FC-D3C6-252E-4CC4BA9E30E9}"/>
                </a:ext>
              </a:extLst>
            </p:cNvPr>
            <p:cNvSpPr txBox="1"/>
            <p:nvPr/>
          </p:nvSpPr>
          <p:spPr>
            <a:xfrm>
              <a:off x="4816115" y="136107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5" name="文本框 124">
              <a:extLst>
                <a:ext uri="{FF2B5EF4-FFF2-40B4-BE49-F238E27FC236}">
                  <a16:creationId xmlns:a16="http://schemas.microsoft.com/office/drawing/2014/main" id="{C8BA4EBA-564B-C3BF-F407-7907634AA4C0}"/>
                </a:ext>
              </a:extLst>
            </p:cNvPr>
            <p:cNvSpPr txBox="1"/>
            <p:nvPr/>
          </p:nvSpPr>
          <p:spPr>
            <a:xfrm>
              <a:off x="5082110" y="139671"/>
              <a:ext cx="51836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6" name="文本框 125">
              <a:extLst>
                <a:ext uri="{FF2B5EF4-FFF2-40B4-BE49-F238E27FC236}">
                  <a16:creationId xmlns:a16="http://schemas.microsoft.com/office/drawing/2014/main" id="{3CA8E966-8E4C-2BA5-EA05-B0A6F76C0A72}"/>
                </a:ext>
              </a:extLst>
            </p:cNvPr>
            <p:cNvSpPr txBox="1"/>
            <p:nvPr/>
          </p:nvSpPr>
          <p:spPr>
            <a:xfrm>
              <a:off x="4218703" y="121710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7" name="文本框 126">
              <a:extLst>
                <a:ext uri="{FF2B5EF4-FFF2-40B4-BE49-F238E27FC236}">
                  <a16:creationId xmlns:a16="http://schemas.microsoft.com/office/drawing/2014/main" id="{E52AA267-0E28-09D7-6AEF-327E877D60E1}"/>
                </a:ext>
              </a:extLst>
            </p:cNvPr>
            <p:cNvSpPr txBox="1"/>
            <p:nvPr/>
          </p:nvSpPr>
          <p:spPr>
            <a:xfrm>
              <a:off x="4224219" y="-69473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8" name="文本框 127">
              <a:extLst>
                <a:ext uri="{FF2B5EF4-FFF2-40B4-BE49-F238E27FC236}">
                  <a16:creationId xmlns:a16="http://schemas.microsoft.com/office/drawing/2014/main" id="{0D531640-D9C4-CB9D-1300-B3B3CD9FCB93}"/>
                </a:ext>
              </a:extLst>
            </p:cNvPr>
            <p:cNvSpPr txBox="1"/>
            <p:nvPr/>
          </p:nvSpPr>
          <p:spPr>
            <a:xfrm>
              <a:off x="4513396" y="-76699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9" name="文本框 128">
              <a:extLst>
                <a:ext uri="{FF2B5EF4-FFF2-40B4-BE49-F238E27FC236}">
                  <a16:creationId xmlns:a16="http://schemas.microsoft.com/office/drawing/2014/main" id="{31B64A71-2108-1F31-3483-FB57697B4313}"/>
                </a:ext>
              </a:extLst>
            </p:cNvPr>
            <p:cNvSpPr txBox="1"/>
            <p:nvPr/>
          </p:nvSpPr>
          <p:spPr>
            <a:xfrm>
              <a:off x="4789352" y="-62452"/>
              <a:ext cx="51836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0" name="文本框 129">
              <a:extLst>
                <a:ext uri="{FF2B5EF4-FFF2-40B4-BE49-F238E27FC236}">
                  <a16:creationId xmlns:a16="http://schemas.microsoft.com/office/drawing/2014/main" id="{001382D9-1036-0276-0037-CB6469F64FD6}"/>
                </a:ext>
              </a:extLst>
            </p:cNvPr>
            <p:cNvSpPr txBox="1"/>
            <p:nvPr/>
          </p:nvSpPr>
          <p:spPr>
            <a:xfrm>
              <a:off x="5082318" y="-69473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12" name="组合 211">
            <a:extLst>
              <a:ext uri="{FF2B5EF4-FFF2-40B4-BE49-F238E27FC236}">
                <a16:creationId xmlns:a16="http://schemas.microsoft.com/office/drawing/2014/main" id="{368EA4AD-FFA7-59B8-DF88-796AFA43EF4D}"/>
              </a:ext>
            </a:extLst>
          </p:cNvPr>
          <p:cNvGrpSpPr/>
          <p:nvPr/>
        </p:nvGrpSpPr>
        <p:grpSpPr>
          <a:xfrm>
            <a:off x="6313946" y="-61329"/>
            <a:ext cx="3286987" cy="3287644"/>
            <a:chOff x="6313946" y="-61329"/>
            <a:chExt cx="3286987" cy="3287644"/>
          </a:xfrm>
        </p:grpSpPr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0922F8D4-C227-5733-AEDC-E72C5B39ED0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234871" y="686315"/>
              <a:ext cx="1270000" cy="25400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id="{73C7E682-63E4-3ED2-C7A3-6D345C605EB6}"/>
                </a:ext>
              </a:extLst>
            </p:cNvPr>
            <p:cNvSpPr txBox="1"/>
            <p:nvPr/>
          </p:nvSpPr>
          <p:spPr>
            <a:xfrm>
              <a:off x="6772325" y="1138926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180-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id="{690ED349-54C9-8166-6DEE-4C6C0E804648}"/>
                </a:ext>
              </a:extLst>
            </p:cNvPr>
            <p:cNvSpPr txBox="1"/>
            <p:nvPr/>
          </p:nvSpPr>
          <p:spPr>
            <a:xfrm>
              <a:off x="6757752" y="1555262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130-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id="{8D7B31F2-C124-BE7C-0D70-A5988F58AEA7}"/>
                </a:ext>
              </a:extLst>
            </p:cNvPr>
            <p:cNvSpPr txBox="1"/>
            <p:nvPr/>
          </p:nvSpPr>
          <p:spPr>
            <a:xfrm>
              <a:off x="6757752" y="1941513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100-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" name="文本框 40">
              <a:extLst>
                <a:ext uri="{FF2B5EF4-FFF2-40B4-BE49-F238E27FC236}">
                  <a16:creationId xmlns:a16="http://schemas.microsoft.com/office/drawing/2014/main" id="{39ED317A-5531-C9C3-D3A4-8D357E8FF7E5}"/>
                </a:ext>
              </a:extLst>
            </p:cNvPr>
            <p:cNvSpPr txBox="1"/>
            <p:nvPr/>
          </p:nvSpPr>
          <p:spPr>
            <a:xfrm>
              <a:off x="6856608" y="2426174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70-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2" name="文本框 41">
              <a:extLst>
                <a:ext uri="{FF2B5EF4-FFF2-40B4-BE49-F238E27FC236}">
                  <a16:creationId xmlns:a16="http://schemas.microsoft.com/office/drawing/2014/main" id="{71A6EFBE-969E-6360-14C8-7FAA74D0ED4E}"/>
                </a:ext>
              </a:extLst>
            </p:cNvPr>
            <p:cNvSpPr txBox="1"/>
            <p:nvPr/>
          </p:nvSpPr>
          <p:spPr>
            <a:xfrm>
              <a:off x="6856608" y="2860673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55-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" name="文本框 42">
              <a:extLst>
                <a:ext uri="{FF2B5EF4-FFF2-40B4-BE49-F238E27FC236}">
                  <a16:creationId xmlns:a16="http://schemas.microsoft.com/office/drawing/2014/main" id="{652D151B-7B4B-D8DE-FA70-C26A7B1A9DCE}"/>
                </a:ext>
              </a:extLst>
            </p:cNvPr>
            <p:cNvSpPr txBox="1"/>
            <p:nvPr/>
          </p:nvSpPr>
          <p:spPr>
            <a:xfrm>
              <a:off x="6762750" y="861120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250-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" name="文本框 43">
              <a:extLst>
                <a:ext uri="{FF2B5EF4-FFF2-40B4-BE49-F238E27FC236}">
                  <a16:creationId xmlns:a16="http://schemas.microsoft.com/office/drawing/2014/main" id="{207936E5-F5A8-25B3-6E85-CA7CD5D808BE}"/>
                </a:ext>
              </a:extLst>
            </p:cNvPr>
            <p:cNvSpPr txBox="1"/>
            <p:nvPr/>
          </p:nvSpPr>
          <p:spPr>
            <a:xfrm>
              <a:off x="8470291" y="864982"/>
              <a:ext cx="113064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-Fibronectin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6" name="文本框 145">
              <a:extLst>
                <a:ext uri="{FF2B5EF4-FFF2-40B4-BE49-F238E27FC236}">
                  <a16:creationId xmlns:a16="http://schemas.microsoft.com/office/drawing/2014/main" id="{57EFABBA-3895-9FCB-AD82-25A04985E281}"/>
                </a:ext>
              </a:extLst>
            </p:cNvPr>
            <p:cNvSpPr txBox="1"/>
            <p:nvPr/>
          </p:nvSpPr>
          <p:spPr>
            <a:xfrm>
              <a:off x="7285410" y="390594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7" name="文本框 146">
              <a:extLst>
                <a:ext uri="{FF2B5EF4-FFF2-40B4-BE49-F238E27FC236}">
                  <a16:creationId xmlns:a16="http://schemas.microsoft.com/office/drawing/2014/main" id="{AE72081E-8EC3-444F-FDC8-F072B4D44E5F}"/>
                </a:ext>
              </a:extLst>
            </p:cNvPr>
            <p:cNvSpPr txBox="1"/>
            <p:nvPr/>
          </p:nvSpPr>
          <p:spPr>
            <a:xfrm>
              <a:off x="7608049" y="384660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8" name="文本框 147">
              <a:extLst>
                <a:ext uri="{FF2B5EF4-FFF2-40B4-BE49-F238E27FC236}">
                  <a16:creationId xmlns:a16="http://schemas.microsoft.com/office/drawing/2014/main" id="{120B5CB0-8530-C686-D3DD-EE7D9A3FE806}"/>
                </a:ext>
              </a:extLst>
            </p:cNvPr>
            <p:cNvSpPr txBox="1"/>
            <p:nvPr/>
          </p:nvSpPr>
          <p:spPr>
            <a:xfrm>
              <a:off x="7874044" y="388224"/>
              <a:ext cx="51836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9" name="文本框 148">
              <a:extLst>
                <a:ext uri="{FF2B5EF4-FFF2-40B4-BE49-F238E27FC236}">
                  <a16:creationId xmlns:a16="http://schemas.microsoft.com/office/drawing/2014/main" id="{9AC21029-EEDF-D7D4-9828-13ACEC1AF579}"/>
                </a:ext>
              </a:extLst>
            </p:cNvPr>
            <p:cNvSpPr txBox="1"/>
            <p:nvPr/>
          </p:nvSpPr>
          <p:spPr>
            <a:xfrm>
              <a:off x="6595412" y="403151"/>
              <a:ext cx="68281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si</a:t>
              </a:r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-NC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0" name="文本框 149">
              <a:extLst>
                <a:ext uri="{FF2B5EF4-FFF2-40B4-BE49-F238E27FC236}">
                  <a16:creationId xmlns:a16="http://schemas.microsoft.com/office/drawing/2014/main" id="{58D729D1-5D6D-B086-DE1C-0748B03CDE5C}"/>
                </a:ext>
              </a:extLst>
            </p:cNvPr>
            <p:cNvSpPr txBox="1"/>
            <p:nvPr/>
          </p:nvSpPr>
          <p:spPr>
            <a:xfrm>
              <a:off x="6313946" y="177696"/>
              <a:ext cx="92707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si-MCM6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1" name="文本框 150">
              <a:extLst>
                <a:ext uri="{FF2B5EF4-FFF2-40B4-BE49-F238E27FC236}">
                  <a16:creationId xmlns:a16="http://schemas.microsoft.com/office/drawing/2014/main" id="{6F19258B-30E7-2464-91EC-0FDFE0D466FD}"/>
                </a:ext>
              </a:extLst>
            </p:cNvPr>
            <p:cNvSpPr txBox="1"/>
            <p:nvPr/>
          </p:nvSpPr>
          <p:spPr>
            <a:xfrm>
              <a:off x="6438421" y="-49032"/>
              <a:ext cx="92707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TGF-</a:t>
              </a:r>
              <a:r>
                <a:rPr kumimoji="1" lang="en-US" altLang="zh-CN" sz="1400" dirty="0">
                  <a:latin typeface="Symbol" pitchFamily="2" charset="2"/>
                  <a:cs typeface="Arial" panose="020B0604020202020204" pitchFamily="34" charset="0"/>
                </a:rPr>
                <a:t>b1</a:t>
              </a:r>
              <a:endParaRPr kumimoji="1" lang="zh-CN" altLang="en-US" sz="1400" dirty="0">
                <a:latin typeface="Symbol" pitchFamily="2" charset="2"/>
                <a:cs typeface="Arial" panose="020B0604020202020204" pitchFamily="34" charset="0"/>
              </a:endParaRPr>
            </a:p>
          </p:txBody>
        </p:sp>
        <p:sp>
          <p:nvSpPr>
            <p:cNvPr id="152" name="文本框 151">
              <a:extLst>
                <a:ext uri="{FF2B5EF4-FFF2-40B4-BE49-F238E27FC236}">
                  <a16:creationId xmlns:a16="http://schemas.microsoft.com/office/drawing/2014/main" id="{A6AF2C7F-3337-D427-88FA-1BEB47742292}"/>
                </a:ext>
              </a:extLst>
            </p:cNvPr>
            <p:cNvSpPr txBox="1"/>
            <p:nvPr/>
          </p:nvSpPr>
          <p:spPr>
            <a:xfrm>
              <a:off x="8178175" y="381203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3" name="文本框 152">
              <a:extLst>
                <a:ext uri="{FF2B5EF4-FFF2-40B4-BE49-F238E27FC236}">
                  <a16:creationId xmlns:a16="http://schemas.microsoft.com/office/drawing/2014/main" id="{E6CCCC7F-9483-6BE0-4E62-C924AD94C759}"/>
                </a:ext>
              </a:extLst>
            </p:cNvPr>
            <p:cNvSpPr txBox="1"/>
            <p:nvPr/>
          </p:nvSpPr>
          <p:spPr>
            <a:xfrm>
              <a:off x="7573744" y="157411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4" name="文本框 153">
              <a:extLst>
                <a:ext uri="{FF2B5EF4-FFF2-40B4-BE49-F238E27FC236}">
                  <a16:creationId xmlns:a16="http://schemas.microsoft.com/office/drawing/2014/main" id="{E9363B26-B8A3-C745-5E9C-7056B4C30B23}"/>
                </a:ext>
              </a:extLst>
            </p:cNvPr>
            <p:cNvSpPr txBox="1"/>
            <p:nvPr/>
          </p:nvSpPr>
          <p:spPr>
            <a:xfrm>
              <a:off x="7896383" y="151477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5" name="文本框 154">
              <a:extLst>
                <a:ext uri="{FF2B5EF4-FFF2-40B4-BE49-F238E27FC236}">
                  <a16:creationId xmlns:a16="http://schemas.microsoft.com/office/drawing/2014/main" id="{3AA4B231-EFF4-E8D2-E111-00BD8A2C7055}"/>
                </a:ext>
              </a:extLst>
            </p:cNvPr>
            <p:cNvSpPr txBox="1"/>
            <p:nvPr/>
          </p:nvSpPr>
          <p:spPr>
            <a:xfrm>
              <a:off x="8162378" y="155041"/>
              <a:ext cx="51836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6" name="文本框 155">
              <a:extLst>
                <a:ext uri="{FF2B5EF4-FFF2-40B4-BE49-F238E27FC236}">
                  <a16:creationId xmlns:a16="http://schemas.microsoft.com/office/drawing/2014/main" id="{B0C230CE-1336-6418-D2B0-D6CFCF0E0D9A}"/>
                </a:ext>
              </a:extLst>
            </p:cNvPr>
            <p:cNvSpPr txBox="1"/>
            <p:nvPr/>
          </p:nvSpPr>
          <p:spPr>
            <a:xfrm>
              <a:off x="7298971" y="137080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7" name="文本框 156">
              <a:extLst>
                <a:ext uri="{FF2B5EF4-FFF2-40B4-BE49-F238E27FC236}">
                  <a16:creationId xmlns:a16="http://schemas.microsoft.com/office/drawing/2014/main" id="{2B069496-DBA1-878A-0256-EADE942DA767}"/>
                </a:ext>
              </a:extLst>
            </p:cNvPr>
            <p:cNvSpPr txBox="1"/>
            <p:nvPr/>
          </p:nvSpPr>
          <p:spPr>
            <a:xfrm>
              <a:off x="7304487" y="-54103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8" name="文本框 157">
              <a:extLst>
                <a:ext uri="{FF2B5EF4-FFF2-40B4-BE49-F238E27FC236}">
                  <a16:creationId xmlns:a16="http://schemas.microsoft.com/office/drawing/2014/main" id="{7F4EABF8-3B98-F29D-EF95-17E50AE72CD0}"/>
                </a:ext>
              </a:extLst>
            </p:cNvPr>
            <p:cNvSpPr txBox="1"/>
            <p:nvPr/>
          </p:nvSpPr>
          <p:spPr>
            <a:xfrm>
              <a:off x="7593664" y="-61329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9" name="文本框 158">
              <a:extLst>
                <a:ext uri="{FF2B5EF4-FFF2-40B4-BE49-F238E27FC236}">
                  <a16:creationId xmlns:a16="http://schemas.microsoft.com/office/drawing/2014/main" id="{44BF0081-1CDD-4BE5-E893-F33594865BAB}"/>
                </a:ext>
              </a:extLst>
            </p:cNvPr>
            <p:cNvSpPr txBox="1"/>
            <p:nvPr/>
          </p:nvSpPr>
          <p:spPr>
            <a:xfrm>
              <a:off x="7869620" y="-47082"/>
              <a:ext cx="51836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0" name="文本框 159">
              <a:extLst>
                <a:ext uri="{FF2B5EF4-FFF2-40B4-BE49-F238E27FC236}">
                  <a16:creationId xmlns:a16="http://schemas.microsoft.com/office/drawing/2014/main" id="{E97B98CE-4C54-3861-7EB6-FF24E08BD200}"/>
                </a:ext>
              </a:extLst>
            </p:cNvPr>
            <p:cNvSpPr txBox="1"/>
            <p:nvPr/>
          </p:nvSpPr>
          <p:spPr>
            <a:xfrm>
              <a:off x="8162586" y="-54103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92" name="组合 191">
            <a:extLst>
              <a:ext uri="{FF2B5EF4-FFF2-40B4-BE49-F238E27FC236}">
                <a16:creationId xmlns:a16="http://schemas.microsoft.com/office/drawing/2014/main" id="{AAF1A5D6-23EE-CB5F-2E74-0AD5ACE5973B}"/>
              </a:ext>
            </a:extLst>
          </p:cNvPr>
          <p:cNvGrpSpPr/>
          <p:nvPr/>
        </p:nvGrpSpPr>
        <p:grpSpPr>
          <a:xfrm>
            <a:off x="3235255" y="3386174"/>
            <a:ext cx="3304982" cy="3305176"/>
            <a:chOff x="3235255" y="3386174"/>
            <a:chExt cx="3304982" cy="3305176"/>
          </a:xfrm>
        </p:grpSpPr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BE7D0C93-787F-3502-7144-96F117D2928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184294" y="4151350"/>
              <a:ext cx="1270000" cy="25400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102" name="文本框 101">
              <a:extLst>
                <a:ext uri="{FF2B5EF4-FFF2-40B4-BE49-F238E27FC236}">
                  <a16:creationId xmlns:a16="http://schemas.microsoft.com/office/drawing/2014/main" id="{D6D8C049-803E-4443-4DB9-B7391BC69B7E}"/>
                </a:ext>
              </a:extLst>
            </p:cNvPr>
            <p:cNvSpPr txBox="1"/>
            <p:nvPr/>
          </p:nvSpPr>
          <p:spPr>
            <a:xfrm>
              <a:off x="3677201" y="4159447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180-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3" name="文本框 102">
              <a:extLst>
                <a:ext uri="{FF2B5EF4-FFF2-40B4-BE49-F238E27FC236}">
                  <a16:creationId xmlns:a16="http://schemas.microsoft.com/office/drawing/2014/main" id="{1AE45E46-FAF6-F048-756E-FE52FAEDB933}"/>
                </a:ext>
              </a:extLst>
            </p:cNvPr>
            <p:cNvSpPr txBox="1"/>
            <p:nvPr/>
          </p:nvSpPr>
          <p:spPr>
            <a:xfrm>
              <a:off x="3677201" y="4416077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130-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4" name="文本框 103">
              <a:extLst>
                <a:ext uri="{FF2B5EF4-FFF2-40B4-BE49-F238E27FC236}">
                  <a16:creationId xmlns:a16="http://schemas.microsoft.com/office/drawing/2014/main" id="{156D8B67-01C4-6EAF-2A2F-BEA1EBDCC92C}"/>
                </a:ext>
              </a:extLst>
            </p:cNvPr>
            <p:cNvSpPr txBox="1"/>
            <p:nvPr/>
          </p:nvSpPr>
          <p:spPr>
            <a:xfrm>
              <a:off x="3677201" y="4662069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100-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5" name="文本框 104">
              <a:extLst>
                <a:ext uri="{FF2B5EF4-FFF2-40B4-BE49-F238E27FC236}">
                  <a16:creationId xmlns:a16="http://schemas.microsoft.com/office/drawing/2014/main" id="{3C6E1E91-0EA0-EB5B-142C-55C35F840B98}"/>
                </a:ext>
              </a:extLst>
            </p:cNvPr>
            <p:cNvSpPr txBox="1"/>
            <p:nvPr/>
          </p:nvSpPr>
          <p:spPr>
            <a:xfrm>
              <a:off x="3776057" y="5097302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70-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6" name="文本框 105">
              <a:extLst>
                <a:ext uri="{FF2B5EF4-FFF2-40B4-BE49-F238E27FC236}">
                  <a16:creationId xmlns:a16="http://schemas.microsoft.com/office/drawing/2014/main" id="{9C177BE2-71C9-9151-387B-EC28AB26FC28}"/>
                </a:ext>
              </a:extLst>
            </p:cNvPr>
            <p:cNvSpPr txBox="1"/>
            <p:nvPr/>
          </p:nvSpPr>
          <p:spPr>
            <a:xfrm>
              <a:off x="3776057" y="5507039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55-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7" name="文本框 106">
              <a:extLst>
                <a:ext uri="{FF2B5EF4-FFF2-40B4-BE49-F238E27FC236}">
                  <a16:creationId xmlns:a16="http://schemas.microsoft.com/office/drawing/2014/main" id="{9B2F0760-690C-E32F-3C28-A65D086C557F}"/>
                </a:ext>
              </a:extLst>
            </p:cNvPr>
            <p:cNvSpPr txBox="1"/>
            <p:nvPr/>
          </p:nvSpPr>
          <p:spPr>
            <a:xfrm>
              <a:off x="3776057" y="5781749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42-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8" name="文本框 107">
              <a:extLst>
                <a:ext uri="{FF2B5EF4-FFF2-40B4-BE49-F238E27FC236}">
                  <a16:creationId xmlns:a16="http://schemas.microsoft.com/office/drawing/2014/main" id="{D86160AE-E6BF-B0C5-12E6-A25CAD1718A7}"/>
                </a:ext>
              </a:extLst>
            </p:cNvPr>
            <p:cNvSpPr txBox="1"/>
            <p:nvPr/>
          </p:nvSpPr>
          <p:spPr>
            <a:xfrm>
              <a:off x="3776057" y="6036650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33-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9" name="文本框 108">
              <a:extLst>
                <a:ext uri="{FF2B5EF4-FFF2-40B4-BE49-F238E27FC236}">
                  <a16:creationId xmlns:a16="http://schemas.microsoft.com/office/drawing/2014/main" id="{43189ECE-7042-F9A1-8A90-598E8CFBBE07}"/>
                </a:ext>
              </a:extLst>
            </p:cNvPr>
            <p:cNvSpPr txBox="1"/>
            <p:nvPr/>
          </p:nvSpPr>
          <p:spPr>
            <a:xfrm>
              <a:off x="3776057" y="6371131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25-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0" name="文本框 109">
              <a:extLst>
                <a:ext uri="{FF2B5EF4-FFF2-40B4-BE49-F238E27FC236}">
                  <a16:creationId xmlns:a16="http://schemas.microsoft.com/office/drawing/2014/main" id="{AD030CE7-A783-910D-09E0-77F3E96F91B0}"/>
                </a:ext>
              </a:extLst>
            </p:cNvPr>
            <p:cNvSpPr txBox="1"/>
            <p:nvPr/>
          </p:nvSpPr>
          <p:spPr>
            <a:xfrm>
              <a:off x="5409595" y="5287482"/>
              <a:ext cx="113064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-Vimentin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1" name="文本框 160">
              <a:extLst>
                <a:ext uri="{FF2B5EF4-FFF2-40B4-BE49-F238E27FC236}">
                  <a16:creationId xmlns:a16="http://schemas.microsoft.com/office/drawing/2014/main" id="{384FB739-99A7-72E6-6316-BDD8E16A0A43}"/>
                </a:ext>
              </a:extLst>
            </p:cNvPr>
            <p:cNvSpPr txBox="1"/>
            <p:nvPr/>
          </p:nvSpPr>
          <p:spPr>
            <a:xfrm>
              <a:off x="4206719" y="3838097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2" name="文本框 161">
              <a:extLst>
                <a:ext uri="{FF2B5EF4-FFF2-40B4-BE49-F238E27FC236}">
                  <a16:creationId xmlns:a16="http://schemas.microsoft.com/office/drawing/2014/main" id="{6FFB7B16-1328-FEC0-E56B-E4752DF567A6}"/>
                </a:ext>
              </a:extLst>
            </p:cNvPr>
            <p:cNvSpPr txBox="1"/>
            <p:nvPr/>
          </p:nvSpPr>
          <p:spPr>
            <a:xfrm>
              <a:off x="4529358" y="3832163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3" name="文本框 162">
              <a:extLst>
                <a:ext uri="{FF2B5EF4-FFF2-40B4-BE49-F238E27FC236}">
                  <a16:creationId xmlns:a16="http://schemas.microsoft.com/office/drawing/2014/main" id="{300D39BE-EC05-04D9-D0C2-B9D484220587}"/>
                </a:ext>
              </a:extLst>
            </p:cNvPr>
            <p:cNvSpPr txBox="1"/>
            <p:nvPr/>
          </p:nvSpPr>
          <p:spPr>
            <a:xfrm>
              <a:off x="4795353" y="3835727"/>
              <a:ext cx="51836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4" name="文本框 163">
              <a:extLst>
                <a:ext uri="{FF2B5EF4-FFF2-40B4-BE49-F238E27FC236}">
                  <a16:creationId xmlns:a16="http://schemas.microsoft.com/office/drawing/2014/main" id="{C4CE2B62-29DB-3C16-620E-0AB763C9F2F7}"/>
                </a:ext>
              </a:extLst>
            </p:cNvPr>
            <p:cNvSpPr txBox="1"/>
            <p:nvPr/>
          </p:nvSpPr>
          <p:spPr>
            <a:xfrm>
              <a:off x="3516721" y="3850654"/>
              <a:ext cx="68281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si</a:t>
              </a:r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-NC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5" name="文本框 164">
              <a:extLst>
                <a:ext uri="{FF2B5EF4-FFF2-40B4-BE49-F238E27FC236}">
                  <a16:creationId xmlns:a16="http://schemas.microsoft.com/office/drawing/2014/main" id="{2BFF9E91-0190-B63E-B7A9-4E0938E512E6}"/>
                </a:ext>
              </a:extLst>
            </p:cNvPr>
            <p:cNvSpPr txBox="1"/>
            <p:nvPr/>
          </p:nvSpPr>
          <p:spPr>
            <a:xfrm>
              <a:off x="3235255" y="3625199"/>
              <a:ext cx="92707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si-MCM6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6" name="文本框 165">
              <a:extLst>
                <a:ext uri="{FF2B5EF4-FFF2-40B4-BE49-F238E27FC236}">
                  <a16:creationId xmlns:a16="http://schemas.microsoft.com/office/drawing/2014/main" id="{37B425C7-8E76-E049-4F8E-6B01F5EA63A4}"/>
                </a:ext>
              </a:extLst>
            </p:cNvPr>
            <p:cNvSpPr txBox="1"/>
            <p:nvPr/>
          </p:nvSpPr>
          <p:spPr>
            <a:xfrm>
              <a:off x="3359729" y="3398471"/>
              <a:ext cx="92707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TGF-</a:t>
              </a:r>
              <a:r>
                <a:rPr kumimoji="1" lang="en-US" altLang="zh-CN" sz="1400" dirty="0">
                  <a:latin typeface="Symbol" pitchFamily="2" charset="2"/>
                  <a:cs typeface="Arial" panose="020B0604020202020204" pitchFamily="34" charset="0"/>
                </a:rPr>
                <a:t>b1</a:t>
              </a:r>
              <a:endParaRPr kumimoji="1" lang="zh-CN" altLang="en-US" sz="1400" dirty="0">
                <a:latin typeface="Symbol" pitchFamily="2" charset="2"/>
                <a:cs typeface="Arial" panose="020B0604020202020204" pitchFamily="34" charset="0"/>
              </a:endParaRPr>
            </a:p>
          </p:txBody>
        </p:sp>
        <p:sp>
          <p:nvSpPr>
            <p:cNvPr id="167" name="文本框 166">
              <a:extLst>
                <a:ext uri="{FF2B5EF4-FFF2-40B4-BE49-F238E27FC236}">
                  <a16:creationId xmlns:a16="http://schemas.microsoft.com/office/drawing/2014/main" id="{31BAC2EC-C804-FD95-05F8-49F1FB0B4EC4}"/>
                </a:ext>
              </a:extLst>
            </p:cNvPr>
            <p:cNvSpPr txBox="1"/>
            <p:nvPr/>
          </p:nvSpPr>
          <p:spPr>
            <a:xfrm>
              <a:off x="5099484" y="3828706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8" name="文本框 167">
              <a:extLst>
                <a:ext uri="{FF2B5EF4-FFF2-40B4-BE49-F238E27FC236}">
                  <a16:creationId xmlns:a16="http://schemas.microsoft.com/office/drawing/2014/main" id="{C7F71E84-8F96-56FF-CFB8-1763A1F64867}"/>
                </a:ext>
              </a:extLst>
            </p:cNvPr>
            <p:cNvSpPr txBox="1"/>
            <p:nvPr/>
          </p:nvSpPr>
          <p:spPr>
            <a:xfrm>
              <a:off x="4495053" y="3604914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9" name="文本框 168">
              <a:extLst>
                <a:ext uri="{FF2B5EF4-FFF2-40B4-BE49-F238E27FC236}">
                  <a16:creationId xmlns:a16="http://schemas.microsoft.com/office/drawing/2014/main" id="{1D6530D2-E661-925A-429C-9BCD70A84072}"/>
                </a:ext>
              </a:extLst>
            </p:cNvPr>
            <p:cNvSpPr txBox="1"/>
            <p:nvPr/>
          </p:nvSpPr>
          <p:spPr>
            <a:xfrm>
              <a:off x="4817692" y="3598980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0" name="文本框 169">
              <a:extLst>
                <a:ext uri="{FF2B5EF4-FFF2-40B4-BE49-F238E27FC236}">
                  <a16:creationId xmlns:a16="http://schemas.microsoft.com/office/drawing/2014/main" id="{88D16B61-DE25-D281-7EEC-DCA67F939825}"/>
                </a:ext>
              </a:extLst>
            </p:cNvPr>
            <p:cNvSpPr txBox="1"/>
            <p:nvPr/>
          </p:nvSpPr>
          <p:spPr>
            <a:xfrm>
              <a:off x="5083687" y="3602544"/>
              <a:ext cx="51836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1" name="文本框 170">
              <a:extLst>
                <a:ext uri="{FF2B5EF4-FFF2-40B4-BE49-F238E27FC236}">
                  <a16:creationId xmlns:a16="http://schemas.microsoft.com/office/drawing/2014/main" id="{CBCFC527-3614-7A30-A132-5836381B9355}"/>
                </a:ext>
              </a:extLst>
            </p:cNvPr>
            <p:cNvSpPr txBox="1"/>
            <p:nvPr/>
          </p:nvSpPr>
          <p:spPr>
            <a:xfrm>
              <a:off x="4220280" y="3584583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2" name="文本框 171">
              <a:extLst>
                <a:ext uri="{FF2B5EF4-FFF2-40B4-BE49-F238E27FC236}">
                  <a16:creationId xmlns:a16="http://schemas.microsoft.com/office/drawing/2014/main" id="{8B3ABAA4-16D9-A338-715A-2299A8C8C632}"/>
                </a:ext>
              </a:extLst>
            </p:cNvPr>
            <p:cNvSpPr txBox="1"/>
            <p:nvPr/>
          </p:nvSpPr>
          <p:spPr>
            <a:xfrm>
              <a:off x="4225796" y="3393400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3" name="文本框 172">
              <a:extLst>
                <a:ext uri="{FF2B5EF4-FFF2-40B4-BE49-F238E27FC236}">
                  <a16:creationId xmlns:a16="http://schemas.microsoft.com/office/drawing/2014/main" id="{DEBA3FC4-978C-60EB-0C82-15B6A8EF1499}"/>
                </a:ext>
              </a:extLst>
            </p:cNvPr>
            <p:cNvSpPr txBox="1"/>
            <p:nvPr/>
          </p:nvSpPr>
          <p:spPr>
            <a:xfrm>
              <a:off x="4514973" y="3386174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4" name="文本框 173">
              <a:extLst>
                <a:ext uri="{FF2B5EF4-FFF2-40B4-BE49-F238E27FC236}">
                  <a16:creationId xmlns:a16="http://schemas.microsoft.com/office/drawing/2014/main" id="{EA310B3F-C845-1832-A756-44014F40A781}"/>
                </a:ext>
              </a:extLst>
            </p:cNvPr>
            <p:cNvSpPr txBox="1"/>
            <p:nvPr/>
          </p:nvSpPr>
          <p:spPr>
            <a:xfrm>
              <a:off x="4790929" y="3400421"/>
              <a:ext cx="51836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5" name="文本框 174">
              <a:extLst>
                <a:ext uri="{FF2B5EF4-FFF2-40B4-BE49-F238E27FC236}">
                  <a16:creationId xmlns:a16="http://schemas.microsoft.com/office/drawing/2014/main" id="{8C7E198A-66F9-7830-07B8-1B28DF3907E3}"/>
                </a:ext>
              </a:extLst>
            </p:cNvPr>
            <p:cNvSpPr txBox="1"/>
            <p:nvPr/>
          </p:nvSpPr>
          <p:spPr>
            <a:xfrm>
              <a:off x="5083895" y="3393400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91" name="组合 190">
            <a:extLst>
              <a:ext uri="{FF2B5EF4-FFF2-40B4-BE49-F238E27FC236}">
                <a16:creationId xmlns:a16="http://schemas.microsoft.com/office/drawing/2014/main" id="{F5DB6D16-9085-D92C-419E-C415F21E490D}"/>
              </a:ext>
            </a:extLst>
          </p:cNvPr>
          <p:cNvGrpSpPr/>
          <p:nvPr/>
        </p:nvGrpSpPr>
        <p:grpSpPr>
          <a:xfrm>
            <a:off x="6309522" y="3363457"/>
            <a:ext cx="3264512" cy="3341928"/>
            <a:chOff x="6309522" y="3363457"/>
            <a:chExt cx="3264512" cy="3341928"/>
          </a:xfrm>
        </p:grpSpPr>
        <p:sp>
          <p:nvSpPr>
            <p:cNvPr id="54" name="文本框 53">
              <a:extLst>
                <a:ext uri="{FF2B5EF4-FFF2-40B4-BE49-F238E27FC236}">
                  <a16:creationId xmlns:a16="http://schemas.microsoft.com/office/drawing/2014/main" id="{745BA86D-41D7-2A17-4E0A-8A80A13DEA76}"/>
                </a:ext>
              </a:extLst>
            </p:cNvPr>
            <p:cNvSpPr txBox="1"/>
            <p:nvPr/>
          </p:nvSpPr>
          <p:spPr>
            <a:xfrm>
              <a:off x="6764560" y="4185924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180-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5" name="文本框 54">
              <a:extLst>
                <a:ext uri="{FF2B5EF4-FFF2-40B4-BE49-F238E27FC236}">
                  <a16:creationId xmlns:a16="http://schemas.microsoft.com/office/drawing/2014/main" id="{AFE9F9AD-1AF9-DE51-AF54-2C80032DBABC}"/>
                </a:ext>
              </a:extLst>
            </p:cNvPr>
            <p:cNvSpPr txBox="1"/>
            <p:nvPr/>
          </p:nvSpPr>
          <p:spPr>
            <a:xfrm>
              <a:off x="6764560" y="4379494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130-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6" name="文本框 55">
              <a:extLst>
                <a:ext uri="{FF2B5EF4-FFF2-40B4-BE49-F238E27FC236}">
                  <a16:creationId xmlns:a16="http://schemas.microsoft.com/office/drawing/2014/main" id="{39CE26A7-37A9-EA57-9868-D7D711A5CA52}"/>
                </a:ext>
              </a:extLst>
            </p:cNvPr>
            <p:cNvSpPr txBox="1"/>
            <p:nvPr/>
          </p:nvSpPr>
          <p:spPr>
            <a:xfrm>
              <a:off x="6764560" y="4646506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100-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7" name="文本框 56">
              <a:extLst>
                <a:ext uri="{FF2B5EF4-FFF2-40B4-BE49-F238E27FC236}">
                  <a16:creationId xmlns:a16="http://schemas.microsoft.com/office/drawing/2014/main" id="{1F85AF6F-EED4-9293-F516-5B61FB10E1AE}"/>
                </a:ext>
              </a:extLst>
            </p:cNvPr>
            <p:cNvSpPr txBox="1"/>
            <p:nvPr/>
          </p:nvSpPr>
          <p:spPr>
            <a:xfrm>
              <a:off x="6863416" y="5039699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70-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8" name="文本框 57">
              <a:extLst>
                <a:ext uri="{FF2B5EF4-FFF2-40B4-BE49-F238E27FC236}">
                  <a16:creationId xmlns:a16="http://schemas.microsoft.com/office/drawing/2014/main" id="{FE08A13F-2F78-14B8-D5C9-93EFD4C44334}"/>
                </a:ext>
              </a:extLst>
            </p:cNvPr>
            <p:cNvSpPr txBox="1"/>
            <p:nvPr/>
          </p:nvSpPr>
          <p:spPr>
            <a:xfrm>
              <a:off x="6863416" y="5449436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55-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9" name="文本框 58">
              <a:extLst>
                <a:ext uri="{FF2B5EF4-FFF2-40B4-BE49-F238E27FC236}">
                  <a16:creationId xmlns:a16="http://schemas.microsoft.com/office/drawing/2014/main" id="{CC0526B1-F6EB-6BA8-549B-D77C04510EEE}"/>
                </a:ext>
              </a:extLst>
            </p:cNvPr>
            <p:cNvSpPr txBox="1"/>
            <p:nvPr/>
          </p:nvSpPr>
          <p:spPr>
            <a:xfrm>
              <a:off x="6863416" y="5724146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42-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0" name="文本框 59">
              <a:extLst>
                <a:ext uri="{FF2B5EF4-FFF2-40B4-BE49-F238E27FC236}">
                  <a16:creationId xmlns:a16="http://schemas.microsoft.com/office/drawing/2014/main" id="{DE83D454-5E46-C39A-9FCE-EEBA71F51175}"/>
                </a:ext>
              </a:extLst>
            </p:cNvPr>
            <p:cNvSpPr txBox="1"/>
            <p:nvPr/>
          </p:nvSpPr>
          <p:spPr>
            <a:xfrm>
              <a:off x="6863416" y="6010577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33-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1" name="文本框 60">
              <a:extLst>
                <a:ext uri="{FF2B5EF4-FFF2-40B4-BE49-F238E27FC236}">
                  <a16:creationId xmlns:a16="http://schemas.microsoft.com/office/drawing/2014/main" id="{20297C35-EDF6-AE3B-9C24-7C0F46C9046B}"/>
                </a:ext>
              </a:extLst>
            </p:cNvPr>
            <p:cNvSpPr txBox="1"/>
            <p:nvPr/>
          </p:nvSpPr>
          <p:spPr>
            <a:xfrm>
              <a:off x="6863416" y="6397608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25-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2" name="文本框 61">
              <a:extLst>
                <a:ext uri="{FF2B5EF4-FFF2-40B4-BE49-F238E27FC236}">
                  <a16:creationId xmlns:a16="http://schemas.microsoft.com/office/drawing/2014/main" id="{A3AAF1A6-595E-84AC-3132-C9B679C4102E}"/>
                </a:ext>
              </a:extLst>
            </p:cNvPr>
            <p:cNvSpPr txBox="1"/>
            <p:nvPr/>
          </p:nvSpPr>
          <p:spPr>
            <a:xfrm>
              <a:off x="8443392" y="5682993"/>
              <a:ext cx="113064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r>
                <a:rPr kumimoji="1" lang="en-US" altLang="zh-CN" sz="1400" dirty="0">
                  <a:latin typeface="Symbol" pitchFamily="2" charset="2"/>
                  <a:cs typeface="Arial" panose="020B0604020202020204" pitchFamily="34" charset="0"/>
                </a:rPr>
                <a:t>a</a:t>
              </a:r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-SMA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95" name="图片 94">
              <a:extLst>
                <a:ext uri="{FF2B5EF4-FFF2-40B4-BE49-F238E27FC236}">
                  <a16:creationId xmlns:a16="http://schemas.microsoft.com/office/drawing/2014/main" id="{13437AD9-C4FD-12C9-4B13-1C12C072047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236844" y="4145227"/>
              <a:ext cx="1270000" cy="25400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176" name="文本框 175">
              <a:extLst>
                <a:ext uri="{FF2B5EF4-FFF2-40B4-BE49-F238E27FC236}">
                  <a16:creationId xmlns:a16="http://schemas.microsoft.com/office/drawing/2014/main" id="{15B04EFC-690E-F628-5A36-DC4F6250FC54}"/>
                </a:ext>
              </a:extLst>
            </p:cNvPr>
            <p:cNvSpPr txBox="1"/>
            <p:nvPr/>
          </p:nvSpPr>
          <p:spPr>
            <a:xfrm>
              <a:off x="7280986" y="3815380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7" name="文本框 176">
              <a:extLst>
                <a:ext uri="{FF2B5EF4-FFF2-40B4-BE49-F238E27FC236}">
                  <a16:creationId xmlns:a16="http://schemas.microsoft.com/office/drawing/2014/main" id="{88E12D86-4452-9F7B-8E64-BEF43BBA8BE6}"/>
                </a:ext>
              </a:extLst>
            </p:cNvPr>
            <p:cNvSpPr txBox="1"/>
            <p:nvPr/>
          </p:nvSpPr>
          <p:spPr>
            <a:xfrm>
              <a:off x="7603625" y="3809446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8" name="文本框 177">
              <a:extLst>
                <a:ext uri="{FF2B5EF4-FFF2-40B4-BE49-F238E27FC236}">
                  <a16:creationId xmlns:a16="http://schemas.microsoft.com/office/drawing/2014/main" id="{A9830912-6792-E106-57C3-4325611E4540}"/>
                </a:ext>
              </a:extLst>
            </p:cNvPr>
            <p:cNvSpPr txBox="1"/>
            <p:nvPr/>
          </p:nvSpPr>
          <p:spPr>
            <a:xfrm>
              <a:off x="7869620" y="3813010"/>
              <a:ext cx="51836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9" name="文本框 178">
              <a:extLst>
                <a:ext uri="{FF2B5EF4-FFF2-40B4-BE49-F238E27FC236}">
                  <a16:creationId xmlns:a16="http://schemas.microsoft.com/office/drawing/2014/main" id="{5AABD888-CCF8-A63B-3A31-5BEADC0A6826}"/>
                </a:ext>
              </a:extLst>
            </p:cNvPr>
            <p:cNvSpPr txBox="1"/>
            <p:nvPr/>
          </p:nvSpPr>
          <p:spPr>
            <a:xfrm>
              <a:off x="6590988" y="3827937"/>
              <a:ext cx="68281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si</a:t>
              </a:r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-NC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0" name="文本框 179">
              <a:extLst>
                <a:ext uri="{FF2B5EF4-FFF2-40B4-BE49-F238E27FC236}">
                  <a16:creationId xmlns:a16="http://schemas.microsoft.com/office/drawing/2014/main" id="{0D84F8F6-75F6-1E4E-6C11-90647B814E42}"/>
                </a:ext>
              </a:extLst>
            </p:cNvPr>
            <p:cNvSpPr txBox="1"/>
            <p:nvPr/>
          </p:nvSpPr>
          <p:spPr>
            <a:xfrm>
              <a:off x="6309522" y="3602482"/>
              <a:ext cx="92707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si-MCM6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1" name="文本框 180">
              <a:extLst>
                <a:ext uri="{FF2B5EF4-FFF2-40B4-BE49-F238E27FC236}">
                  <a16:creationId xmlns:a16="http://schemas.microsoft.com/office/drawing/2014/main" id="{E7467467-E7E7-C5F4-E07E-4FC0DC43EC3C}"/>
                </a:ext>
              </a:extLst>
            </p:cNvPr>
            <p:cNvSpPr txBox="1"/>
            <p:nvPr/>
          </p:nvSpPr>
          <p:spPr>
            <a:xfrm>
              <a:off x="6444507" y="3375754"/>
              <a:ext cx="92707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TGF-</a:t>
              </a:r>
              <a:r>
                <a:rPr kumimoji="1" lang="en-US" altLang="zh-CN" sz="1400" dirty="0">
                  <a:latin typeface="Symbol" pitchFamily="2" charset="2"/>
                  <a:cs typeface="Arial" panose="020B0604020202020204" pitchFamily="34" charset="0"/>
                </a:rPr>
                <a:t>b1</a:t>
              </a:r>
              <a:endParaRPr kumimoji="1" lang="zh-CN" altLang="en-US" sz="1400" dirty="0">
                <a:latin typeface="Symbol" pitchFamily="2" charset="2"/>
                <a:cs typeface="Arial" panose="020B0604020202020204" pitchFamily="34" charset="0"/>
              </a:endParaRPr>
            </a:p>
          </p:txBody>
        </p:sp>
        <p:sp>
          <p:nvSpPr>
            <p:cNvPr id="182" name="文本框 181">
              <a:extLst>
                <a:ext uri="{FF2B5EF4-FFF2-40B4-BE49-F238E27FC236}">
                  <a16:creationId xmlns:a16="http://schemas.microsoft.com/office/drawing/2014/main" id="{53CEABDC-A3A1-75F6-75F2-99BF2C1A24A4}"/>
                </a:ext>
              </a:extLst>
            </p:cNvPr>
            <p:cNvSpPr txBox="1"/>
            <p:nvPr/>
          </p:nvSpPr>
          <p:spPr>
            <a:xfrm>
              <a:off x="8173751" y="3805989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3" name="文本框 182">
              <a:extLst>
                <a:ext uri="{FF2B5EF4-FFF2-40B4-BE49-F238E27FC236}">
                  <a16:creationId xmlns:a16="http://schemas.microsoft.com/office/drawing/2014/main" id="{87DF8332-C212-519A-2041-3692C015C268}"/>
                </a:ext>
              </a:extLst>
            </p:cNvPr>
            <p:cNvSpPr txBox="1"/>
            <p:nvPr/>
          </p:nvSpPr>
          <p:spPr>
            <a:xfrm>
              <a:off x="7569320" y="3582197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4" name="文本框 183">
              <a:extLst>
                <a:ext uri="{FF2B5EF4-FFF2-40B4-BE49-F238E27FC236}">
                  <a16:creationId xmlns:a16="http://schemas.microsoft.com/office/drawing/2014/main" id="{A93328B7-69AC-0C96-20D0-C21ED2231544}"/>
                </a:ext>
              </a:extLst>
            </p:cNvPr>
            <p:cNvSpPr txBox="1"/>
            <p:nvPr/>
          </p:nvSpPr>
          <p:spPr>
            <a:xfrm>
              <a:off x="7891959" y="3576263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5" name="文本框 184">
              <a:extLst>
                <a:ext uri="{FF2B5EF4-FFF2-40B4-BE49-F238E27FC236}">
                  <a16:creationId xmlns:a16="http://schemas.microsoft.com/office/drawing/2014/main" id="{9CF86020-59D5-5349-DEB1-1852B679DCB9}"/>
                </a:ext>
              </a:extLst>
            </p:cNvPr>
            <p:cNvSpPr txBox="1"/>
            <p:nvPr/>
          </p:nvSpPr>
          <p:spPr>
            <a:xfrm>
              <a:off x="8157954" y="3579827"/>
              <a:ext cx="51836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6" name="文本框 185">
              <a:extLst>
                <a:ext uri="{FF2B5EF4-FFF2-40B4-BE49-F238E27FC236}">
                  <a16:creationId xmlns:a16="http://schemas.microsoft.com/office/drawing/2014/main" id="{DD56BA2E-2455-90E9-4EE7-BE6D9D60F6D0}"/>
                </a:ext>
              </a:extLst>
            </p:cNvPr>
            <p:cNvSpPr txBox="1"/>
            <p:nvPr/>
          </p:nvSpPr>
          <p:spPr>
            <a:xfrm>
              <a:off x="7294547" y="3561866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7" name="文本框 186">
              <a:extLst>
                <a:ext uri="{FF2B5EF4-FFF2-40B4-BE49-F238E27FC236}">
                  <a16:creationId xmlns:a16="http://schemas.microsoft.com/office/drawing/2014/main" id="{25BB5562-63F1-419D-3502-DD1966BD2324}"/>
                </a:ext>
              </a:extLst>
            </p:cNvPr>
            <p:cNvSpPr txBox="1"/>
            <p:nvPr/>
          </p:nvSpPr>
          <p:spPr>
            <a:xfrm>
              <a:off x="7300063" y="3370683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8" name="文本框 187">
              <a:extLst>
                <a:ext uri="{FF2B5EF4-FFF2-40B4-BE49-F238E27FC236}">
                  <a16:creationId xmlns:a16="http://schemas.microsoft.com/office/drawing/2014/main" id="{17513FAA-1D0E-4B40-5BEB-1C849F503755}"/>
                </a:ext>
              </a:extLst>
            </p:cNvPr>
            <p:cNvSpPr txBox="1"/>
            <p:nvPr/>
          </p:nvSpPr>
          <p:spPr>
            <a:xfrm>
              <a:off x="7589240" y="3363457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9" name="文本框 188">
              <a:extLst>
                <a:ext uri="{FF2B5EF4-FFF2-40B4-BE49-F238E27FC236}">
                  <a16:creationId xmlns:a16="http://schemas.microsoft.com/office/drawing/2014/main" id="{1A40CF5A-C25B-09EA-25E1-D5E27FFBDD09}"/>
                </a:ext>
              </a:extLst>
            </p:cNvPr>
            <p:cNvSpPr txBox="1"/>
            <p:nvPr/>
          </p:nvSpPr>
          <p:spPr>
            <a:xfrm>
              <a:off x="7865196" y="3377704"/>
              <a:ext cx="51836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0" name="文本框 189">
              <a:extLst>
                <a:ext uri="{FF2B5EF4-FFF2-40B4-BE49-F238E27FC236}">
                  <a16:creationId xmlns:a16="http://schemas.microsoft.com/office/drawing/2014/main" id="{EFB6E69E-C68E-9D4C-6ACB-A54366F43235}"/>
                </a:ext>
              </a:extLst>
            </p:cNvPr>
            <p:cNvSpPr txBox="1"/>
            <p:nvPr/>
          </p:nvSpPr>
          <p:spPr>
            <a:xfrm>
              <a:off x="8158162" y="3370683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10" name="组合 209">
            <a:extLst>
              <a:ext uri="{FF2B5EF4-FFF2-40B4-BE49-F238E27FC236}">
                <a16:creationId xmlns:a16="http://schemas.microsoft.com/office/drawing/2014/main" id="{7E1829DF-3D38-A0CD-306E-6C8A69E7D0D5}"/>
              </a:ext>
            </a:extLst>
          </p:cNvPr>
          <p:cNvGrpSpPr/>
          <p:nvPr/>
        </p:nvGrpSpPr>
        <p:grpSpPr>
          <a:xfrm>
            <a:off x="9165354" y="3333703"/>
            <a:ext cx="3310461" cy="3290110"/>
            <a:chOff x="9165354" y="3333703"/>
            <a:chExt cx="3310461" cy="3290110"/>
          </a:xfrm>
        </p:grpSpPr>
        <p:grpSp>
          <p:nvGrpSpPr>
            <p:cNvPr id="209" name="组合 208">
              <a:extLst>
                <a:ext uri="{FF2B5EF4-FFF2-40B4-BE49-F238E27FC236}">
                  <a16:creationId xmlns:a16="http://schemas.microsoft.com/office/drawing/2014/main" id="{0749045F-0CF8-D97C-F68A-4C6C3F41EEF1}"/>
                </a:ext>
              </a:extLst>
            </p:cNvPr>
            <p:cNvGrpSpPr/>
            <p:nvPr/>
          </p:nvGrpSpPr>
          <p:grpSpPr>
            <a:xfrm>
              <a:off x="9657706" y="4083813"/>
              <a:ext cx="2818109" cy="2540000"/>
              <a:chOff x="9657706" y="4083813"/>
              <a:chExt cx="2818109" cy="2540000"/>
            </a:xfrm>
          </p:grpSpPr>
          <p:pic>
            <p:nvPicPr>
              <p:cNvPr id="16" name="图片 15">
                <a:extLst>
                  <a:ext uri="{FF2B5EF4-FFF2-40B4-BE49-F238E27FC236}">
                    <a16:creationId xmlns:a16="http://schemas.microsoft.com/office/drawing/2014/main" id="{C184C87B-1C92-6C48-AED0-258DA45D291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0140294" y="4083813"/>
                <a:ext cx="1270000" cy="2540000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</p:pic>
          <p:sp>
            <p:nvSpPr>
              <p:cNvPr id="73" name="文本框 72">
                <a:extLst>
                  <a:ext uri="{FF2B5EF4-FFF2-40B4-BE49-F238E27FC236}">
                    <a16:creationId xmlns:a16="http://schemas.microsoft.com/office/drawing/2014/main" id="{25A8128C-C497-BD2B-0B16-7F09097FA680}"/>
                  </a:ext>
                </a:extLst>
              </p:cNvPr>
              <p:cNvSpPr txBox="1"/>
              <p:nvPr/>
            </p:nvSpPr>
            <p:spPr>
              <a:xfrm>
                <a:off x="9657706" y="4131547"/>
                <a:ext cx="59312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zh-CN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180-</a:t>
                </a:r>
                <a:endParaRPr kumimoji="1" lang="zh-CN" altLang="en-US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4" name="文本框 73">
                <a:extLst>
                  <a:ext uri="{FF2B5EF4-FFF2-40B4-BE49-F238E27FC236}">
                    <a16:creationId xmlns:a16="http://schemas.microsoft.com/office/drawing/2014/main" id="{9A8C7D8B-C4FE-45ED-18DE-4584A49112CB}"/>
                  </a:ext>
                </a:extLst>
              </p:cNvPr>
              <p:cNvSpPr txBox="1"/>
              <p:nvPr/>
            </p:nvSpPr>
            <p:spPr>
              <a:xfrm>
                <a:off x="9657706" y="4388177"/>
                <a:ext cx="59312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zh-CN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130-</a:t>
                </a:r>
                <a:endParaRPr kumimoji="1" lang="zh-CN" altLang="en-US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5" name="文本框 74">
                <a:extLst>
                  <a:ext uri="{FF2B5EF4-FFF2-40B4-BE49-F238E27FC236}">
                    <a16:creationId xmlns:a16="http://schemas.microsoft.com/office/drawing/2014/main" id="{939473C3-7D3A-3052-C5AA-7DA503A49969}"/>
                  </a:ext>
                </a:extLst>
              </p:cNvPr>
              <p:cNvSpPr txBox="1"/>
              <p:nvPr/>
            </p:nvSpPr>
            <p:spPr>
              <a:xfrm>
                <a:off x="9657706" y="4634169"/>
                <a:ext cx="59312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zh-CN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100-</a:t>
                </a:r>
                <a:endParaRPr kumimoji="1" lang="zh-CN" altLang="en-US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6" name="文本框 75">
                <a:extLst>
                  <a:ext uri="{FF2B5EF4-FFF2-40B4-BE49-F238E27FC236}">
                    <a16:creationId xmlns:a16="http://schemas.microsoft.com/office/drawing/2014/main" id="{0483A78B-1D50-DD78-2E96-460F893F854C}"/>
                  </a:ext>
                </a:extLst>
              </p:cNvPr>
              <p:cNvSpPr txBox="1"/>
              <p:nvPr/>
            </p:nvSpPr>
            <p:spPr>
              <a:xfrm>
                <a:off x="9756562" y="5044688"/>
                <a:ext cx="59312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zh-CN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70-</a:t>
                </a:r>
                <a:endParaRPr kumimoji="1" lang="zh-CN" altLang="en-US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7" name="文本框 76">
                <a:extLst>
                  <a:ext uri="{FF2B5EF4-FFF2-40B4-BE49-F238E27FC236}">
                    <a16:creationId xmlns:a16="http://schemas.microsoft.com/office/drawing/2014/main" id="{780D5EB2-BB46-A76F-A82F-46FFA7C6D043}"/>
                  </a:ext>
                </a:extLst>
              </p:cNvPr>
              <p:cNvSpPr txBox="1"/>
              <p:nvPr/>
            </p:nvSpPr>
            <p:spPr>
              <a:xfrm>
                <a:off x="9756562" y="5385744"/>
                <a:ext cx="59312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zh-CN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55-</a:t>
                </a:r>
                <a:endParaRPr kumimoji="1" lang="zh-CN" altLang="en-US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8" name="文本框 77">
                <a:extLst>
                  <a:ext uri="{FF2B5EF4-FFF2-40B4-BE49-F238E27FC236}">
                    <a16:creationId xmlns:a16="http://schemas.microsoft.com/office/drawing/2014/main" id="{3AD9CC75-994B-6903-20AC-DBE851748A94}"/>
                  </a:ext>
                </a:extLst>
              </p:cNvPr>
              <p:cNvSpPr txBox="1"/>
              <p:nvPr/>
            </p:nvSpPr>
            <p:spPr>
              <a:xfrm>
                <a:off x="9756562" y="5646373"/>
                <a:ext cx="59312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zh-CN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42-</a:t>
                </a:r>
                <a:endParaRPr kumimoji="1" lang="zh-CN" altLang="en-US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9" name="文本框 78">
                <a:extLst>
                  <a:ext uri="{FF2B5EF4-FFF2-40B4-BE49-F238E27FC236}">
                    <a16:creationId xmlns:a16="http://schemas.microsoft.com/office/drawing/2014/main" id="{135A821D-B969-C72B-6578-89E0DB271646}"/>
                  </a:ext>
                </a:extLst>
              </p:cNvPr>
              <p:cNvSpPr txBox="1"/>
              <p:nvPr/>
            </p:nvSpPr>
            <p:spPr>
              <a:xfrm>
                <a:off x="9756562" y="5943517"/>
                <a:ext cx="59312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zh-CN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33-</a:t>
                </a:r>
                <a:endParaRPr kumimoji="1" lang="zh-CN" altLang="en-US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0" name="文本框 79">
                <a:extLst>
                  <a:ext uri="{FF2B5EF4-FFF2-40B4-BE49-F238E27FC236}">
                    <a16:creationId xmlns:a16="http://schemas.microsoft.com/office/drawing/2014/main" id="{F57C176A-AF1F-E784-09FF-4BF140C03C31}"/>
                  </a:ext>
                </a:extLst>
              </p:cNvPr>
              <p:cNvSpPr txBox="1"/>
              <p:nvPr/>
            </p:nvSpPr>
            <p:spPr>
              <a:xfrm>
                <a:off x="9756562" y="6256732"/>
                <a:ext cx="59312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zh-CN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25-</a:t>
                </a:r>
                <a:endParaRPr kumimoji="1" lang="zh-CN" altLang="en-US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1" name="文本框 80">
                <a:extLst>
                  <a:ext uri="{FF2B5EF4-FFF2-40B4-BE49-F238E27FC236}">
                    <a16:creationId xmlns:a16="http://schemas.microsoft.com/office/drawing/2014/main" id="{B46812A8-026F-663F-0BDD-2839AAED88BB}"/>
                  </a:ext>
                </a:extLst>
              </p:cNvPr>
              <p:cNvSpPr txBox="1"/>
              <p:nvPr/>
            </p:nvSpPr>
            <p:spPr>
              <a:xfrm>
                <a:off x="11345173" y="5827134"/>
                <a:ext cx="113064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zh-CN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-GAPDH</a:t>
                </a:r>
                <a:endParaRPr kumimoji="1" lang="zh-CN" altLang="en-US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93" name="文本框 192">
              <a:extLst>
                <a:ext uri="{FF2B5EF4-FFF2-40B4-BE49-F238E27FC236}">
                  <a16:creationId xmlns:a16="http://schemas.microsoft.com/office/drawing/2014/main" id="{5788C9EC-AF92-FB13-7275-DDB6827F277B}"/>
                </a:ext>
              </a:extLst>
            </p:cNvPr>
            <p:cNvSpPr txBox="1"/>
            <p:nvPr/>
          </p:nvSpPr>
          <p:spPr>
            <a:xfrm>
              <a:off x="10136818" y="3785626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4" name="文本框 193">
              <a:extLst>
                <a:ext uri="{FF2B5EF4-FFF2-40B4-BE49-F238E27FC236}">
                  <a16:creationId xmlns:a16="http://schemas.microsoft.com/office/drawing/2014/main" id="{48A34732-6F56-511A-4D1A-84A00919B796}"/>
                </a:ext>
              </a:extLst>
            </p:cNvPr>
            <p:cNvSpPr txBox="1"/>
            <p:nvPr/>
          </p:nvSpPr>
          <p:spPr>
            <a:xfrm>
              <a:off x="10459457" y="3779692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5" name="文本框 194">
              <a:extLst>
                <a:ext uri="{FF2B5EF4-FFF2-40B4-BE49-F238E27FC236}">
                  <a16:creationId xmlns:a16="http://schemas.microsoft.com/office/drawing/2014/main" id="{42E8AAA7-82C7-0778-943E-D4FBD60D5472}"/>
                </a:ext>
              </a:extLst>
            </p:cNvPr>
            <p:cNvSpPr txBox="1"/>
            <p:nvPr/>
          </p:nvSpPr>
          <p:spPr>
            <a:xfrm>
              <a:off x="10725452" y="3783256"/>
              <a:ext cx="51836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6" name="文本框 195">
              <a:extLst>
                <a:ext uri="{FF2B5EF4-FFF2-40B4-BE49-F238E27FC236}">
                  <a16:creationId xmlns:a16="http://schemas.microsoft.com/office/drawing/2014/main" id="{A28DC9FA-78C8-F302-DC36-A3D6ED878DE1}"/>
                </a:ext>
              </a:extLst>
            </p:cNvPr>
            <p:cNvSpPr txBox="1"/>
            <p:nvPr/>
          </p:nvSpPr>
          <p:spPr>
            <a:xfrm>
              <a:off x="9446820" y="3798183"/>
              <a:ext cx="68281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si</a:t>
              </a:r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-NC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7" name="文本框 196">
              <a:extLst>
                <a:ext uri="{FF2B5EF4-FFF2-40B4-BE49-F238E27FC236}">
                  <a16:creationId xmlns:a16="http://schemas.microsoft.com/office/drawing/2014/main" id="{72549125-EAA6-9897-0553-1F8DC46536D8}"/>
                </a:ext>
              </a:extLst>
            </p:cNvPr>
            <p:cNvSpPr txBox="1"/>
            <p:nvPr/>
          </p:nvSpPr>
          <p:spPr>
            <a:xfrm>
              <a:off x="9165354" y="3572728"/>
              <a:ext cx="92707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si-MCM6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8" name="文本框 197">
              <a:extLst>
                <a:ext uri="{FF2B5EF4-FFF2-40B4-BE49-F238E27FC236}">
                  <a16:creationId xmlns:a16="http://schemas.microsoft.com/office/drawing/2014/main" id="{A5393E4D-92F9-1013-6B5E-B3C7572C33AA}"/>
                </a:ext>
              </a:extLst>
            </p:cNvPr>
            <p:cNvSpPr txBox="1"/>
            <p:nvPr/>
          </p:nvSpPr>
          <p:spPr>
            <a:xfrm>
              <a:off x="9289829" y="3346000"/>
              <a:ext cx="92707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TGF-</a:t>
              </a:r>
              <a:r>
                <a:rPr kumimoji="1" lang="en-US" altLang="zh-CN" sz="1400" dirty="0">
                  <a:latin typeface="Symbol" pitchFamily="2" charset="2"/>
                  <a:cs typeface="Arial" panose="020B0604020202020204" pitchFamily="34" charset="0"/>
                </a:rPr>
                <a:t>b1</a:t>
              </a:r>
              <a:endParaRPr kumimoji="1" lang="zh-CN" altLang="en-US" sz="1400" dirty="0">
                <a:latin typeface="Symbol" pitchFamily="2" charset="2"/>
                <a:cs typeface="Arial" panose="020B0604020202020204" pitchFamily="34" charset="0"/>
              </a:endParaRPr>
            </a:p>
          </p:txBody>
        </p:sp>
        <p:sp>
          <p:nvSpPr>
            <p:cNvPr id="199" name="文本框 198">
              <a:extLst>
                <a:ext uri="{FF2B5EF4-FFF2-40B4-BE49-F238E27FC236}">
                  <a16:creationId xmlns:a16="http://schemas.microsoft.com/office/drawing/2014/main" id="{4613B14C-1AA3-56CF-B238-5AAEEF025843}"/>
                </a:ext>
              </a:extLst>
            </p:cNvPr>
            <p:cNvSpPr txBox="1"/>
            <p:nvPr/>
          </p:nvSpPr>
          <p:spPr>
            <a:xfrm>
              <a:off x="11050603" y="3776235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0" name="文本框 199">
              <a:extLst>
                <a:ext uri="{FF2B5EF4-FFF2-40B4-BE49-F238E27FC236}">
                  <a16:creationId xmlns:a16="http://schemas.microsoft.com/office/drawing/2014/main" id="{B8E23F7A-86D4-3A13-3BBA-E1012FFB0D79}"/>
                </a:ext>
              </a:extLst>
            </p:cNvPr>
            <p:cNvSpPr txBox="1"/>
            <p:nvPr/>
          </p:nvSpPr>
          <p:spPr>
            <a:xfrm>
              <a:off x="10425152" y="3552443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1" name="文本框 200">
              <a:extLst>
                <a:ext uri="{FF2B5EF4-FFF2-40B4-BE49-F238E27FC236}">
                  <a16:creationId xmlns:a16="http://schemas.microsoft.com/office/drawing/2014/main" id="{5A453BD0-D2FE-972C-457B-C8B020129805}"/>
                </a:ext>
              </a:extLst>
            </p:cNvPr>
            <p:cNvSpPr txBox="1"/>
            <p:nvPr/>
          </p:nvSpPr>
          <p:spPr>
            <a:xfrm>
              <a:off x="10747791" y="3546509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2" name="文本框 201">
              <a:extLst>
                <a:ext uri="{FF2B5EF4-FFF2-40B4-BE49-F238E27FC236}">
                  <a16:creationId xmlns:a16="http://schemas.microsoft.com/office/drawing/2014/main" id="{F22CEF51-C4E7-361F-B205-A4A1C72D66C9}"/>
                </a:ext>
              </a:extLst>
            </p:cNvPr>
            <p:cNvSpPr txBox="1"/>
            <p:nvPr/>
          </p:nvSpPr>
          <p:spPr>
            <a:xfrm>
              <a:off x="11034806" y="3550073"/>
              <a:ext cx="51836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3" name="文本框 202">
              <a:extLst>
                <a:ext uri="{FF2B5EF4-FFF2-40B4-BE49-F238E27FC236}">
                  <a16:creationId xmlns:a16="http://schemas.microsoft.com/office/drawing/2014/main" id="{F1B6544C-F8B2-E9A1-DD73-87D92BD5E361}"/>
                </a:ext>
              </a:extLst>
            </p:cNvPr>
            <p:cNvSpPr txBox="1"/>
            <p:nvPr/>
          </p:nvSpPr>
          <p:spPr>
            <a:xfrm>
              <a:off x="10150379" y="3532112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4" name="文本框 203">
              <a:extLst>
                <a:ext uri="{FF2B5EF4-FFF2-40B4-BE49-F238E27FC236}">
                  <a16:creationId xmlns:a16="http://schemas.microsoft.com/office/drawing/2014/main" id="{16592FA5-2029-D178-6DA1-E99AF68AAD00}"/>
                </a:ext>
              </a:extLst>
            </p:cNvPr>
            <p:cNvSpPr txBox="1"/>
            <p:nvPr/>
          </p:nvSpPr>
          <p:spPr>
            <a:xfrm>
              <a:off x="10155895" y="3340929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5" name="文本框 204">
              <a:extLst>
                <a:ext uri="{FF2B5EF4-FFF2-40B4-BE49-F238E27FC236}">
                  <a16:creationId xmlns:a16="http://schemas.microsoft.com/office/drawing/2014/main" id="{6315D8FF-E2E0-B6BB-52D7-A12EC213FC43}"/>
                </a:ext>
              </a:extLst>
            </p:cNvPr>
            <p:cNvSpPr txBox="1"/>
            <p:nvPr/>
          </p:nvSpPr>
          <p:spPr>
            <a:xfrm>
              <a:off x="10445072" y="3333703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6" name="文本框 205">
              <a:extLst>
                <a:ext uri="{FF2B5EF4-FFF2-40B4-BE49-F238E27FC236}">
                  <a16:creationId xmlns:a16="http://schemas.microsoft.com/office/drawing/2014/main" id="{56C116A3-B21A-E1E3-2282-30A5F8E4B3BB}"/>
                </a:ext>
              </a:extLst>
            </p:cNvPr>
            <p:cNvSpPr txBox="1"/>
            <p:nvPr/>
          </p:nvSpPr>
          <p:spPr>
            <a:xfrm>
              <a:off x="10721028" y="3347950"/>
              <a:ext cx="51836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7" name="文本框 206">
              <a:extLst>
                <a:ext uri="{FF2B5EF4-FFF2-40B4-BE49-F238E27FC236}">
                  <a16:creationId xmlns:a16="http://schemas.microsoft.com/office/drawing/2014/main" id="{DEEA5592-EE4A-1B53-582D-7619BED445F8}"/>
                </a:ext>
              </a:extLst>
            </p:cNvPr>
            <p:cNvSpPr txBox="1"/>
            <p:nvPr/>
          </p:nvSpPr>
          <p:spPr>
            <a:xfrm>
              <a:off x="11035014" y="3340929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8" name="文本框 207">
              <a:extLst>
                <a:ext uri="{FF2B5EF4-FFF2-40B4-BE49-F238E27FC236}">
                  <a16:creationId xmlns:a16="http://schemas.microsoft.com/office/drawing/2014/main" id="{FA5BBC2A-7287-2C61-785E-CF7EB24A2B2E}"/>
                </a:ext>
              </a:extLst>
            </p:cNvPr>
            <p:cNvSpPr txBox="1"/>
            <p:nvPr/>
          </p:nvSpPr>
          <p:spPr>
            <a:xfrm>
              <a:off x="11897710" y="4960883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pic>
        <p:nvPicPr>
          <p:cNvPr id="3" name="图片 2">
            <a:extLst>
              <a:ext uri="{FF2B5EF4-FFF2-40B4-BE49-F238E27FC236}">
                <a16:creationId xmlns:a16="http://schemas.microsoft.com/office/drawing/2014/main" id="{5267FB7B-0B42-25AD-6EB1-754C9FD254B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2066" y="1871263"/>
            <a:ext cx="2889715" cy="3012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0700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4" name="组合 143">
            <a:extLst>
              <a:ext uri="{FF2B5EF4-FFF2-40B4-BE49-F238E27FC236}">
                <a16:creationId xmlns:a16="http://schemas.microsoft.com/office/drawing/2014/main" id="{61EFE341-7C55-94AD-0679-71A44C88E0CC}"/>
              </a:ext>
            </a:extLst>
          </p:cNvPr>
          <p:cNvGrpSpPr/>
          <p:nvPr/>
        </p:nvGrpSpPr>
        <p:grpSpPr>
          <a:xfrm>
            <a:off x="3233678" y="-76699"/>
            <a:ext cx="3349516" cy="3252497"/>
            <a:chOff x="3233678" y="-76699"/>
            <a:chExt cx="3349516" cy="3252497"/>
          </a:xfrm>
        </p:grpSpPr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FC38BC06-6456-DE4B-06AC-4CE7E4A65C9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147547" y="635798"/>
              <a:ext cx="1270000" cy="25400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30657B8E-4C45-9CB1-C615-1F48F7EC3DD0}"/>
                </a:ext>
              </a:extLst>
            </p:cNvPr>
            <p:cNvSpPr txBox="1"/>
            <p:nvPr/>
          </p:nvSpPr>
          <p:spPr>
            <a:xfrm>
              <a:off x="3675788" y="620960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180-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DF416643-E13D-690D-C457-1EDCC0EE7272}"/>
                </a:ext>
              </a:extLst>
            </p:cNvPr>
            <p:cNvSpPr txBox="1"/>
            <p:nvPr/>
          </p:nvSpPr>
          <p:spPr>
            <a:xfrm>
              <a:off x="3675788" y="874142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130-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61154472-A7A5-3121-6DAE-F80636968555}"/>
                </a:ext>
              </a:extLst>
            </p:cNvPr>
            <p:cNvSpPr txBox="1"/>
            <p:nvPr/>
          </p:nvSpPr>
          <p:spPr>
            <a:xfrm>
              <a:off x="3675788" y="1106047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100-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9C0A9408-4F88-C625-2298-0818688B7C49}"/>
                </a:ext>
              </a:extLst>
            </p:cNvPr>
            <p:cNvSpPr txBox="1"/>
            <p:nvPr/>
          </p:nvSpPr>
          <p:spPr>
            <a:xfrm>
              <a:off x="3774644" y="1518005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70-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A5E2B2A5-763A-4F22-ADF2-5465632D43A8}"/>
                </a:ext>
              </a:extLst>
            </p:cNvPr>
            <p:cNvSpPr txBox="1"/>
            <p:nvPr/>
          </p:nvSpPr>
          <p:spPr>
            <a:xfrm>
              <a:off x="3774644" y="1894408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55-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2CC6F02B-F5AA-1A48-D7A0-BA032729D609}"/>
                </a:ext>
              </a:extLst>
            </p:cNvPr>
            <p:cNvSpPr txBox="1"/>
            <p:nvPr/>
          </p:nvSpPr>
          <p:spPr>
            <a:xfrm>
              <a:off x="3774644" y="2158485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42-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2AB48999-3E94-0955-C414-E14C9B3DBCF8}"/>
                </a:ext>
              </a:extLst>
            </p:cNvPr>
            <p:cNvSpPr txBox="1"/>
            <p:nvPr/>
          </p:nvSpPr>
          <p:spPr>
            <a:xfrm>
              <a:off x="3774644" y="2427467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33-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53BD2DF2-6D79-8DD2-9CE4-0C19F24121AF}"/>
                </a:ext>
              </a:extLst>
            </p:cNvPr>
            <p:cNvSpPr txBox="1"/>
            <p:nvPr/>
          </p:nvSpPr>
          <p:spPr>
            <a:xfrm>
              <a:off x="3774644" y="2726601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25-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B6F4DE6D-AED9-6660-BCD7-4C0D08E1C65F}"/>
                </a:ext>
              </a:extLst>
            </p:cNvPr>
            <p:cNvSpPr txBox="1"/>
            <p:nvPr/>
          </p:nvSpPr>
          <p:spPr>
            <a:xfrm>
              <a:off x="5383782" y="912269"/>
              <a:ext cx="119941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-E-cadherin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211B47DA-6968-841C-B1EA-64E3179467EE}"/>
                </a:ext>
              </a:extLst>
            </p:cNvPr>
            <p:cNvSpPr txBox="1"/>
            <p:nvPr/>
          </p:nvSpPr>
          <p:spPr>
            <a:xfrm>
              <a:off x="4205142" y="375224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5037E002-9C8C-E720-F9CE-95170514C48A}"/>
                </a:ext>
              </a:extLst>
            </p:cNvPr>
            <p:cNvSpPr txBox="1"/>
            <p:nvPr/>
          </p:nvSpPr>
          <p:spPr>
            <a:xfrm>
              <a:off x="4527781" y="369290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3A8780C8-462D-CF00-931A-FDF233F49828}"/>
                </a:ext>
              </a:extLst>
            </p:cNvPr>
            <p:cNvSpPr txBox="1"/>
            <p:nvPr/>
          </p:nvSpPr>
          <p:spPr>
            <a:xfrm>
              <a:off x="4793776" y="372854"/>
              <a:ext cx="51836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BDB09698-B108-A818-5ECF-BA7FA43BE8C1}"/>
                </a:ext>
              </a:extLst>
            </p:cNvPr>
            <p:cNvSpPr txBox="1"/>
            <p:nvPr/>
          </p:nvSpPr>
          <p:spPr>
            <a:xfrm>
              <a:off x="3515144" y="387781"/>
              <a:ext cx="68281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si</a:t>
              </a:r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-NC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29EBE768-3B03-9807-1A38-F52505A7DA99}"/>
                </a:ext>
              </a:extLst>
            </p:cNvPr>
            <p:cNvSpPr txBox="1"/>
            <p:nvPr/>
          </p:nvSpPr>
          <p:spPr>
            <a:xfrm>
              <a:off x="3233678" y="162326"/>
              <a:ext cx="92707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si-MCM6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94E4B88B-D232-B629-A2A0-38D6140F4C2B}"/>
                </a:ext>
              </a:extLst>
            </p:cNvPr>
            <p:cNvSpPr txBox="1"/>
            <p:nvPr/>
          </p:nvSpPr>
          <p:spPr>
            <a:xfrm>
              <a:off x="3620908" y="-64402"/>
              <a:ext cx="52663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H/R</a:t>
              </a:r>
              <a:endParaRPr kumimoji="1" lang="zh-CN" altLang="en-US" sz="1400" dirty="0">
                <a:latin typeface="Symbol" pitchFamily="2" charset="2"/>
                <a:cs typeface="Arial" panose="020B0604020202020204" pitchFamily="34" charset="0"/>
              </a:endParaRPr>
            </a:p>
          </p:txBody>
        </p: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7CB70E3F-9F3C-BE24-82A9-3414057AC1B7}"/>
                </a:ext>
              </a:extLst>
            </p:cNvPr>
            <p:cNvSpPr txBox="1"/>
            <p:nvPr/>
          </p:nvSpPr>
          <p:spPr>
            <a:xfrm>
              <a:off x="5097907" y="365833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A7EB5968-3DF2-8669-A003-975365E24DF5}"/>
                </a:ext>
              </a:extLst>
            </p:cNvPr>
            <p:cNvSpPr txBox="1"/>
            <p:nvPr/>
          </p:nvSpPr>
          <p:spPr>
            <a:xfrm>
              <a:off x="4493476" y="142041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E2A04FD4-78E5-85AC-0205-C0915CB42F81}"/>
                </a:ext>
              </a:extLst>
            </p:cNvPr>
            <p:cNvSpPr txBox="1"/>
            <p:nvPr/>
          </p:nvSpPr>
          <p:spPr>
            <a:xfrm>
              <a:off x="4816115" y="136107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id="{2869C295-1BB8-70C6-F9B2-0AE11C045336}"/>
                </a:ext>
              </a:extLst>
            </p:cNvPr>
            <p:cNvSpPr txBox="1"/>
            <p:nvPr/>
          </p:nvSpPr>
          <p:spPr>
            <a:xfrm>
              <a:off x="5082110" y="139671"/>
              <a:ext cx="51836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id="{00D69F03-1433-3E71-7F63-98E356772D98}"/>
                </a:ext>
              </a:extLst>
            </p:cNvPr>
            <p:cNvSpPr txBox="1"/>
            <p:nvPr/>
          </p:nvSpPr>
          <p:spPr>
            <a:xfrm>
              <a:off x="4218703" y="121710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id="{23F7E213-08DB-FE07-BE10-C4F945606771}"/>
                </a:ext>
              </a:extLst>
            </p:cNvPr>
            <p:cNvSpPr txBox="1"/>
            <p:nvPr/>
          </p:nvSpPr>
          <p:spPr>
            <a:xfrm>
              <a:off x="4224219" y="-69473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6009030A-234D-EBBB-6416-CD82D452179F}"/>
                </a:ext>
              </a:extLst>
            </p:cNvPr>
            <p:cNvSpPr txBox="1"/>
            <p:nvPr/>
          </p:nvSpPr>
          <p:spPr>
            <a:xfrm>
              <a:off x="4513396" y="-76699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id="{5A27DEFD-2F81-B789-3CCE-651702D9FAB0}"/>
                </a:ext>
              </a:extLst>
            </p:cNvPr>
            <p:cNvSpPr txBox="1"/>
            <p:nvPr/>
          </p:nvSpPr>
          <p:spPr>
            <a:xfrm>
              <a:off x="4789352" y="-62452"/>
              <a:ext cx="51836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id="{85F616B3-B009-B6CF-35BE-446639678C18}"/>
                </a:ext>
              </a:extLst>
            </p:cNvPr>
            <p:cNvSpPr txBox="1"/>
            <p:nvPr/>
          </p:nvSpPr>
          <p:spPr>
            <a:xfrm>
              <a:off x="5082318" y="-69473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45" name="组合 144">
            <a:extLst>
              <a:ext uri="{FF2B5EF4-FFF2-40B4-BE49-F238E27FC236}">
                <a16:creationId xmlns:a16="http://schemas.microsoft.com/office/drawing/2014/main" id="{F140FE20-D533-C700-ABC1-2DE7132C1488}"/>
              </a:ext>
            </a:extLst>
          </p:cNvPr>
          <p:cNvGrpSpPr/>
          <p:nvPr/>
        </p:nvGrpSpPr>
        <p:grpSpPr>
          <a:xfrm>
            <a:off x="6513641" y="-61329"/>
            <a:ext cx="3255614" cy="3236006"/>
            <a:chOff x="6313946" y="-61329"/>
            <a:chExt cx="3255614" cy="3236006"/>
          </a:xfrm>
        </p:grpSpPr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C251C3D1-5816-58F5-9CBF-2940BA7C1B4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236844" y="634677"/>
              <a:ext cx="1270000" cy="25400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42" name="文本框 41">
              <a:extLst>
                <a:ext uri="{FF2B5EF4-FFF2-40B4-BE49-F238E27FC236}">
                  <a16:creationId xmlns:a16="http://schemas.microsoft.com/office/drawing/2014/main" id="{1C8158EE-3737-B1E4-B4E0-29FEAF907B28}"/>
                </a:ext>
              </a:extLst>
            </p:cNvPr>
            <p:cNvSpPr txBox="1"/>
            <p:nvPr/>
          </p:nvSpPr>
          <p:spPr>
            <a:xfrm>
              <a:off x="6772325" y="1138926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180-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" name="文本框 42">
              <a:extLst>
                <a:ext uri="{FF2B5EF4-FFF2-40B4-BE49-F238E27FC236}">
                  <a16:creationId xmlns:a16="http://schemas.microsoft.com/office/drawing/2014/main" id="{914FA0F5-44D6-CCB1-1568-88C0FF7BC189}"/>
                </a:ext>
              </a:extLst>
            </p:cNvPr>
            <p:cNvSpPr txBox="1"/>
            <p:nvPr/>
          </p:nvSpPr>
          <p:spPr>
            <a:xfrm>
              <a:off x="6757752" y="1555262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130-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" name="文本框 43">
              <a:extLst>
                <a:ext uri="{FF2B5EF4-FFF2-40B4-BE49-F238E27FC236}">
                  <a16:creationId xmlns:a16="http://schemas.microsoft.com/office/drawing/2014/main" id="{D2F8F947-A93E-03CE-8C07-1E70F25DF0D3}"/>
                </a:ext>
              </a:extLst>
            </p:cNvPr>
            <p:cNvSpPr txBox="1"/>
            <p:nvPr/>
          </p:nvSpPr>
          <p:spPr>
            <a:xfrm>
              <a:off x="6757752" y="1941513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100-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5" name="文本框 44">
              <a:extLst>
                <a:ext uri="{FF2B5EF4-FFF2-40B4-BE49-F238E27FC236}">
                  <a16:creationId xmlns:a16="http://schemas.microsoft.com/office/drawing/2014/main" id="{26B6702A-8FE7-7BD0-F3FA-FFAAC1D1A8AB}"/>
                </a:ext>
              </a:extLst>
            </p:cNvPr>
            <p:cNvSpPr txBox="1"/>
            <p:nvPr/>
          </p:nvSpPr>
          <p:spPr>
            <a:xfrm>
              <a:off x="6856608" y="2426174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70-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6" name="文本框 45">
              <a:extLst>
                <a:ext uri="{FF2B5EF4-FFF2-40B4-BE49-F238E27FC236}">
                  <a16:creationId xmlns:a16="http://schemas.microsoft.com/office/drawing/2014/main" id="{8790E2A8-9489-6081-1685-18B75629006A}"/>
                </a:ext>
              </a:extLst>
            </p:cNvPr>
            <p:cNvSpPr txBox="1"/>
            <p:nvPr/>
          </p:nvSpPr>
          <p:spPr>
            <a:xfrm>
              <a:off x="6856608" y="2860673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55-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" name="文本框 46">
              <a:extLst>
                <a:ext uri="{FF2B5EF4-FFF2-40B4-BE49-F238E27FC236}">
                  <a16:creationId xmlns:a16="http://schemas.microsoft.com/office/drawing/2014/main" id="{19AF1435-4388-4093-8D61-373C36B30599}"/>
                </a:ext>
              </a:extLst>
            </p:cNvPr>
            <p:cNvSpPr txBox="1"/>
            <p:nvPr/>
          </p:nvSpPr>
          <p:spPr>
            <a:xfrm>
              <a:off x="6762750" y="861120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250-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" name="文本框 47">
              <a:extLst>
                <a:ext uri="{FF2B5EF4-FFF2-40B4-BE49-F238E27FC236}">
                  <a16:creationId xmlns:a16="http://schemas.microsoft.com/office/drawing/2014/main" id="{11489539-AEEC-81A9-4FF3-9DFCFD13DDB1}"/>
                </a:ext>
              </a:extLst>
            </p:cNvPr>
            <p:cNvSpPr txBox="1"/>
            <p:nvPr/>
          </p:nvSpPr>
          <p:spPr>
            <a:xfrm>
              <a:off x="8438918" y="875402"/>
              <a:ext cx="113064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-Fibronectin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9" name="文本框 48">
              <a:extLst>
                <a:ext uri="{FF2B5EF4-FFF2-40B4-BE49-F238E27FC236}">
                  <a16:creationId xmlns:a16="http://schemas.microsoft.com/office/drawing/2014/main" id="{BC53DAB8-63A3-179C-B71E-7A0CC2AD8862}"/>
                </a:ext>
              </a:extLst>
            </p:cNvPr>
            <p:cNvSpPr txBox="1"/>
            <p:nvPr/>
          </p:nvSpPr>
          <p:spPr>
            <a:xfrm>
              <a:off x="7285410" y="390594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0" name="文本框 49">
              <a:extLst>
                <a:ext uri="{FF2B5EF4-FFF2-40B4-BE49-F238E27FC236}">
                  <a16:creationId xmlns:a16="http://schemas.microsoft.com/office/drawing/2014/main" id="{4D96E8F7-DD28-E9FC-A949-C807DDE97E93}"/>
                </a:ext>
              </a:extLst>
            </p:cNvPr>
            <p:cNvSpPr txBox="1"/>
            <p:nvPr/>
          </p:nvSpPr>
          <p:spPr>
            <a:xfrm>
              <a:off x="7608049" y="384660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1" name="文本框 50">
              <a:extLst>
                <a:ext uri="{FF2B5EF4-FFF2-40B4-BE49-F238E27FC236}">
                  <a16:creationId xmlns:a16="http://schemas.microsoft.com/office/drawing/2014/main" id="{5B2F2708-55EA-9358-2174-B1151C69949E}"/>
                </a:ext>
              </a:extLst>
            </p:cNvPr>
            <p:cNvSpPr txBox="1"/>
            <p:nvPr/>
          </p:nvSpPr>
          <p:spPr>
            <a:xfrm>
              <a:off x="7874044" y="388224"/>
              <a:ext cx="51836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2" name="文本框 51">
              <a:extLst>
                <a:ext uri="{FF2B5EF4-FFF2-40B4-BE49-F238E27FC236}">
                  <a16:creationId xmlns:a16="http://schemas.microsoft.com/office/drawing/2014/main" id="{2DE9C2EC-984B-AC6D-55BD-BCD1B29BA1EC}"/>
                </a:ext>
              </a:extLst>
            </p:cNvPr>
            <p:cNvSpPr txBox="1"/>
            <p:nvPr/>
          </p:nvSpPr>
          <p:spPr>
            <a:xfrm>
              <a:off x="6595412" y="403151"/>
              <a:ext cx="68281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si</a:t>
              </a:r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-NC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3" name="文本框 52">
              <a:extLst>
                <a:ext uri="{FF2B5EF4-FFF2-40B4-BE49-F238E27FC236}">
                  <a16:creationId xmlns:a16="http://schemas.microsoft.com/office/drawing/2014/main" id="{41304784-714D-5265-360B-2742547006BD}"/>
                </a:ext>
              </a:extLst>
            </p:cNvPr>
            <p:cNvSpPr txBox="1"/>
            <p:nvPr/>
          </p:nvSpPr>
          <p:spPr>
            <a:xfrm>
              <a:off x="6313946" y="177696"/>
              <a:ext cx="92707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si-MCM6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4" name="文本框 53">
              <a:extLst>
                <a:ext uri="{FF2B5EF4-FFF2-40B4-BE49-F238E27FC236}">
                  <a16:creationId xmlns:a16="http://schemas.microsoft.com/office/drawing/2014/main" id="{1BE38A14-CD29-070D-CBAE-433096E17DE6}"/>
                </a:ext>
              </a:extLst>
            </p:cNvPr>
            <p:cNvSpPr txBox="1"/>
            <p:nvPr/>
          </p:nvSpPr>
          <p:spPr>
            <a:xfrm>
              <a:off x="6690666" y="-49032"/>
              <a:ext cx="56561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H/R</a:t>
              </a:r>
              <a:endParaRPr kumimoji="1" lang="zh-CN" altLang="en-US" sz="1400" dirty="0">
                <a:latin typeface="Symbol" pitchFamily="2" charset="2"/>
                <a:cs typeface="Arial" panose="020B0604020202020204" pitchFamily="34" charset="0"/>
              </a:endParaRPr>
            </a:p>
          </p:txBody>
        </p:sp>
        <p:sp>
          <p:nvSpPr>
            <p:cNvPr id="55" name="文本框 54">
              <a:extLst>
                <a:ext uri="{FF2B5EF4-FFF2-40B4-BE49-F238E27FC236}">
                  <a16:creationId xmlns:a16="http://schemas.microsoft.com/office/drawing/2014/main" id="{02B3A65B-2CFF-6C88-5750-DC12A046C880}"/>
                </a:ext>
              </a:extLst>
            </p:cNvPr>
            <p:cNvSpPr txBox="1"/>
            <p:nvPr/>
          </p:nvSpPr>
          <p:spPr>
            <a:xfrm>
              <a:off x="8178175" y="381203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6" name="文本框 55">
              <a:extLst>
                <a:ext uri="{FF2B5EF4-FFF2-40B4-BE49-F238E27FC236}">
                  <a16:creationId xmlns:a16="http://schemas.microsoft.com/office/drawing/2014/main" id="{61EBA661-C8DF-CD17-E91E-A1E19898E3BE}"/>
                </a:ext>
              </a:extLst>
            </p:cNvPr>
            <p:cNvSpPr txBox="1"/>
            <p:nvPr/>
          </p:nvSpPr>
          <p:spPr>
            <a:xfrm>
              <a:off x="7573744" y="157411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7" name="文本框 56">
              <a:extLst>
                <a:ext uri="{FF2B5EF4-FFF2-40B4-BE49-F238E27FC236}">
                  <a16:creationId xmlns:a16="http://schemas.microsoft.com/office/drawing/2014/main" id="{904FC4D8-EEDA-AD90-3387-4D6E65656321}"/>
                </a:ext>
              </a:extLst>
            </p:cNvPr>
            <p:cNvSpPr txBox="1"/>
            <p:nvPr/>
          </p:nvSpPr>
          <p:spPr>
            <a:xfrm>
              <a:off x="7896383" y="151477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8" name="文本框 57">
              <a:extLst>
                <a:ext uri="{FF2B5EF4-FFF2-40B4-BE49-F238E27FC236}">
                  <a16:creationId xmlns:a16="http://schemas.microsoft.com/office/drawing/2014/main" id="{E832B8DD-024E-8E90-7FA5-B4A514D53BDF}"/>
                </a:ext>
              </a:extLst>
            </p:cNvPr>
            <p:cNvSpPr txBox="1"/>
            <p:nvPr/>
          </p:nvSpPr>
          <p:spPr>
            <a:xfrm>
              <a:off x="8162378" y="155041"/>
              <a:ext cx="51836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9" name="文本框 58">
              <a:extLst>
                <a:ext uri="{FF2B5EF4-FFF2-40B4-BE49-F238E27FC236}">
                  <a16:creationId xmlns:a16="http://schemas.microsoft.com/office/drawing/2014/main" id="{494DC7C1-9A8F-C013-1B9E-C9F418ACE9AC}"/>
                </a:ext>
              </a:extLst>
            </p:cNvPr>
            <p:cNvSpPr txBox="1"/>
            <p:nvPr/>
          </p:nvSpPr>
          <p:spPr>
            <a:xfrm>
              <a:off x="7298971" y="137080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0" name="文本框 59">
              <a:extLst>
                <a:ext uri="{FF2B5EF4-FFF2-40B4-BE49-F238E27FC236}">
                  <a16:creationId xmlns:a16="http://schemas.microsoft.com/office/drawing/2014/main" id="{FB2397F9-4C1F-9704-B123-EF6E1A461501}"/>
                </a:ext>
              </a:extLst>
            </p:cNvPr>
            <p:cNvSpPr txBox="1"/>
            <p:nvPr/>
          </p:nvSpPr>
          <p:spPr>
            <a:xfrm>
              <a:off x="7304487" y="-54103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1" name="文本框 60">
              <a:extLst>
                <a:ext uri="{FF2B5EF4-FFF2-40B4-BE49-F238E27FC236}">
                  <a16:creationId xmlns:a16="http://schemas.microsoft.com/office/drawing/2014/main" id="{91FCEA97-2E57-BD57-C2DF-DA0D17664502}"/>
                </a:ext>
              </a:extLst>
            </p:cNvPr>
            <p:cNvSpPr txBox="1"/>
            <p:nvPr/>
          </p:nvSpPr>
          <p:spPr>
            <a:xfrm>
              <a:off x="7593664" y="-61329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2" name="文本框 61">
              <a:extLst>
                <a:ext uri="{FF2B5EF4-FFF2-40B4-BE49-F238E27FC236}">
                  <a16:creationId xmlns:a16="http://schemas.microsoft.com/office/drawing/2014/main" id="{AB186F3B-DE4C-96F2-F89B-23379ADD8A0B}"/>
                </a:ext>
              </a:extLst>
            </p:cNvPr>
            <p:cNvSpPr txBox="1"/>
            <p:nvPr/>
          </p:nvSpPr>
          <p:spPr>
            <a:xfrm>
              <a:off x="7869620" y="-47082"/>
              <a:ext cx="51836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3" name="文本框 62">
              <a:extLst>
                <a:ext uri="{FF2B5EF4-FFF2-40B4-BE49-F238E27FC236}">
                  <a16:creationId xmlns:a16="http://schemas.microsoft.com/office/drawing/2014/main" id="{D0551482-877C-81D1-AB38-3AD980BBEF2E}"/>
                </a:ext>
              </a:extLst>
            </p:cNvPr>
            <p:cNvSpPr txBox="1"/>
            <p:nvPr/>
          </p:nvSpPr>
          <p:spPr>
            <a:xfrm>
              <a:off x="8162586" y="-54103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46" name="组合 145">
            <a:extLst>
              <a:ext uri="{FF2B5EF4-FFF2-40B4-BE49-F238E27FC236}">
                <a16:creationId xmlns:a16="http://schemas.microsoft.com/office/drawing/2014/main" id="{1C0EA544-B03D-DA5B-BD18-C8D3AC16A235}"/>
              </a:ext>
            </a:extLst>
          </p:cNvPr>
          <p:cNvGrpSpPr/>
          <p:nvPr/>
        </p:nvGrpSpPr>
        <p:grpSpPr>
          <a:xfrm>
            <a:off x="3235255" y="3386174"/>
            <a:ext cx="3253834" cy="3292734"/>
            <a:chOff x="3235255" y="3386174"/>
            <a:chExt cx="3253834" cy="3292734"/>
          </a:xfrm>
        </p:grpSpPr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2BD47ABF-B6E5-8139-E419-66F702657EB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157441" y="4135079"/>
              <a:ext cx="1270000" cy="25400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66" name="文本框 65">
              <a:extLst>
                <a:ext uri="{FF2B5EF4-FFF2-40B4-BE49-F238E27FC236}">
                  <a16:creationId xmlns:a16="http://schemas.microsoft.com/office/drawing/2014/main" id="{8F818E5F-1EEB-6347-B6C7-33BB3A1E1F6F}"/>
                </a:ext>
              </a:extLst>
            </p:cNvPr>
            <p:cNvSpPr txBox="1"/>
            <p:nvPr/>
          </p:nvSpPr>
          <p:spPr>
            <a:xfrm>
              <a:off x="3677201" y="4159447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180-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7" name="文本框 66">
              <a:extLst>
                <a:ext uri="{FF2B5EF4-FFF2-40B4-BE49-F238E27FC236}">
                  <a16:creationId xmlns:a16="http://schemas.microsoft.com/office/drawing/2014/main" id="{87802C28-F1CB-E86F-2B1D-D2601E47A06A}"/>
                </a:ext>
              </a:extLst>
            </p:cNvPr>
            <p:cNvSpPr txBox="1"/>
            <p:nvPr/>
          </p:nvSpPr>
          <p:spPr>
            <a:xfrm>
              <a:off x="3677201" y="4416077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130-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8" name="文本框 67">
              <a:extLst>
                <a:ext uri="{FF2B5EF4-FFF2-40B4-BE49-F238E27FC236}">
                  <a16:creationId xmlns:a16="http://schemas.microsoft.com/office/drawing/2014/main" id="{29F9F7E5-70C6-D851-9575-349C1F36ABC7}"/>
                </a:ext>
              </a:extLst>
            </p:cNvPr>
            <p:cNvSpPr txBox="1"/>
            <p:nvPr/>
          </p:nvSpPr>
          <p:spPr>
            <a:xfrm>
              <a:off x="3677201" y="4662069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100-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9" name="文本框 68">
              <a:extLst>
                <a:ext uri="{FF2B5EF4-FFF2-40B4-BE49-F238E27FC236}">
                  <a16:creationId xmlns:a16="http://schemas.microsoft.com/office/drawing/2014/main" id="{8498A932-81A5-8F81-DFE5-805EBE3BDB2F}"/>
                </a:ext>
              </a:extLst>
            </p:cNvPr>
            <p:cNvSpPr txBox="1"/>
            <p:nvPr/>
          </p:nvSpPr>
          <p:spPr>
            <a:xfrm>
              <a:off x="3776057" y="5097302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70-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0" name="文本框 69">
              <a:extLst>
                <a:ext uri="{FF2B5EF4-FFF2-40B4-BE49-F238E27FC236}">
                  <a16:creationId xmlns:a16="http://schemas.microsoft.com/office/drawing/2014/main" id="{F173697C-41DC-32BB-23F1-8F72AE9DD034}"/>
                </a:ext>
              </a:extLst>
            </p:cNvPr>
            <p:cNvSpPr txBox="1"/>
            <p:nvPr/>
          </p:nvSpPr>
          <p:spPr>
            <a:xfrm>
              <a:off x="3776057" y="5507039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55-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1" name="文本框 70">
              <a:extLst>
                <a:ext uri="{FF2B5EF4-FFF2-40B4-BE49-F238E27FC236}">
                  <a16:creationId xmlns:a16="http://schemas.microsoft.com/office/drawing/2014/main" id="{47929B91-D83A-40EA-933C-8888E66E83E9}"/>
                </a:ext>
              </a:extLst>
            </p:cNvPr>
            <p:cNvSpPr txBox="1"/>
            <p:nvPr/>
          </p:nvSpPr>
          <p:spPr>
            <a:xfrm>
              <a:off x="3776057" y="5781749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42-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2" name="文本框 71">
              <a:extLst>
                <a:ext uri="{FF2B5EF4-FFF2-40B4-BE49-F238E27FC236}">
                  <a16:creationId xmlns:a16="http://schemas.microsoft.com/office/drawing/2014/main" id="{3032E0ED-E921-FE5D-904A-06FFFEEB8AC5}"/>
                </a:ext>
              </a:extLst>
            </p:cNvPr>
            <p:cNvSpPr txBox="1"/>
            <p:nvPr/>
          </p:nvSpPr>
          <p:spPr>
            <a:xfrm>
              <a:off x="3776057" y="6036650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33-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3" name="文本框 72">
              <a:extLst>
                <a:ext uri="{FF2B5EF4-FFF2-40B4-BE49-F238E27FC236}">
                  <a16:creationId xmlns:a16="http://schemas.microsoft.com/office/drawing/2014/main" id="{3FEB3B58-AC53-0D86-076F-463A4A717B38}"/>
                </a:ext>
              </a:extLst>
            </p:cNvPr>
            <p:cNvSpPr txBox="1"/>
            <p:nvPr/>
          </p:nvSpPr>
          <p:spPr>
            <a:xfrm>
              <a:off x="3776057" y="6371131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25-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4" name="文本框 73">
              <a:extLst>
                <a:ext uri="{FF2B5EF4-FFF2-40B4-BE49-F238E27FC236}">
                  <a16:creationId xmlns:a16="http://schemas.microsoft.com/office/drawing/2014/main" id="{AB8941F4-8901-3DA5-9F49-013B4085185F}"/>
                </a:ext>
              </a:extLst>
            </p:cNvPr>
            <p:cNvSpPr txBox="1"/>
            <p:nvPr/>
          </p:nvSpPr>
          <p:spPr>
            <a:xfrm>
              <a:off x="5358447" y="5250457"/>
              <a:ext cx="113064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-Vimentin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5" name="文本框 74">
              <a:extLst>
                <a:ext uri="{FF2B5EF4-FFF2-40B4-BE49-F238E27FC236}">
                  <a16:creationId xmlns:a16="http://schemas.microsoft.com/office/drawing/2014/main" id="{5302CF55-82B6-3C1C-FB6B-99B09A076DA0}"/>
                </a:ext>
              </a:extLst>
            </p:cNvPr>
            <p:cNvSpPr txBox="1"/>
            <p:nvPr/>
          </p:nvSpPr>
          <p:spPr>
            <a:xfrm>
              <a:off x="4206719" y="3838097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6" name="文本框 75">
              <a:extLst>
                <a:ext uri="{FF2B5EF4-FFF2-40B4-BE49-F238E27FC236}">
                  <a16:creationId xmlns:a16="http://schemas.microsoft.com/office/drawing/2014/main" id="{57C992E5-56A4-66ED-42B1-CBBBA2E56F14}"/>
                </a:ext>
              </a:extLst>
            </p:cNvPr>
            <p:cNvSpPr txBox="1"/>
            <p:nvPr/>
          </p:nvSpPr>
          <p:spPr>
            <a:xfrm>
              <a:off x="4529358" y="3832163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7" name="文本框 76">
              <a:extLst>
                <a:ext uri="{FF2B5EF4-FFF2-40B4-BE49-F238E27FC236}">
                  <a16:creationId xmlns:a16="http://schemas.microsoft.com/office/drawing/2014/main" id="{FD50DF44-8E53-8385-8ECC-005CD43F2CC2}"/>
                </a:ext>
              </a:extLst>
            </p:cNvPr>
            <p:cNvSpPr txBox="1"/>
            <p:nvPr/>
          </p:nvSpPr>
          <p:spPr>
            <a:xfrm>
              <a:off x="4795353" y="3835727"/>
              <a:ext cx="51836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8" name="文本框 77">
              <a:extLst>
                <a:ext uri="{FF2B5EF4-FFF2-40B4-BE49-F238E27FC236}">
                  <a16:creationId xmlns:a16="http://schemas.microsoft.com/office/drawing/2014/main" id="{B97F95CF-4DC8-C8C8-FC0D-A65B83475432}"/>
                </a:ext>
              </a:extLst>
            </p:cNvPr>
            <p:cNvSpPr txBox="1"/>
            <p:nvPr/>
          </p:nvSpPr>
          <p:spPr>
            <a:xfrm>
              <a:off x="3516721" y="3850654"/>
              <a:ext cx="68281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si</a:t>
              </a:r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-NC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9" name="文本框 78">
              <a:extLst>
                <a:ext uri="{FF2B5EF4-FFF2-40B4-BE49-F238E27FC236}">
                  <a16:creationId xmlns:a16="http://schemas.microsoft.com/office/drawing/2014/main" id="{E5297698-C272-952C-E202-55E2AEBAE94C}"/>
                </a:ext>
              </a:extLst>
            </p:cNvPr>
            <p:cNvSpPr txBox="1"/>
            <p:nvPr/>
          </p:nvSpPr>
          <p:spPr>
            <a:xfrm>
              <a:off x="3235255" y="3625199"/>
              <a:ext cx="92707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si-MCM6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0" name="文本框 79">
              <a:extLst>
                <a:ext uri="{FF2B5EF4-FFF2-40B4-BE49-F238E27FC236}">
                  <a16:creationId xmlns:a16="http://schemas.microsoft.com/office/drawing/2014/main" id="{B3A98536-2EEB-5A5C-A8A2-D82DA088219E}"/>
                </a:ext>
              </a:extLst>
            </p:cNvPr>
            <p:cNvSpPr txBox="1"/>
            <p:nvPr/>
          </p:nvSpPr>
          <p:spPr>
            <a:xfrm>
              <a:off x="3613391" y="3410423"/>
              <a:ext cx="51272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H/R</a:t>
              </a:r>
              <a:endParaRPr kumimoji="1" lang="zh-CN" altLang="en-US" sz="1400" dirty="0">
                <a:latin typeface="Symbol" pitchFamily="2" charset="2"/>
                <a:cs typeface="Arial" panose="020B0604020202020204" pitchFamily="34" charset="0"/>
              </a:endParaRPr>
            </a:p>
          </p:txBody>
        </p:sp>
        <p:sp>
          <p:nvSpPr>
            <p:cNvPr id="81" name="文本框 80">
              <a:extLst>
                <a:ext uri="{FF2B5EF4-FFF2-40B4-BE49-F238E27FC236}">
                  <a16:creationId xmlns:a16="http://schemas.microsoft.com/office/drawing/2014/main" id="{7F589419-8FAC-3E7F-C7A4-FE394EE4E996}"/>
                </a:ext>
              </a:extLst>
            </p:cNvPr>
            <p:cNvSpPr txBox="1"/>
            <p:nvPr/>
          </p:nvSpPr>
          <p:spPr>
            <a:xfrm>
              <a:off x="5099484" y="3828706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2" name="文本框 81">
              <a:extLst>
                <a:ext uri="{FF2B5EF4-FFF2-40B4-BE49-F238E27FC236}">
                  <a16:creationId xmlns:a16="http://schemas.microsoft.com/office/drawing/2014/main" id="{EFC5529C-25A4-6EFC-0A16-765541F20B96}"/>
                </a:ext>
              </a:extLst>
            </p:cNvPr>
            <p:cNvSpPr txBox="1"/>
            <p:nvPr/>
          </p:nvSpPr>
          <p:spPr>
            <a:xfrm>
              <a:off x="4495053" y="3604914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3" name="文本框 82">
              <a:extLst>
                <a:ext uri="{FF2B5EF4-FFF2-40B4-BE49-F238E27FC236}">
                  <a16:creationId xmlns:a16="http://schemas.microsoft.com/office/drawing/2014/main" id="{21EA84D8-4272-17CD-BFDC-6D9599D812A0}"/>
                </a:ext>
              </a:extLst>
            </p:cNvPr>
            <p:cNvSpPr txBox="1"/>
            <p:nvPr/>
          </p:nvSpPr>
          <p:spPr>
            <a:xfrm>
              <a:off x="4817692" y="3598980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4" name="文本框 83">
              <a:extLst>
                <a:ext uri="{FF2B5EF4-FFF2-40B4-BE49-F238E27FC236}">
                  <a16:creationId xmlns:a16="http://schemas.microsoft.com/office/drawing/2014/main" id="{B6F5A87C-EAE3-CA4E-BB9F-929A807C0BC9}"/>
                </a:ext>
              </a:extLst>
            </p:cNvPr>
            <p:cNvSpPr txBox="1"/>
            <p:nvPr/>
          </p:nvSpPr>
          <p:spPr>
            <a:xfrm>
              <a:off x="5083687" y="3602544"/>
              <a:ext cx="51836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5" name="文本框 84">
              <a:extLst>
                <a:ext uri="{FF2B5EF4-FFF2-40B4-BE49-F238E27FC236}">
                  <a16:creationId xmlns:a16="http://schemas.microsoft.com/office/drawing/2014/main" id="{305B9D5A-BF08-97C8-66AE-333F5D231DBA}"/>
                </a:ext>
              </a:extLst>
            </p:cNvPr>
            <p:cNvSpPr txBox="1"/>
            <p:nvPr/>
          </p:nvSpPr>
          <p:spPr>
            <a:xfrm>
              <a:off x="4220280" y="3584583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6" name="文本框 85">
              <a:extLst>
                <a:ext uri="{FF2B5EF4-FFF2-40B4-BE49-F238E27FC236}">
                  <a16:creationId xmlns:a16="http://schemas.microsoft.com/office/drawing/2014/main" id="{8106FCE2-6DBD-8115-B35F-4D1B719F94CD}"/>
                </a:ext>
              </a:extLst>
            </p:cNvPr>
            <p:cNvSpPr txBox="1"/>
            <p:nvPr/>
          </p:nvSpPr>
          <p:spPr>
            <a:xfrm>
              <a:off x="4225796" y="3393400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7" name="文本框 86">
              <a:extLst>
                <a:ext uri="{FF2B5EF4-FFF2-40B4-BE49-F238E27FC236}">
                  <a16:creationId xmlns:a16="http://schemas.microsoft.com/office/drawing/2014/main" id="{CF7EC7B0-8927-70EF-DEF9-EA6AFFB483FF}"/>
                </a:ext>
              </a:extLst>
            </p:cNvPr>
            <p:cNvSpPr txBox="1"/>
            <p:nvPr/>
          </p:nvSpPr>
          <p:spPr>
            <a:xfrm>
              <a:off x="4514973" y="3386174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8" name="文本框 87">
              <a:extLst>
                <a:ext uri="{FF2B5EF4-FFF2-40B4-BE49-F238E27FC236}">
                  <a16:creationId xmlns:a16="http://schemas.microsoft.com/office/drawing/2014/main" id="{5E70140D-81BD-1C30-4F27-53BBD893EFFE}"/>
                </a:ext>
              </a:extLst>
            </p:cNvPr>
            <p:cNvSpPr txBox="1"/>
            <p:nvPr/>
          </p:nvSpPr>
          <p:spPr>
            <a:xfrm>
              <a:off x="4790929" y="3400421"/>
              <a:ext cx="51836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9" name="文本框 88">
              <a:extLst>
                <a:ext uri="{FF2B5EF4-FFF2-40B4-BE49-F238E27FC236}">
                  <a16:creationId xmlns:a16="http://schemas.microsoft.com/office/drawing/2014/main" id="{02594622-4C3C-7EBE-8686-B387E88AA34C}"/>
                </a:ext>
              </a:extLst>
            </p:cNvPr>
            <p:cNvSpPr txBox="1"/>
            <p:nvPr/>
          </p:nvSpPr>
          <p:spPr>
            <a:xfrm>
              <a:off x="5083895" y="3393400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47" name="组合 146">
            <a:extLst>
              <a:ext uri="{FF2B5EF4-FFF2-40B4-BE49-F238E27FC236}">
                <a16:creationId xmlns:a16="http://schemas.microsoft.com/office/drawing/2014/main" id="{DEB411A0-37CB-B778-24D4-08D56692EE9F}"/>
              </a:ext>
            </a:extLst>
          </p:cNvPr>
          <p:cNvGrpSpPr/>
          <p:nvPr/>
        </p:nvGrpSpPr>
        <p:grpSpPr>
          <a:xfrm>
            <a:off x="6309522" y="3363457"/>
            <a:ext cx="3275627" cy="3322102"/>
            <a:chOff x="6309522" y="3363457"/>
            <a:chExt cx="3275627" cy="3322102"/>
          </a:xfrm>
        </p:grpSpPr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D30345CA-19F8-3EF0-458F-6D87A71B20F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268583" y="4145559"/>
              <a:ext cx="1270000" cy="25400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91" name="文本框 90">
              <a:extLst>
                <a:ext uri="{FF2B5EF4-FFF2-40B4-BE49-F238E27FC236}">
                  <a16:creationId xmlns:a16="http://schemas.microsoft.com/office/drawing/2014/main" id="{0D616875-EFE7-B895-0335-5D8DF6EDA2E3}"/>
                </a:ext>
              </a:extLst>
            </p:cNvPr>
            <p:cNvSpPr txBox="1"/>
            <p:nvPr/>
          </p:nvSpPr>
          <p:spPr>
            <a:xfrm>
              <a:off x="6764560" y="4122864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180-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2" name="文本框 91">
              <a:extLst>
                <a:ext uri="{FF2B5EF4-FFF2-40B4-BE49-F238E27FC236}">
                  <a16:creationId xmlns:a16="http://schemas.microsoft.com/office/drawing/2014/main" id="{CD388A46-64CA-343E-BF1F-C5BD3DEB2C18}"/>
                </a:ext>
              </a:extLst>
            </p:cNvPr>
            <p:cNvSpPr txBox="1"/>
            <p:nvPr/>
          </p:nvSpPr>
          <p:spPr>
            <a:xfrm>
              <a:off x="6764560" y="4347964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130-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3" name="文本框 92">
              <a:extLst>
                <a:ext uri="{FF2B5EF4-FFF2-40B4-BE49-F238E27FC236}">
                  <a16:creationId xmlns:a16="http://schemas.microsoft.com/office/drawing/2014/main" id="{2D56BB28-CEBD-23CE-AB7D-66DFB18C6242}"/>
                </a:ext>
              </a:extLst>
            </p:cNvPr>
            <p:cNvSpPr txBox="1"/>
            <p:nvPr/>
          </p:nvSpPr>
          <p:spPr>
            <a:xfrm>
              <a:off x="6764560" y="4604466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100-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4" name="文本框 93">
              <a:extLst>
                <a:ext uri="{FF2B5EF4-FFF2-40B4-BE49-F238E27FC236}">
                  <a16:creationId xmlns:a16="http://schemas.microsoft.com/office/drawing/2014/main" id="{53836F6D-1116-5AC9-6151-27874F34D02D}"/>
                </a:ext>
              </a:extLst>
            </p:cNvPr>
            <p:cNvSpPr txBox="1"/>
            <p:nvPr/>
          </p:nvSpPr>
          <p:spPr>
            <a:xfrm>
              <a:off x="6863416" y="5008169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70-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5" name="文本框 94">
              <a:extLst>
                <a:ext uri="{FF2B5EF4-FFF2-40B4-BE49-F238E27FC236}">
                  <a16:creationId xmlns:a16="http://schemas.microsoft.com/office/drawing/2014/main" id="{BEA72321-2C7D-B6AF-B613-8C01241D4766}"/>
                </a:ext>
              </a:extLst>
            </p:cNvPr>
            <p:cNvSpPr txBox="1"/>
            <p:nvPr/>
          </p:nvSpPr>
          <p:spPr>
            <a:xfrm>
              <a:off x="6863416" y="5417906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55-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6" name="文本框 95">
              <a:extLst>
                <a:ext uri="{FF2B5EF4-FFF2-40B4-BE49-F238E27FC236}">
                  <a16:creationId xmlns:a16="http://schemas.microsoft.com/office/drawing/2014/main" id="{DC81768E-95A1-596F-1DDB-45EF0D477D58}"/>
                </a:ext>
              </a:extLst>
            </p:cNvPr>
            <p:cNvSpPr txBox="1"/>
            <p:nvPr/>
          </p:nvSpPr>
          <p:spPr>
            <a:xfrm>
              <a:off x="6863416" y="5671596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42-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7" name="文本框 96">
              <a:extLst>
                <a:ext uri="{FF2B5EF4-FFF2-40B4-BE49-F238E27FC236}">
                  <a16:creationId xmlns:a16="http://schemas.microsoft.com/office/drawing/2014/main" id="{3CFC7072-1626-5D16-3BEB-BB083C8179B0}"/>
                </a:ext>
              </a:extLst>
            </p:cNvPr>
            <p:cNvSpPr txBox="1"/>
            <p:nvPr/>
          </p:nvSpPr>
          <p:spPr>
            <a:xfrm>
              <a:off x="6863416" y="5968537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33-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8" name="文本框 97">
              <a:extLst>
                <a:ext uri="{FF2B5EF4-FFF2-40B4-BE49-F238E27FC236}">
                  <a16:creationId xmlns:a16="http://schemas.microsoft.com/office/drawing/2014/main" id="{782FD28A-F4F4-BA5E-A7BF-7D27FD1D49FB}"/>
                </a:ext>
              </a:extLst>
            </p:cNvPr>
            <p:cNvSpPr txBox="1"/>
            <p:nvPr/>
          </p:nvSpPr>
          <p:spPr>
            <a:xfrm>
              <a:off x="6863416" y="6366078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25-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9" name="文本框 98">
              <a:extLst>
                <a:ext uri="{FF2B5EF4-FFF2-40B4-BE49-F238E27FC236}">
                  <a16:creationId xmlns:a16="http://schemas.microsoft.com/office/drawing/2014/main" id="{AE5B415E-44E2-41AB-CB0D-A58FC89F6E38}"/>
                </a:ext>
              </a:extLst>
            </p:cNvPr>
            <p:cNvSpPr txBox="1"/>
            <p:nvPr/>
          </p:nvSpPr>
          <p:spPr>
            <a:xfrm>
              <a:off x="8454507" y="5641157"/>
              <a:ext cx="113064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r>
                <a:rPr kumimoji="1" lang="en-US" altLang="zh-CN" sz="1400" dirty="0">
                  <a:latin typeface="Symbol" pitchFamily="2" charset="2"/>
                  <a:cs typeface="Arial" panose="020B0604020202020204" pitchFamily="34" charset="0"/>
                </a:rPr>
                <a:t>a</a:t>
              </a:r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-SMA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1" name="文本框 100">
              <a:extLst>
                <a:ext uri="{FF2B5EF4-FFF2-40B4-BE49-F238E27FC236}">
                  <a16:creationId xmlns:a16="http://schemas.microsoft.com/office/drawing/2014/main" id="{76F701E4-D2B4-93A7-6137-FED6207C14ED}"/>
                </a:ext>
              </a:extLst>
            </p:cNvPr>
            <p:cNvSpPr txBox="1"/>
            <p:nvPr/>
          </p:nvSpPr>
          <p:spPr>
            <a:xfrm>
              <a:off x="7280986" y="3815380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2" name="文本框 101">
              <a:extLst>
                <a:ext uri="{FF2B5EF4-FFF2-40B4-BE49-F238E27FC236}">
                  <a16:creationId xmlns:a16="http://schemas.microsoft.com/office/drawing/2014/main" id="{F7D3FEE0-F2BD-780C-E72D-95ECDC7E9645}"/>
                </a:ext>
              </a:extLst>
            </p:cNvPr>
            <p:cNvSpPr txBox="1"/>
            <p:nvPr/>
          </p:nvSpPr>
          <p:spPr>
            <a:xfrm>
              <a:off x="7603625" y="3809446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3" name="文本框 102">
              <a:extLst>
                <a:ext uri="{FF2B5EF4-FFF2-40B4-BE49-F238E27FC236}">
                  <a16:creationId xmlns:a16="http://schemas.microsoft.com/office/drawing/2014/main" id="{FE752B83-C359-2384-4E00-E7DAB2F0A12A}"/>
                </a:ext>
              </a:extLst>
            </p:cNvPr>
            <p:cNvSpPr txBox="1"/>
            <p:nvPr/>
          </p:nvSpPr>
          <p:spPr>
            <a:xfrm>
              <a:off x="7869620" y="3813010"/>
              <a:ext cx="51836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4" name="文本框 103">
              <a:extLst>
                <a:ext uri="{FF2B5EF4-FFF2-40B4-BE49-F238E27FC236}">
                  <a16:creationId xmlns:a16="http://schemas.microsoft.com/office/drawing/2014/main" id="{72F9A7F4-52ED-6546-BBA2-0A059030A48E}"/>
                </a:ext>
              </a:extLst>
            </p:cNvPr>
            <p:cNvSpPr txBox="1"/>
            <p:nvPr/>
          </p:nvSpPr>
          <p:spPr>
            <a:xfrm>
              <a:off x="6590988" y="3827937"/>
              <a:ext cx="68281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si</a:t>
              </a:r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-NC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5" name="文本框 104">
              <a:extLst>
                <a:ext uri="{FF2B5EF4-FFF2-40B4-BE49-F238E27FC236}">
                  <a16:creationId xmlns:a16="http://schemas.microsoft.com/office/drawing/2014/main" id="{EABC662F-8271-E3CB-73E1-D6178B8CFFD7}"/>
                </a:ext>
              </a:extLst>
            </p:cNvPr>
            <p:cNvSpPr txBox="1"/>
            <p:nvPr/>
          </p:nvSpPr>
          <p:spPr>
            <a:xfrm>
              <a:off x="6309522" y="3602482"/>
              <a:ext cx="92707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si-MCM6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6" name="文本框 105">
              <a:extLst>
                <a:ext uri="{FF2B5EF4-FFF2-40B4-BE49-F238E27FC236}">
                  <a16:creationId xmlns:a16="http://schemas.microsoft.com/office/drawing/2014/main" id="{AB6F535B-F797-5332-D1D1-37F6A817453A}"/>
                </a:ext>
              </a:extLst>
            </p:cNvPr>
            <p:cNvSpPr txBox="1"/>
            <p:nvPr/>
          </p:nvSpPr>
          <p:spPr>
            <a:xfrm>
              <a:off x="6696553" y="3386174"/>
              <a:ext cx="50169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H/R</a:t>
              </a:r>
              <a:endParaRPr kumimoji="1" lang="zh-CN" altLang="en-US" sz="1400" dirty="0">
                <a:latin typeface="Symbol" pitchFamily="2" charset="2"/>
                <a:cs typeface="Arial" panose="020B0604020202020204" pitchFamily="34" charset="0"/>
              </a:endParaRPr>
            </a:p>
          </p:txBody>
        </p:sp>
        <p:sp>
          <p:nvSpPr>
            <p:cNvPr id="107" name="文本框 106">
              <a:extLst>
                <a:ext uri="{FF2B5EF4-FFF2-40B4-BE49-F238E27FC236}">
                  <a16:creationId xmlns:a16="http://schemas.microsoft.com/office/drawing/2014/main" id="{7C2AB69D-44EF-0309-2C2C-FE8B9D578DE9}"/>
                </a:ext>
              </a:extLst>
            </p:cNvPr>
            <p:cNvSpPr txBox="1"/>
            <p:nvPr/>
          </p:nvSpPr>
          <p:spPr>
            <a:xfrm>
              <a:off x="8173751" y="3805989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8" name="文本框 107">
              <a:extLst>
                <a:ext uri="{FF2B5EF4-FFF2-40B4-BE49-F238E27FC236}">
                  <a16:creationId xmlns:a16="http://schemas.microsoft.com/office/drawing/2014/main" id="{E50F2A30-8C60-855E-17C8-64CFD44CDCB4}"/>
                </a:ext>
              </a:extLst>
            </p:cNvPr>
            <p:cNvSpPr txBox="1"/>
            <p:nvPr/>
          </p:nvSpPr>
          <p:spPr>
            <a:xfrm>
              <a:off x="7569320" y="3582197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9" name="文本框 108">
              <a:extLst>
                <a:ext uri="{FF2B5EF4-FFF2-40B4-BE49-F238E27FC236}">
                  <a16:creationId xmlns:a16="http://schemas.microsoft.com/office/drawing/2014/main" id="{ED4D7E01-E873-46CA-3011-3F66311FB275}"/>
                </a:ext>
              </a:extLst>
            </p:cNvPr>
            <p:cNvSpPr txBox="1"/>
            <p:nvPr/>
          </p:nvSpPr>
          <p:spPr>
            <a:xfrm>
              <a:off x="7891959" y="3576263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0" name="文本框 109">
              <a:extLst>
                <a:ext uri="{FF2B5EF4-FFF2-40B4-BE49-F238E27FC236}">
                  <a16:creationId xmlns:a16="http://schemas.microsoft.com/office/drawing/2014/main" id="{7C0DF2EF-64FC-FD61-32E0-8C9C37EE1A1D}"/>
                </a:ext>
              </a:extLst>
            </p:cNvPr>
            <p:cNvSpPr txBox="1"/>
            <p:nvPr/>
          </p:nvSpPr>
          <p:spPr>
            <a:xfrm>
              <a:off x="8157954" y="3579827"/>
              <a:ext cx="51836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1" name="文本框 110">
              <a:extLst>
                <a:ext uri="{FF2B5EF4-FFF2-40B4-BE49-F238E27FC236}">
                  <a16:creationId xmlns:a16="http://schemas.microsoft.com/office/drawing/2014/main" id="{0224EB18-7B6A-DFA9-CD42-52D5F3509B9C}"/>
                </a:ext>
              </a:extLst>
            </p:cNvPr>
            <p:cNvSpPr txBox="1"/>
            <p:nvPr/>
          </p:nvSpPr>
          <p:spPr>
            <a:xfrm>
              <a:off x="7294547" y="3561866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2" name="文本框 111">
              <a:extLst>
                <a:ext uri="{FF2B5EF4-FFF2-40B4-BE49-F238E27FC236}">
                  <a16:creationId xmlns:a16="http://schemas.microsoft.com/office/drawing/2014/main" id="{387C6A81-5A3E-7C09-B664-7509E1135EF7}"/>
                </a:ext>
              </a:extLst>
            </p:cNvPr>
            <p:cNvSpPr txBox="1"/>
            <p:nvPr/>
          </p:nvSpPr>
          <p:spPr>
            <a:xfrm>
              <a:off x="7300063" y="3370683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3" name="文本框 112">
              <a:extLst>
                <a:ext uri="{FF2B5EF4-FFF2-40B4-BE49-F238E27FC236}">
                  <a16:creationId xmlns:a16="http://schemas.microsoft.com/office/drawing/2014/main" id="{A3F6FEB6-F9D4-7AFB-176C-57725FECBC53}"/>
                </a:ext>
              </a:extLst>
            </p:cNvPr>
            <p:cNvSpPr txBox="1"/>
            <p:nvPr/>
          </p:nvSpPr>
          <p:spPr>
            <a:xfrm>
              <a:off x="7589240" y="3363457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4" name="文本框 113">
              <a:extLst>
                <a:ext uri="{FF2B5EF4-FFF2-40B4-BE49-F238E27FC236}">
                  <a16:creationId xmlns:a16="http://schemas.microsoft.com/office/drawing/2014/main" id="{51C2BDD7-E37F-1E92-8546-3DBE9C15C2A7}"/>
                </a:ext>
              </a:extLst>
            </p:cNvPr>
            <p:cNvSpPr txBox="1"/>
            <p:nvPr/>
          </p:nvSpPr>
          <p:spPr>
            <a:xfrm>
              <a:off x="7865196" y="3377704"/>
              <a:ext cx="51836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5" name="文本框 114">
              <a:extLst>
                <a:ext uri="{FF2B5EF4-FFF2-40B4-BE49-F238E27FC236}">
                  <a16:creationId xmlns:a16="http://schemas.microsoft.com/office/drawing/2014/main" id="{EF63FD35-CDCE-41E1-9CF7-DF48D68285CC}"/>
                </a:ext>
              </a:extLst>
            </p:cNvPr>
            <p:cNvSpPr txBox="1"/>
            <p:nvPr/>
          </p:nvSpPr>
          <p:spPr>
            <a:xfrm>
              <a:off x="8158162" y="3370683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48" name="组合 147">
            <a:extLst>
              <a:ext uri="{FF2B5EF4-FFF2-40B4-BE49-F238E27FC236}">
                <a16:creationId xmlns:a16="http://schemas.microsoft.com/office/drawing/2014/main" id="{E31FDB62-90C7-D898-432D-60B3FE1043BF}"/>
              </a:ext>
            </a:extLst>
          </p:cNvPr>
          <p:cNvGrpSpPr/>
          <p:nvPr/>
        </p:nvGrpSpPr>
        <p:grpSpPr>
          <a:xfrm>
            <a:off x="9144334" y="3333703"/>
            <a:ext cx="3310461" cy="3340642"/>
            <a:chOff x="9165354" y="3333703"/>
            <a:chExt cx="3310461" cy="3340642"/>
          </a:xfrm>
        </p:grpSpPr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id="{E6DCA48E-8D9F-C8AD-298F-4C02D2655D3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136818" y="4134345"/>
              <a:ext cx="1270000" cy="25400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135" name="文本框 134">
              <a:extLst>
                <a:ext uri="{FF2B5EF4-FFF2-40B4-BE49-F238E27FC236}">
                  <a16:creationId xmlns:a16="http://schemas.microsoft.com/office/drawing/2014/main" id="{0926E29B-2882-D03E-14CB-ABF28F7CB165}"/>
                </a:ext>
              </a:extLst>
            </p:cNvPr>
            <p:cNvSpPr txBox="1"/>
            <p:nvPr/>
          </p:nvSpPr>
          <p:spPr>
            <a:xfrm>
              <a:off x="9657706" y="4131547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180-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6" name="文本框 135">
              <a:extLst>
                <a:ext uri="{FF2B5EF4-FFF2-40B4-BE49-F238E27FC236}">
                  <a16:creationId xmlns:a16="http://schemas.microsoft.com/office/drawing/2014/main" id="{08D95EBF-E780-F226-04C9-F0C6014F3CAF}"/>
                </a:ext>
              </a:extLst>
            </p:cNvPr>
            <p:cNvSpPr txBox="1"/>
            <p:nvPr/>
          </p:nvSpPr>
          <p:spPr>
            <a:xfrm>
              <a:off x="9657706" y="4388177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130-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7" name="文本框 136">
              <a:extLst>
                <a:ext uri="{FF2B5EF4-FFF2-40B4-BE49-F238E27FC236}">
                  <a16:creationId xmlns:a16="http://schemas.microsoft.com/office/drawing/2014/main" id="{329F042E-8FA3-FDDC-B363-35669BCB889E}"/>
                </a:ext>
              </a:extLst>
            </p:cNvPr>
            <p:cNvSpPr txBox="1"/>
            <p:nvPr/>
          </p:nvSpPr>
          <p:spPr>
            <a:xfrm>
              <a:off x="9657706" y="4634169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100-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8" name="文本框 137">
              <a:extLst>
                <a:ext uri="{FF2B5EF4-FFF2-40B4-BE49-F238E27FC236}">
                  <a16:creationId xmlns:a16="http://schemas.microsoft.com/office/drawing/2014/main" id="{49326462-1A98-BFE0-8A99-0BDA881B7DE6}"/>
                </a:ext>
              </a:extLst>
            </p:cNvPr>
            <p:cNvSpPr txBox="1"/>
            <p:nvPr/>
          </p:nvSpPr>
          <p:spPr>
            <a:xfrm>
              <a:off x="9756562" y="5044688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70-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9" name="文本框 138">
              <a:extLst>
                <a:ext uri="{FF2B5EF4-FFF2-40B4-BE49-F238E27FC236}">
                  <a16:creationId xmlns:a16="http://schemas.microsoft.com/office/drawing/2014/main" id="{DE879B85-A4A1-8EF5-C2DD-9831146C2FD6}"/>
                </a:ext>
              </a:extLst>
            </p:cNvPr>
            <p:cNvSpPr txBox="1"/>
            <p:nvPr/>
          </p:nvSpPr>
          <p:spPr>
            <a:xfrm>
              <a:off x="9756562" y="5385744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55-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0" name="文本框 139">
              <a:extLst>
                <a:ext uri="{FF2B5EF4-FFF2-40B4-BE49-F238E27FC236}">
                  <a16:creationId xmlns:a16="http://schemas.microsoft.com/office/drawing/2014/main" id="{C7F9320C-D4D5-810B-B1B3-8F9E82646AEE}"/>
                </a:ext>
              </a:extLst>
            </p:cNvPr>
            <p:cNvSpPr txBox="1"/>
            <p:nvPr/>
          </p:nvSpPr>
          <p:spPr>
            <a:xfrm>
              <a:off x="9756562" y="5646373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42-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1" name="文本框 140">
              <a:extLst>
                <a:ext uri="{FF2B5EF4-FFF2-40B4-BE49-F238E27FC236}">
                  <a16:creationId xmlns:a16="http://schemas.microsoft.com/office/drawing/2014/main" id="{4C9D5324-1DB8-DA1F-7E91-9889613E5873}"/>
                </a:ext>
              </a:extLst>
            </p:cNvPr>
            <p:cNvSpPr txBox="1"/>
            <p:nvPr/>
          </p:nvSpPr>
          <p:spPr>
            <a:xfrm>
              <a:off x="9756562" y="5943517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33-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2" name="文本框 141">
              <a:extLst>
                <a:ext uri="{FF2B5EF4-FFF2-40B4-BE49-F238E27FC236}">
                  <a16:creationId xmlns:a16="http://schemas.microsoft.com/office/drawing/2014/main" id="{30D1D72F-DC51-759F-26B0-1236CBBE8A51}"/>
                </a:ext>
              </a:extLst>
            </p:cNvPr>
            <p:cNvSpPr txBox="1"/>
            <p:nvPr/>
          </p:nvSpPr>
          <p:spPr>
            <a:xfrm>
              <a:off x="9756562" y="6256732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25-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3" name="文本框 142">
              <a:extLst>
                <a:ext uri="{FF2B5EF4-FFF2-40B4-BE49-F238E27FC236}">
                  <a16:creationId xmlns:a16="http://schemas.microsoft.com/office/drawing/2014/main" id="{489ACEB3-F46A-2CC2-C4FB-D4FA8B4FAFE8}"/>
                </a:ext>
              </a:extLst>
            </p:cNvPr>
            <p:cNvSpPr txBox="1"/>
            <p:nvPr/>
          </p:nvSpPr>
          <p:spPr>
            <a:xfrm>
              <a:off x="11345173" y="5827134"/>
              <a:ext cx="113064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-GAPDH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8" name="文本框 117">
              <a:extLst>
                <a:ext uri="{FF2B5EF4-FFF2-40B4-BE49-F238E27FC236}">
                  <a16:creationId xmlns:a16="http://schemas.microsoft.com/office/drawing/2014/main" id="{6ADB1D77-5E67-653B-73B4-0CF5C05644C3}"/>
                </a:ext>
              </a:extLst>
            </p:cNvPr>
            <p:cNvSpPr txBox="1"/>
            <p:nvPr/>
          </p:nvSpPr>
          <p:spPr>
            <a:xfrm>
              <a:off x="10136818" y="3785626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9" name="文本框 118">
              <a:extLst>
                <a:ext uri="{FF2B5EF4-FFF2-40B4-BE49-F238E27FC236}">
                  <a16:creationId xmlns:a16="http://schemas.microsoft.com/office/drawing/2014/main" id="{E89436EB-300E-4AFF-0F8A-20BDD38F2FF1}"/>
                </a:ext>
              </a:extLst>
            </p:cNvPr>
            <p:cNvSpPr txBox="1"/>
            <p:nvPr/>
          </p:nvSpPr>
          <p:spPr>
            <a:xfrm>
              <a:off x="10459457" y="3779692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0" name="文本框 119">
              <a:extLst>
                <a:ext uri="{FF2B5EF4-FFF2-40B4-BE49-F238E27FC236}">
                  <a16:creationId xmlns:a16="http://schemas.microsoft.com/office/drawing/2014/main" id="{A46A224C-98FD-0D49-1D31-D5104D38B1DD}"/>
                </a:ext>
              </a:extLst>
            </p:cNvPr>
            <p:cNvSpPr txBox="1"/>
            <p:nvPr/>
          </p:nvSpPr>
          <p:spPr>
            <a:xfrm>
              <a:off x="10725452" y="3783256"/>
              <a:ext cx="51836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1" name="文本框 120">
              <a:extLst>
                <a:ext uri="{FF2B5EF4-FFF2-40B4-BE49-F238E27FC236}">
                  <a16:creationId xmlns:a16="http://schemas.microsoft.com/office/drawing/2014/main" id="{B518C232-DA6D-0C32-E564-1947F24632A1}"/>
                </a:ext>
              </a:extLst>
            </p:cNvPr>
            <p:cNvSpPr txBox="1"/>
            <p:nvPr/>
          </p:nvSpPr>
          <p:spPr>
            <a:xfrm>
              <a:off x="9446820" y="3798183"/>
              <a:ext cx="68281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si</a:t>
              </a:r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-NC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2" name="文本框 121">
              <a:extLst>
                <a:ext uri="{FF2B5EF4-FFF2-40B4-BE49-F238E27FC236}">
                  <a16:creationId xmlns:a16="http://schemas.microsoft.com/office/drawing/2014/main" id="{A5D0B7DC-DB9E-2BCD-498E-FEC119A8AC2A}"/>
                </a:ext>
              </a:extLst>
            </p:cNvPr>
            <p:cNvSpPr txBox="1"/>
            <p:nvPr/>
          </p:nvSpPr>
          <p:spPr>
            <a:xfrm>
              <a:off x="9165354" y="3572728"/>
              <a:ext cx="92707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si-MCM6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3" name="文本框 122">
              <a:extLst>
                <a:ext uri="{FF2B5EF4-FFF2-40B4-BE49-F238E27FC236}">
                  <a16:creationId xmlns:a16="http://schemas.microsoft.com/office/drawing/2014/main" id="{8C0521C2-8620-582D-C45D-6D6591E13FD8}"/>
                </a:ext>
              </a:extLst>
            </p:cNvPr>
            <p:cNvSpPr txBox="1"/>
            <p:nvPr/>
          </p:nvSpPr>
          <p:spPr>
            <a:xfrm>
              <a:off x="9542438" y="3368598"/>
              <a:ext cx="53906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H/R</a:t>
              </a:r>
              <a:endParaRPr kumimoji="1" lang="zh-CN" altLang="en-US" sz="1400" dirty="0">
                <a:latin typeface="Symbol" pitchFamily="2" charset="2"/>
                <a:cs typeface="Arial" panose="020B0604020202020204" pitchFamily="34" charset="0"/>
              </a:endParaRPr>
            </a:p>
          </p:txBody>
        </p:sp>
        <p:sp>
          <p:nvSpPr>
            <p:cNvPr id="124" name="文本框 123">
              <a:extLst>
                <a:ext uri="{FF2B5EF4-FFF2-40B4-BE49-F238E27FC236}">
                  <a16:creationId xmlns:a16="http://schemas.microsoft.com/office/drawing/2014/main" id="{A80C5F5D-A329-2E62-7674-3EDC6E84B6ED}"/>
                </a:ext>
              </a:extLst>
            </p:cNvPr>
            <p:cNvSpPr txBox="1"/>
            <p:nvPr/>
          </p:nvSpPr>
          <p:spPr>
            <a:xfrm>
              <a:off x="11050603" y="3776235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5" name="文本框 124">
              <a:extLst>
                <a:ext uri="{FF2B5EF4-FFF2-40B4-BE49-F238E27FC236}">
                  <a16:creationId xmlns:a16="http://schemas.microsoft.com/office/drawing/2014/main" id="{017EDAEE-C544-44C9-3EB0-DB9D1BF15268}"/>
                </a:ext>
              </a:extLst>
            </p:cNvPr>
            <p:cNvSpPr txBox="1"/>
            <p:nvPr/>
          </p:nvSpPr>
          <p:spPr>
            <a:xfrm>
              <a:off x="10425152" y="3552443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6" name="文本框 125">
              <a:extLst>
                <a:ext uri="{FF2B5EF4-FFF2-40B4-BE49-F238E27FC236}">
                  <a16:creationId xmlns:a16="http://schemas.microsoft.com/office/drawing/2014/main" id="{9ACC940F-66B9-3AB1-DF94-2EA0A66FFF41}"/>
                </a:ext>
              </a:extLst>
            </p:cNvPr>
            <p:cNvSpPr txBox="1"/>
            <p:nvPr/>
          </p:nvSpPr>
          <p:spPr>
            <a:xfrm>
              <a:off x="10747791" y="3546509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7" name="文本框 126">
              <a:extLst>
                <a:ext uri="{FF2B5EF4-FFF2-40B4-BE49-F238E27FC236}">
                  <a16:creationId xmlns:a16="http://schemas.microsoft.com/office/drawing/2014/main" id="{A27D1804-34AA-C461-D52D-4847F02870A3}"/>
                </a:ext>
              </a:extLst>
            </p:cNvPr>
            <p:cNvSpPr txBox="1"/>
            <p:nvPr/>
          </p:nvSpPr>
          <p:spPr>
            <a:xfrm>
              <a:off x="11034806" y="3550073"/>
              <a:ext cx="51836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8" name="文本框 127">
              <a:extLst>
                <a:ext uri="{FF2B5EF4-FFF2-40B4-BE49-F238E27FC236}">
                  <a16:creationId xmlns:a16="http://schemas.microsoft.com/office/drawing/2014/main" id="{7BCFACD8-0195-5842-EC12-2E33862C0F19}"/>
                </a:ext>
              </a:extLst>
            </p:cNvPr>
            <p:cNvSpPr txBox="1"/>
            <p:nvPr/>
          </p:nvSpPr>
          <p:spPr>
            <a:xfrm>
              <a:off x="10150379" y="3532112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9" name="文本框 128">
              <a:extLst>
                <a:ext uri="{FF2B5EF4-FFF2-40B4-BE49-F238E27FC236}">
                  <a16:creationId xmlns:a16="http://schemas.microsoft.com/office/drawing/2014/main" id="{8211FF3E-C70A-BEB2-3A88-76B88B55ED8F}"/>
                </a:ext>
              </a:extLst>
            </p:cNvPr>
            <p:cNvSpPr txBox="1"/>
            <p:nvPr/>
          </p:nvSpPr>
          <p:spPr>
            <a:xfrm>
              <a:off x="10155895" y="3340929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0" name="文本框 129">
              <a:extLst>
                <a:ext uri="{FF2B5EF4-FFF2-40B4-BE49-F238E27FC236}">
                  <a16:creationId xmlns:a16="http://schemas.microsoft.com/office/drawing/2014/main" id="{BACEEDDE-9B74-430D-CB18-5A3EDD98396F}"/>
                </a:ext>
              </a:extLst>
            </p:cNvPr>
            <p:cNvSpPr txBox="1"/>
            <p:nvPr/>
          </p:nvSpPr>
          <p:spPr>
            <a:xfrm>
              <a:off x="10445072" y="3333703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1" name="文本框 130">
              <a:extLst>
                <a:ext uri="{FF2B5EF4-FFF2-40B4-BE49-F238E27FC236}">
                  <a16:creationId xmlns:a16="http://schemas.microsoft.com/office/drawing/2014/main" id="{BC391F1F-EDF2-CE85-D45B-759A9B6F6A1E}"/>
                </a:ext>
              </a:extLst>
            </p:cNvPr>
            <p:cNvSpPr txBox="1"/>
            <p:nvPr/>
          </p:nvSpPr>
          <p:spPr>
            <a:xfrm>
              <a:off x="10721028" y="3347950"/>
              <a:ext cx="51836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2" name="文本框 131">
              <a:extLst>
                <a:ext uri="{FF2B5EF4-FFF2-40B4-BE49-F238E27FC236}">
                  <a16:creationId xmlns:a16="http://schemas.microsoft.com/office/drawing/2014/main" id="{840CD9F1-932E-FC0B-0E4A-38922EBC445F}"/>
                </a:ext>
              </a:extLst>
            </p:cNvPr>
            <p:cNvSpPr txBox="1"/>
            <p:nvPr/>
          </p:nvSpPr>
          <p:spPr>
            <a:xfrm>
              <a:off x="11035014" y="3340929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3" name="文本框 132">
              <a:extLst>
                <a:ext uri="{FF2B5EF4-FFF2-40B4-BE49-F238E27FC236}">
                  <a16:creationId xmlns:a16="http://schemas.microsoft.com/office/drawing/2014/main" id="{0AB7D138-1939-52CD-50CF-5D98DE1AB872}"/>
                </a:ext>
              </a:extLst>
            </p:cNvPr>
            <p:cNvSpPr txBox="1"/>
            <p:nvPr/>
          </p:nvSpPr>
          <p:spPr>
            <a:xfrm>
              <a:off x="11897710" y="4960883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pic>
        <p:nvPicPr>
          <p:cNvPr id="150" name="图片 149">
            <a:extLst>
              <a:ext uri="{FF2B5EF4-FFF2-40B4-BE49-F238E27FC236}">
                <a16:creationId xmlns:a16="http://schemas.microsoft.com/office/drawing/2014/main" id="{A847ADD1-251A-1539-6AB0-6A27C8C9CF2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529" y="1977466"/>
            <a:ext cx="2939554" cy="2883333"/>
          </a:xfrm>
          <a:prstGeom prst="rect">
            <a:avLst/>
          </a:prstGeom>
        </p:spPr>
      </p:pic>
      <p:sp>
        <p:nvSpPr>
          <p:cNvPr id="151" name="文本框 150">
            <a:extLst>
              <a:ext uri="{FF2B5EF4-FFF2-40B4-BE49-F238E27FC236}">
                <a16:creationId xmlns:a16="http://schemas.microsoft.com/office/drawing/2014/main" id="{95716981-E432-946C-3C1B-2F113B437EDC}"/>
              </a:ext>
            </a:extLst>
          </p:cNvPr>
          <p:cNvSpPr txBox="1"/>
          <p:nvPr/>
        </p:nvSpPr>
        <p:spPr>
          <a:xfrm>
            <a:off x="0" y="85645"/>
            <a:ext cx="12727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Figure 2I</a:t>
            </a:r>
            <a:endParaRPr kumimoji="1" lang="zh-CN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87141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658621EF-94B2-AE61-9A57-1B37A83400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586" y="1507575"/>
            <a:ext cx="4084171" cy="3555344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7ECB3356-3319-4149-289D-41A34A6CA9C7}"/>
              </a:ext>
            </a:extLst>
          </p:cNvPr>
          <p:cNvSpPr txBox="1"/>
          <p:nvPr/>
        </p:nvSpPr>
        <p:spPr>
          <a:xfrm>
            <a:off x="0" y="85645"/>
            <a:ext cx="12727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Figure 3F</a:t>
            </a:r>
            <a:endParaRPr kumimoji="1" lang="zh-CN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9" name="组合 38">
            <a:extLst>
              <a:ext uri="{FF2B5EF4-FFF2-40B4-BE49-F238E27FC236}">
                <a16:creationId xmlns:a16="http://schemas.microsoft.com/office/drawing/2014/main" id="{5457E452-660E-ACFB-78B8-E93105EA1DC0}"/>
              </a:ext>
            </a:extLst>
          </p:cNvPr>
          <p:cNvGrpSpPr/>
          <p:nvPr/>
        </p:nvGrpSpPr>
        <p:grpSpPr>
          <a:xfrm>
            <a:off x="6057590" y="-14207"/>
            <a:ext cx="4670903" cy="3347759"/>
            <a:chOff x="7156944" y="-239367"/>
            <a:chExt cx="4670903" cy="3347759"/>
          </a:xfrm>
        </p:grpSpPr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00F86032-DD78-7B5C-477E-C8EB6C3D2D8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643210" y="1128392"/>
              <a:ext cx="3331059" cy="19800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A41A58B3-6DE7-D5D9-DF77-709FADFB67D1}"/>
                </a:ext>
              </a:extLst>
            </p:cNvPr>
            <p:cNvSpPr txBox="1"/>
            <p:nvPr/>
          </p:nvSpPr>
          <p:spPr>
            <a:xfrm>
              <a:off x="7170242" y="820615"/>
              <a:ext cx="6411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4467456B-E6EF-5ACC-BFFF-78C6A0669537}"/>
                </a:ext>
              </a:extLst>
            </p:cNvPr>
            <p:cNvSpPr txBox="1"/>
            <p:nvPr/>
          </p:nvSpPr>
          <p:spPr>
            <a:xfrm rot="18900000">
              <a:off x="7761659" y="250113"/>
              <a:ext cx="16816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AAV-</a:t>
              </a:r>
              <a:r>
                <a:rPr kumimoji="1" lang="en-US" altLang="zh-C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sh</a:t>
              </a:r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-Ctrl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4" name="直线连接符 13">
              <a:extLst>
                <a:ext uri="{FF2B5EF4-FFF2-40B4-BE49-F238E27FC236}">
                  <a16:creationId xmlns:a16="http://schemas.microsoft.com/office/drawing/2014/main" id="{02FFD360-5573-E872-969E-CF3953A79C22}"/>
                </a:ext>
              </a:extLst>
            </p:cNvPr>
            <p:cNvCxnSpPr/>
            <p:nvPr/>
          </p:nvCxnSpPr>
          <p:spPr>
            <a:xfrm>
              <a:off x="9354205" y="1033802"/>
              <a:ext cx="72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线连接符 14">
              <a:extLst>
                <a:ext uri="{FF2B5EF4-FFF2-40B4-BE49-F238E27FC236}">
                  <a16:creationId xmlns:a16="http://schemas.microsoft.com/office/drawing/2014/main" id="{B64208CB-8493-8A9A-4F7E-B06C9A69C36A}"/>
                </a:ext>
              </a:extLst>
            </p:cNvPr>
            <p:cNvCxnSpPr/>
            <p:nvPr/>
          </p:nvCxnSpPr>
          <p:spPr>
            <a:xfrm>
              <a:off x="10170612" y="1033802"/>
              <a:ext cx="72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线连接符 15">
              <a:extLst>
                <a:ext uri="{FF2B5EF4-FFF2-40B4-BE49-F238E27FC236}">
                  <a16:creationId xmlns:a16="http://schemas.microsoft.com/office/drawing/2014/main" id="{056BFEDF-645E-7910-55AC-18F08EEEA6ED}"/>
                </a:ext>
              </a:extLst>
            </p:cNvPr>
            <p:cNvCxnSpPr/>
            <p:nvPr/>
          </p:nvCxnSpPr>
          <p:spPr>
            <a:xfrm>
              <a:off x="7750070" y="1032334"/>
              <a:ext cx="648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线连接符 16">
              <a:extLst>
                <a:ext uri="{FF2B5EF4-FFF2-40B4-BE49-F238E27FC236}">
                  <a16:creationId xmlns:a16="http://schemas.microsoft.com/office/drawing/2014/main" id="{A472D97E-F049-169B-8605-440A8B7F298F}"/>
                </a:ext>
              </a:extLst>
            </p:cNvPr>
            <p:cNvCxnSpPr/>
            <p:nvPr/>
          </p:nvCxnSpPr>
          <p:spPr>
            <a:xfrm>
              <a:off x="8513928" y="1032334"/>
              <a:ext cx="72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69A9C75A-62F5-4955-25CA-B240662EC242}"/>
                </a:ext>
              </a:extLst>
            </p:cNvPr>
            <p:cNvSpPr txBox="1"/>
            <p:nvPr/>
          </p:nvSpPr>
          <p:spPr>
            <a:xfrm rot="18900000">
              <a:off x="9321921" y="250112"/>
              <a:ext cx="16816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AAV-</a:t>
              </a:r>
              <a:r>
                <a:rPr kumimoji="1" lang="en-US" altLang="zh-C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sh</a:t>
              </a:r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-Ctrl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E9B35451-DCA5-9B31-2151-D6C0959AC54B}"/>
                </a:ext>
              </a:extLst>
            </p:cNvPr>
            <p:cNvSpPr txBox="1"/>
            <p:nvPr/>
          </p:nvSpPr>
          <p:spPr>
            <a:xfrm rot="18900000">
              <a:off x="8481079" y="260622"/>
              <a:ext cx="16816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AAV-sh-MCM6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3152D769-8B72-D967-BC04-B35C52DC7BA3}"/>
                </a:ext>
              </a:extLst>
            </p:cNvPr>
            <p:cNvSpPr txBox="1"/>
            <p:nvPr/>
          </p:nvSpPr>
          <p:spPr>
            <a:xfrm rot="18900000">
              <a:off x="10146191" y="260621"/>
              <a:ext cx="16816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AAV-sh-MCM6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21" name="直线连接符 20">
              <a:extLst>
                <a:ext uri="{FF2B5EF4-FFF2-40B4-BE49-F238E27FC236}">
                  <a16:creationId xmlns:a16="http://schemas.microsoft.com/office/drawing/2014/main" id="{1036A815-B0D5-3540-89E7-F2E22EE28FD0}"/>
                </a:ext>
              </a:extLst>
            </p:cNvPr>
            <p:cNvCxnSpPr/>
            <p:nvPr/>
          </p:nvCxnSpPr>
          <p:spPr>
            <a:xfrm>
              <a:off x="10021477" y="42248"/>
              <a:ext cx="144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859777BA-C7D2-5670-9A6B-0BA90E9801D1}"/>
                </a:ext>
              </a:extLst>
            </p:cNvPr>
            <p:cNvSpPr txBox="1"/>
            <p:nvPr/>
          </p:nvSpPr>
          <p:spPr>
            <a:xfrm>
              <a:off x="10637818" y="-239367"/>
              <a:ext cx="6411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UUO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D4DA79D4-1C82-396C-9A65-C77BC1D5C909}"/>
                </a:ext>
              </a:extLst>
            </p:cNvPr>
            <p:cNvSpPr txBox="1"/>
            <p:nvPr/>
          </p:nvSpPr>
          <p:spPr>
            <a:xfrm>
              <a:off x="7156944" y="1107371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180-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2A42BEF6-0882-9345-B103-A24F33728119}"/>
                </a:ext>
              </a:extLst>
            </p:cNvPr>
            <p:cNvSpPr txBox="1"/>
            <p:nvPr/>
          </p:nvSpPr>
          <p:spPr>
            <a:xfrm>
              <a:off x="7156944" y="1357316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130-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3E47F8CF-B9FE-201A-9D4C-609B286E7466}"/>
                </a:ext>
              </a:extLst>
            </p:cNvPr>
            <p:cNvSpPr txBox="1"/>
            <p:nvPr/>
          </p:nvSpPr>
          <p:spPr>
            <a:xfrm>
              <a:off x="7170956" y="1586240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100-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4D11AD7A-9B40-CE34-026C-2D4F69054EB4}"/>
                </a:ext>
              </a:extLst>
            </p:cNvPr>
            <p:cNvSpPr txBox="1"/>
            <p:nvPr/>
          </p:nvSpPr>
          <p:spPr>
            <a:xfrm>
              <a:off x="7263950" y="1915036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70-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D826197B-3DBB-0F89-0A9D-DA58B6D24424}"/>
                </a:ext>
              </a:extLst>
            </p:cNvPr>
            <p:cNvSpPr txBox="1"/>
            <p:nvPr/>
          </p:nvSpPr>
          <p:spPr>
            <a:xfrm>
              <a:off x="7263950" y="2261142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55-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24F5276E-7401-AF5D-DE93-8B15405BC773}"/>
                </a:ext>
              </a:extLst>
            </p:cNvPr>
            <p:cNvSpPr txBox="1"/>
            <p:nvPr/>
          </p:nvSpPr>
          <p:spPr>
            <a:xfrm>
              <a:off x="7263950" y="2502497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42-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91513197-E1CD-5B03-57DA-6F80A8F2942D}"/>
                </a:ext>
              </a:extLst>
            </p:cNvPr>
            <p:cNvSpPr txBox="1"/>
            <p:nvPr/>
          </p:nvSpPr>
          <p:spPr>
            <a:xfrm>
              <a:off x="7263950" y="2794350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33-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C76E9166-1078-6D34-BCC7-C320829FBDDE}"/>
                </a:ext>
              </a:extLst>
            </p:cNvPr>
            <p:cNvSpPr txBox="1"/>
            <p:nvPr/>
          </p:nvSpPr>
          <p:spPr>
            <a:xfrm>
              <a:off x="10913013" y="1576515"/>
              <a:ext cx="80730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-MCM6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2" name="组合 61">
            <a:extLst>
              <a:ext uri="{FF2B5EF4-FFF2-40B4-BE49-F238E27FC236}">
                <a16:creationId xmlns:a16="http://schemas.microsoft.com/office/drawing/2014/main" id="{CEACBB75-97FB-B5BF-5C95-DB5C2BD4B46D}"/>
              </a:ext>
            </a:extLst>
          </p:cNvPr>
          <p:cNvGrpSpPr/>
          <p:nvPr/>
        </p:nvGrpSpPr>
        <p:grpSpPr>
          <a:xfrm>
            <a:off x="6163182" y="3429000"/>
            <a:ext cx="5058203" cy="3352687"/>
            <a:chOff x="7040507" y="3382483"/>
            <a:chExt cx="5058203" cy="3352687"/>
          </a:xfrm>
        </p:grpSpPr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E0544845-5695-4EFE-371E-404E2496E1B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543722" y="4755170"/>
              <a:ext cx="3331059" cy="19800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42" name="文本框 41">
              <a:extLst>
                <a:ext uri="{FF2B5EF4-FFF2-40B4-BE49-F238E27FC236}">
                  <a16:creationId xmlns:a16="http://schemas.microsoft.com/office/drawing/2014/main" id="{B417DE25-D846-9015-D86C-2422A9343995}"/>
                </a:ext>
              </a:extLst>
            </p:cNvPr>
            <p:cNvSpPr txBox="1"/>
            <p:nvPr/>
          </p:nvSpPr>
          <p:spPr>
            <a:xfrm>
              <a:off x="7043296" y="4442465"/>
              <a:ext cx="6411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" name="文本框 42">
              <a:extLst>
                <a:ext uri="{FF2B5EF4-FFF2-40B4-BE49-F238E27FC236}">
                  <a16:creationId xmlns:a16="http://schemas.microsoft.com/office/drawing/2014/main" id="{0941C38D-063D-2ED8-0620-936A00461B07}"/>
                </a:ext>
              </a:extLst>
            </p:cNvPr>
            <p:cNvSpPr txBox="1"/>
            <p:nvPr/>
          </p:nvSpPr>
          <p:spPr>
            <a:xfrm rot="18900000">
              <a:off x="7645222" y="3882473"/>
              <a:ext cx="16816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AAV-</a:t>
              </a:r>
              <a:r>
                <a:rPr kumimoji="1" lang="en-US" altLang="zh-C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sh</a:t>
              </a:r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-Ctrl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44" name="直线连接符 43">
              <a:extLst>
                <a:ext uri="{FF2B5EF4-FFF2-40B4-BE49-F238E27FC236}">
                  <a16:creationId xmlns:a16="http://schemas.microsoft.com/office/drawing/2014/main" id="{5DCE6649-C4EE-37B8-B869-0239B0CD07B1}"/>
                </a:ext>
              </a:extLst>
            </p:cNvPr>
            <p:cNvCxnSpPr/>
            <p:nvPr/>
          </p:nvCxnSpPr>
          <p:spPr>
            <a:xfrm>
              <a:off x="9311342" y="4666162"/>
              <a:ext cx="72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线连接符 44">
              <a:extLst>
                <a:ext uri="{FF2B5EF4-FFF2-40B4-BE49-F238E27FC236}">
                  <a16:creationId xmlns:a16="http://schemas.microsoft.com/office/drawing/2014/main" id="{10FD2C12-03DD-29FB-83D1-FE65CC47AD53}"/>
                </a:ext>
              </a:extLst>
            </p:cNvPr>
            <p:cNvCxnSpPr/>
            <p:nvPr/>
          </p:nvCxnSpPr>
          <p:spPr>
            <a:xfrm>
              <a:off x="10106729" y="4666162"/>
              <a:ext cx="72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线连接符 45">
              <a:extLst>
                <a:ext uri="{FF2B5EF4-FFF2-40B4-BE49-F238E27FC236}">
                  <a16:creationId xmlns:a16="http://schemas.microsoft.com/office/drawing/2014/main" id="{5EBB93EC-4A3F-CC45-9ECA-8884F49CB1A0}"/>
                </a:ext>
              </a:extLst>
            </p:cNvPr>
            <p:cNvCxnSpPr/>
            <p:nvPr/>
          </p:nvCxnSpPr>
          <p:spPr>
            <a:xfrm>
              <a:off x="7665163" y="4664694"/>
              <a:ext cx="72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线连接符 46">
              <a:extLst>
                <a:ext uri="{FF2B5EF4-FFF2-40B4-BE49-F238E27FC236}">
                  <a16:creationId xmlns:a16="http://schemas.microsoft.com/office/drawing/2014/main" id="{919B2DD9-D899-D2BC-1C22-C629FAFBB360}"/>
                </a:ext>
              </a:extLst>
            </p:cNvPr>
            <p:cNvCxnSpPr/>
            <p:nvPr/>
          </p:nvCxnSpPr>
          <p:spPr>
            <a:xfrm>
              <a:off x="8492084" y="4664694"/>
              <a:ext cx="72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文本框 47">
              <a:extLst>
                <a:ext uri="{FF2B5EF4-FFF2-40B4-BE49-F238E27FC236}">
                  <a16:creationId xmlns:a16="http://schemas.microsoft.com/office/drawing/2014/main" id="{9030A6F7-4C7E-653A-A333-A95B28E6A7A6}"/>
                </a:ext>
              </a:extLst>
            </p:cNvPr>
            <p:cNvSpPr txBox="1"/>
            <p:nvPr/>
          </p:nvSpPr>
          <p:spPr>
            <a:xfrm rot="18900000">
              <a:off x="9289567" y="3882472"/>
              <a:ext cx="16816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AAV-</a:t>
              </a:r>
              <a:r>
                <a:rPr kumimoji="1" lang="en-US" altLang="zh-C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sh</a:t>
              </a:r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-Ctrl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9" name="文本框 48">
              <a:extLst>
                <a:ext uri="{FF2B5EF4-FFF2-40B4-BE49-F238E27FC236}">
                  <a16:creationId xmlns:a16="http://schemas.microsoft.com/office/drawing/2014/main" id="{F6F6BD79-AFEA-B080-23B8-B0A7DDA60475}"/>
                </a:ext>
              </a:extLst>
            </p:cNvPr>
            <p:cNvSpPr txBox="1"/>
            <p:nvPr/>
          </p:nvSpPr>
          <p:spPr>
            <a:xfrm rot="18900000">
              <a:off x="8509707" y="3882471"/>
              <a:ext cx="16816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AAV-sh-MCM6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0" name="文本框 49">
              <a:extLst>
                <a:ext uri="{FF2B5EF4-FFF2-40B4-BE49-F238E27FC236}">
                  <a16:creationId xmlns:a16="http://schemas.microsoft.com/office/drawing/2014/main" id="{50E73105-26A4-4F81-D687-61E7E0F5B44A}"/>
                </a:ext>
              </a:extLst>
            </p:cNvPr>
            <p:cNvSpPr txBox="1"/>
            <p:nvPr/>
          </p:nvSpPr>
          <p:spPr>
            <a:xfrm rot="18900000">
              <a:off x="10122521" y="3892982"/>
              <a:ext cx="16816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AAV-sh-MCM6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51" name="直线连接符 50">
              <a:extLst>
                <a:ext uri="{FF2B5EF4-FFF2-40B4-BE49-F238E27FC236}">
                  <a16:creationId xmlns:a16="http://schemas.microsoft.com/office/drawing/2014/main" id="{EB991201-BE53-344F-F5AA-D9F8F31BE6D2}"/>
                </a:ext>
              </a:extLst>
            </p:cNvPr>
            <p:cNvCxnSpPr/>
            <p:nvPr/>
          </p:nvCxnSpPr>
          <p:spPr>
            <a:xfrm>
              <a:off x="10095946" y="3663890"/>
              <a:ext cx="1368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文本框 51">
              <a:extLst>
                <a:ext uri="{FF2B5EF4-FFF2-40B4-BE49-F238E27FC236}">
                  <a16:creationId xmlns:a16="http://schemas.microsoft.com/office/drawing/2014/main" id="{68CAE6BC-BFE7-586D-EBD1-6252DD3AE018}"/>
                </a:ext>
              </a:extLst>
            </p:cNvPr>
            <p:cNvSpPr txBox="1"/>
            <p:nvPr/>
          </p:nvSpPr>
          <p:spPr>
            <a:xfrm>
              <a:off x="10521381" y="3382483"/>
              <a:ext cx="6411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UUO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3" name="文本框 52">
              <a:extLst>
                <a:ext uri="{FF2B5EF4-FFF2-40B4-BE49-F238E27FC236}">
                  <a16:creationId xmlns:a16="http://schemas.microsoft.com/office/drawing/2014/main" id="{6C8F43D2-8CF9-3D9D-0ADE-CB35F5904A0B}"/>
                </a:ext>
              </a:extLst>
            </p:cNvPr>
            <p:cNvSpPr txBox="1"/>
            <p:nvPr/>
          </p:nvSpPr>
          <p:spPr>
            <a:xfrm>
              <a:off x="7040507" y="4876363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180-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4" name="文本框 53">
              <a:extLst>
                <a:ext uri="{FF2B5EF4-FFF2-40B4-BE49-F238E27FC236}">
                  <a16:creationId xmlns:a16="http://schemas.microsoft.com/office/drawing/2014/main" id="{8EF21C40-5BF7-7241-09E6-0059F8DC4C45}"/>
                </a:ext>
              </a:extLst>
            </p:cNvPr>
            <p:cNvSpPr txBox="1"/>
            <p:nvPr/>
          </p:nvSpPr>
          <p:spPr>
            <a:xfrm>
              <a:off x="7040507" y="5220901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130-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5" name="文本框 54">
              <a:extLst>
                <a:ext uri="{FF2B5EF4-FFF2-40B4-BE49-F238E27FC236}">
                  <a16:creationId xmlns:a16="http://schemas.microsoft.com/office/drawing/2014/main" id="{31C87122-0E8D-1385-6166-2BFD3AB37506}"/>
                </a:ext>
              </a:extLst>
            </p:cNvPr>
            <p:cNvSpPr txBox="1"/>
            <p:nvPr/>
          </p:nvSpPr>
          <p:spPr>
            <a:xfrm>
              <a:off x="7054519" y="5544420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100-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6" name="文本框 55">
              <a:extLst>
                <a:ext uri="{FF2B5EF4-FFF2-40B4-BE49-F238E27FC236}">
                  <a16:creationId xmlns:a16="http://schemas.microsoft.com/office/drawing/2014/main" id="{F04B3571-46D6-8B15-1580-536188423595}"/>
                </a:ext>
              </a:extLst>
            </p:cNvPr>
            <p:cNvSpPr txBox="1"/>
            <p:nvPr/>
          </p:nvSpPr>
          <p:spPr>
            <a:xfrm>
              <a:off x="7147513" y="5799643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70-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7" name="文本框 56">
              <a:extLst>
                <a:ext uri="{FF2B5EF4-FFF2-40B4-BE49-F238E27FC236}">
                  <a16:creationId xmlns:a16="http://schemas.microsoft.com/office/drawing/2014/main" id="{91982850-56CD-8981-B188-F26C6899F694}"/>
                </a:ext>
              </a:extLst>
            </p:cNvPr>
            <p:cNvSpPr txBox="1"/>
            <p:nvPr/>
          </p:nvSpPr>
          <p:spPr>
            <a:xfrm>
              <a:off x="7147513" y="6153614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55-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8" name="文本框 57">
              <a:extLst>
                <a:ext uri="{FF2B5EF4-FFF2-40B4-BE49-F238E27FC236}">
                  <a16:creationId xmlns:a16="http://schemas.microsoft.com/office/drawing/2014/main" id="{8820CBCA-5B66-122B-EBEE-24FE4B194A81}"/>
                </a:ext>
              </a:extLst>
            </p:cNvPr>
            <p:cNvSpPr txBox="1"/>
            <p:nvPr/>
          </p:nvSpPr>
          <p:spPr>
            <a:xfrm>
              <a:off x="7177964" y="6414578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42-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1" name="文本框 60">
              <a:extLst>
                <a:ext uri="{FF2B5EF4-FFF2-40B4-BE49-F238E27FC236}">
                  <a16:creationId xmlns:a16="http://schemas.microsoft.com/office/drawing/2014/main" id="{E90F89F7-E586-F756-35C2-9EAC85C20A59}"/>
                </a:ext>
              </a:extLst>
            </p:cNvPr>
            <p:cNvSpPr txBox="1"/>
            <p:nvPr/>
          </p:nvSpPr>
          <p:spPr>
            <a:xfrm>
              <a:off x="10815946" y="5184140"/>
              <a:ext cx="128276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-E-cadherin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542557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组合 48">
            <a:extLst>
              <a:ext uri="{FF2B5EF4-FFF2-40B4-BE49-F238E27FC236}">
                <a16:creationId xmlns:a16="http://schemas.microsoft.com/office/drawing/2014/main" id="{581C614F-6043-6011-978F-564307FF2494}"/>
              </a:ext>
            </a:extLst>
          </p:cNvPr>
          <p:cNvGrpSpPr/>
          <p:nvPr/>
        </p:nvGrpSpPr>
        <p:grpSpPr>
          <a:xfrm>
            <a:off x="708416" y="-38304"/>
            <a:ext cx="4976298" cy="3383225"/>
            <a:chOff x="506935" y="887313"/>
            <a:chExt cx="4976298" cy="3383225"/>
          </a:xfrm>
        </p:grpSpPr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8590A5C0-F7D4-D0BA-F12D-B3B5A5A231D1}"/>
                </a:ext>
              </a:extLst>
            </p:cNvPr>
            <p:cNvSpPr txBox="1"/>
            <p:nvPr/>
          </p:nvSpPr>
          <p:spPr>
            <a:xfrm>
              <a:off x="531502" y="1936784"/>
              <a:ext cx="6411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9B8020C9-E652-F769-22BE-7CB6489BD147}"/>
                </a:ext>
              </a:extLst>
            </p:cNvPr>
            <p:cNvSpPr txBox="1"/>
            <p:nvPr/>
          </p:nvSpPr>
          <p:spPr>
            <a:xfrm rot="18900000">
              <a:off x="1059100" y="1376793"/>
              <a:ext cx="16816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AAV-</a:t>
              </a:r>
              <a:r>
                <a:rPr kumimoji="1" lang="en-US" altLang="zh-C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sh</a:t>
              </a:r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-Ctrl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8" name="直线连接符 7">
              <a:extLst>
                <a:ext uri="{FF2B5EF4-FFF2-40B4-BE49-F238E27FC236}">
                  <a16:creationId xmlns:a16="http://schemas.microsoft.com/office/drawing/2014/main" id="{69012749-EE87-27F9-9084-942584AA879A}"/>
                </a:ext>
              </a:extLst>
            </p:cNvPr>
            <p:cNvCxnSpPr/>
            <p:nvPr/>
          </p:nvCxnSpPr>
          <p:spPr>
            <a:xfrm>
              <a:off x="2693685" y="2160482"/>
              <a:ext cx="72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线连接符 8">
              <a:extLst>
                <a:ext uri="{FF2B5EF4-FFF2-40B4-BE49-F238E27FC236}">
                  <a16:creationId xmlns:a16="http://schemas.microsoft.com/office/drawing/2014/main" id="{EABBF3F1-44FE-113B-D542-A69E59C47416}"/>
                </a:ext>
              </a:extLst>
            </p:cNvPr>
            <p:cNvCxnSpPr/>
            <p:nvPr/>
          </p:nvCxnSpPr>
          <p:spPr>
            <a:xfrm>
              <a:off x="3499585" y="2160482"/>
              <a:ext cx="72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线连接符 9">
              <a:extLst>
                <a:ext uri="{FF2B5EF4-FFF2-40B4-BE49-F238E27FC236}">
                  <a16:creationId xmlns:a16="http://schemas.microsoft.com/office/drawing/2014/main" id="{425C0982-E36B-651C-FF2B-F8FD782A8B3F}"/>
                </a:ext>
              </a:extLst>
            </p:cNvPr>
            <p:cNvCxnSpPr/>
            <p:nvPr/>
          </p:nvCxnSpPr>
          <p:spPr>
            <a:xfrm>
              <a:off x="1058021" y="2159014"/>
              <a:ext cx="72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线连接符 10">
              <a:extLst>
                <a:ext uri="{FF2B5EF4-FFF2-40B4-BE49-F238E27FC236}">
                  <a16:creationId xmlns:a16="http://schemas.microsoft.com/office/drawing/2014/main" id="{5D7F7B5B-B544-2327-897C-550CD207ECCF}"/>
                </a:ext>
              </a:extLst>
            </p:cNvPr>
            <p:cNvCxnSpPr/>
            <p:nvPr/>
          </p:nvCxnSpPr>
          <p:spPr>
            <a:xfrm>
              <a:off x="1884939" y="2159014"/>
              <a:ext cx="72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D79AB0E3-ABF3-8FFC-ED8D-A44230DFA91D}"/>
                </a:ext>
              </a:extLst>
            </p:cNvPr>
            <p:cNvSpPr txBox="1"/>
            <p:nvPr/>
          </p:nvSpPr>
          <p:spPr>
            <a:xfrm rot="18900000">
              <a:off x="2692935" y="1376792"/>
              <a:ext cx="16816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AAV-</a:t>
              </a:r>
              <a:r>
                <a:rPr kumimoji="1" lang="en-US" altLang="zh-C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sh</a:t>
              </a:r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-Ctrl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0DDC3528-275F-63C4-087B-8CC567257F77}"/>
                </a:ext>
              </a:extLst>
            </p:cNvPr>
            <p:cNvSpPr txBox="1"/>
            <p:nvPr/>
          </p:nvSpPr>
          <p:spPr>
            <a:xfrm rot="18900000">
              <a:off x="1902565" y="1376791"/>
              <a:ext cx="16816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AAV-sh-MCM6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6D0BB45A-8A1F-ED78-7EA4-5A788F11028B}"/>
                </a:ext>
              </a:extLst>
            </p:cNvPr>
            <p:cNvSpPr txBox="1"/>
            <p:nvPr/>
          </p:nvSpPr>
          <p:spPr>
            <a:xfrm rot="18900000">
              <a:off x="3483845" y="1387302"/>
              <a:ext cx="16816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AAV-sh-MCM6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5" name="直线连接符 14">
              <a:extLst>
                <a:ext uri="{FF2B5EF4-FFF2-40B4-BE49-F238E27FC236}">
                  <a16:creationId xmlns:a16="http://schemas.microsoft.com/office/drawing/2014/main" id="{74FFA823-05BD-F236-301A-6B7A42D74060}"/>
                </a:ext>
              </a:extLst>
            </p:cNvPr>
            <p:cNvCxnSpPr/>
            <p:nvPr/>
          </p:nvCxnSpPr>
          <p:spPr>
            <a:xfrm>
              <a:off x="3562374" y="1158210"/>
              <a:ext cx="1368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7EDD38AD-E95E-AE2A-29AA-CFEA8F10DEE7}"/>
                </a:ext>
              </a:extLst>
            </p:cNvPr>
            <p:cNvSpPr txBox="1"/>
            <p:nvPr/>
          </p:nvSpPr>
          <p:spPr>
            <a:xfrm>
              <a:off x="3987809" y="887313"/>
              <a:ext cx="6411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UUO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7FA88790-9708-6D54-6237-8B1B1C2F8E2D}"/>
                </a:ext>
              </a:extLst>
            </p:cNvPr>
            <p:cNvSpPr txBox="1"/>
            <p:nvPr/>
          </p:nvSpPr>
          <p:spPr>
            <a:xfrm>
              <a:off x="520947" y="2677018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180-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C79D987C-FE9E-7C3A-4803-42FC5FD617F0}"/>
                </a:ext>
              </a:extLst>
            </p:cNvPr>
            <p:cNvSpPr txBox="1"/>
            <p:nvPr/>
          </p:nvSpPr>
          <p:spPr>
            <a:xfrm>
              <a:off x="506935" y="2956963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130-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02F5E063-E02A-876F-218A-0156355A2B2B}"/>
                </a:ext>
              </a:extLst>
            </p:cNvPr>
            <p:cNvSpPr txBox="1"/>
            <p:nvPr/>
          </p:nvSpPr>
          <p:spPr>
            <a:xfrm>
              <a:off x="520947" y="3269969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100-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BCB542D6-8FA0-F77C-4345-EBACB70A25A7}"/>
                </a:ext>
              </a:extLst>
            </p:cNvPr>
            <p:cNvSpPr txBox="1"/>
            <p:nvPr/>
          </p:nvSpPr>
          <p:spPr>
            <a:xfrm>
              <a:off x="613941" y="3556723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70-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C5E00EC8-AC56-1142-E17F-010795E9ED0B}"/>
                </a:ext>
              </a:extLst>
            </p:cNvPr>
            <p:cNvSpPr txBox="1"/>
            <p:nvPr/>
          </p:nvSpPr>
          <p:spPr>
            <a:xfrm>
              <a:off x="603431" y="3962761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55-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8E2C7254-AF82-A3AB-4B06-77DE2AC983D7}"/>
                </a:ext>
              </a:extLst>
            </p:cNvPr>
            <p:cNvSpPr txBox="1"/>
            <p:nvPr/>
          </p:nvSpPr>
          <p:spPr>
            <a:xfrm>
              <a:off x="514627" y="2406026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250-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4B882473-62A9-19F7-C562-28B348B5CA60}"/>
                </a:ext>
              </a:extLst>
            </p:cNvPr>
            <p:cNvSpPr txBox="1"/>
            <p:nvPr/>
          </p:nvSpPr>
          <p:spPr>
            <a:xfrm>
              <a:off x="4288414" y="2421791"/>
              <a:ext cx="119481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-Fibronectin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48" name="图片 47">
              <a:extLst>
                <a:ext uri="{FF2B5EF4-FFF2-40B4-BE49-F238E27FC236}">
                  <a16:creationId xmlns:a16="http://schemas.microsoft.com/office/drawing/2014/main" id="{CE24C54C-C893-9BAC-D30A-85D2F7E0780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87087" y="2255072"/>
              <a:ext cx="3331059" cy="19800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  <p:grpSp>
        <p:nvGrpSpPr>
          <p:cNvPr id="53" name="组合 52">
            <a:extLst>
              <a:ext uri="{FF2B5EF4-FFF2-40B4-BE49-F238E27FC236}">
                <a16:creationId xmlns:a16="http://schemas.microsoft.com/office/drawing/2014/main" id="{6CF60024-9F95-6EEF-C084-1F31DF226B90}"/>
              </a:ext>
            </a:extLst>
          </p:cNvPr>
          <p:cNvGrpSpPr/>
          <p:nvPr/>
        </p:nvGrpSpPr>
        <p:grpSpPr>
          <a:xfrm>
            <a:off x="6933653" y="-31499"/>
            <a:ext cx="5063214" cy="3416193"/>
            <a:chOff x="7245509" y="999655"/>
            <a:chExt cx="5063214" cy="3416193"/>
          </a:xfrm>
        </p:grpSpPr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90E034D5-8C99-CAB0-A6A5-CCD5E654834E}"/>
                </a:ext>
              </a:extLst>
            </p:cNvPr>
            <p:cNvSpPr txBox="1"/>
            <p:nvPr/>
          </p:nvSpPr>
          <p:spPr>
            <a:xfrm>
              <a:off x="7245509" y="2057631"/>
              <a:ext cx="6411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27E4C6DA-06A2-A284-2892-01113B9F2A29}"/>
                </a:ext>
              </a:extLst>
            </p:cNvPr>
            <p:cNvSpPr txBox="1"/>
            <p:nvPr/>
          </p:nvSpPr>
          <p:spPr>
            <a:xfrm rot="18900000">
              <a:off x="7793753" y="1489135"/>
              <a:ext cx="16816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AAV-</a:t>
              </a:r>
              <a:r>
                <a:rPr kumimoji="1" lang="en-US" altLang="zh-C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sh</a:t>
              </a:r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-Ctrl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30" name="直线连接符 29">
              <a:extLst>
                <a:ext uri="{FF2B5EF4-FFF2-40B4-BE49-F238E27FC236}">
                  <a16:creationId xmlns:a16="http://schemas.microsoft.com/office/drawing/2014/main" id="{B103C8D0-0169-6AB7-2E41-A5A6AB5CBB6C}"/>
                </a:ext>
              </a:extLst>
            </p:cNvPr>
            <p:cNvCxnSpPr/>
            <p:nvPr/>
          </p:nvCxnSpPr>
          <p:spPr>
            <a:xfrm>
              <a:off x="9459872" y="2272824"/>
              <a:ext cx="72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线连接符 30">
              <a:extLst>
                <a:ext uri="{FF2B5EF4-FFF2-40B4-BE49-F238E27FC236}">
                  <a16:creationId xmlns:a16="http://schemas.microsoft.com/office/drawing/2014/main" id="{F44D41F8-8D18-32E3-9245-8BF6606123B8}"/>
                </a:ext>
              </a:extLst>
            </p:cNvPr>
            <p:cNvCxnSpPr/>
            <p:nvPr/>
          </p:nvCxnSpPr>
          <p:spPr>
            <a:xfrm>
              <a:off x="10265770" y="2272824"/>
              <a:ext cx="72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线连接符 31">
              <a:extLst>
                <a:ext uri="{FF2B5EF4-FFF2-40B4-BE49-F238E27FC236}">
                  <a16:creationId xmlns:a16="http://schemas.microsoft.com/office/drawing/2014/main" id="{C5CFF38B-99BF-587C-496F-EB6CEC1B7FC4}"/>
                </a:ext>
              </a:extLst>
            </p:cNvPr>
            <p:cNvCxnSpPr/>
            <p:nvPr/>
          </p:nvCxnSpPr>
          <p:spPr>
            <a:xfrm>
              <a:off x="7782164" y="2271356"/>
              <a:ext cx="72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线连接符 32">
              <a:extLst>
                <a:ext uri="{FF2B5EF4-FFF2-40B4-BE49-F238E27FC236}">
                  <a16:creationId xmlns:a16="http://schemas.microsoft.com/office/drawing/2014/main" id="{E598FBA4-F823-CDB4-540A-8381DE0CBD1E}"/>
                </a:ext>
              </a:extLst>
            </p:cNvPr>
            <p:cNvCxnSpPr/>
            <p:nvPr/>
          </p:nvCxnSpPr>
          <p:spPr>
            <a:xfrm>
              <a:off x="8598575" y="2271356"/>
              <a:ext cx="72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id="{9C3E5243-B2C1-4853-D3F0-0764A7B99689}"/>
                </a:ext>
              </a:extLst>
            </p:cNvPr>
            <p:cNvSpPr txBox="1"/>
            <p:nvPr/>
          </p:nvSpPr>
          <p:spPr>
            <a:xfrm rot="18900000">
              <a:off x="9438098" y="1489134"/>
              <a:ext cx="16816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AAV-</a:t>
              </a:r>
              <a:r>
                <a:rPr kumimoji="1" lang="en-US" altLang="zh-C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sh</a:t>
              </a:r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-Ctrl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id="{45FCCF42-665C-3768-09A6-BA3D311EA8AA}"/>
                </a:ext>
              </a:extLst>
            </p:cNvPr>
            <p:cNvSpPr txBox="1"/>
            <p:nvPr/>
          </p:nvSpPr>
          <p:spPr>
            <a:xfrm rot="18900000">
              <a:off x="8595176" y="1489133"/>
              <a:ext cx="16816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AAV-sh-MCM6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id="{04F857DC-60DB-B382-744D-FDE0BAB76634}"/>
                </a:ext>
              </a:extLst>
            </p:cNvPr>
            <p:cNvSpPr txBox="1"/>
            <p:nvPr/>
          </p:nvSpPr>
          <p:spPr>
            <a:xfrm rot="18900000">
              <a:off x="10281560" y="1499644"/>
              <a:ext cx="16816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AAV-sh-MCM6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37" name="直线连接符 36">
              <a:extLst>
                <a:ext uri="{FF2B5EF4-FFF2-40B4-BE49-F238E27FC236}">
                  <a16:creationId xmlns:a16="http://schemas.microsoft.com/office/drawing/2014/main" id="{17E416EA-8C51-D1DB-A3BC-55E6A530F49C}"/>
                </a:ext>
              </a:extLst>
            </p:cNvPr>
            <p:cNvCxnSpPr/>
            <p:nvPr/>
          </p:nvCxnSpPr>
          <p:spPr>
            <a:xfrm>
              <a:off x="10244477" y="1270552"/>
              <a:ext cx="1368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id="{AC7C3C0B-7F2A-1E9B-0E38-5BE5D900D78D}"/>
                </a:ext>
              </a:extLst>
            </p:cNvPr>
            <p:cNvSpPr txBox="1"/>
            <p:nvPr/>
          </p:nvSpPr>
          <p:spPr>
            <a:xfrm>
              <a:off x="10669912" y="999655"/>
              <a:ext cx="6411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UUO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id="{4FAC3DDB-8F35-89CD-BE60-0C4FCEADE354}"/>
                </a:ext>
              </a:extLst>
            </p:cNvPr>
            <p:cNvSpPr txBox="1"/>
            <p:nvPr/>
          </p:nvSpPr>
          <p:spPr>
            <a:xfrm>
              <a:off x="7245509" y="2346393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180-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id="{24D1B6A5-3817-E325-2FC2-1D271FBB4973}"/>
                </a:ext>
              </a:extLst>
            </p:cNvPr>
            <p:cNvSpPr txBox="1"/>
            <p:nvPr/>
          </p:nvSpPr>
          <p:spPr>
            <a:xfrm>
              <a:off x="7245509" y="2588541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130-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" name="文本框 40">
              <a:extLst>
                <a:ext uri="{FF2B5EF4-FFF2-40B4-BE49-F238E27FC236}">
                  <a16:creationId xmlns:a16="http://schemas.microsoft.com/office/drawing/2014/main" id="{AD3215D9-31DE-C0A3-8775-FEEB2079488D}"/>
                </a:ext>
              </a:extLst>
            </p:cNvPr>
            <p:cNvSpPr txBox="1"/>
            <p:nvPr/>
          </p:nvSpPr>
          <p:spPr>
            <a:xfrm>
              <a:off x="7245509" y="2875791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100-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2" name="文本框 41">
              <a:extLst>
                <a:ext uri="{FF2B5EF4-FFF2-40B4-BE49-F238E27FC236}">
                  <a16:creationId xmlns:a16="http://schemas.microsoft.com/office/drawing/2014/main" id="{81E88C3A-86D3-6AB8-FB12-3CBCF5D9951C}"/>
                </a:ext>
              </a:extLst>
            </p:cNvPr>
            <p:cNvSpPr txBox="1"/>
            <p:nvPr/>
          </p:nvSpPr>
          <p:spPr>
            <a:xfrm>
              <a:off x="7338084" y="3217318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70-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" name="文本框 42">
              <a:extLst>
                <a:ext uri="{FF2B5EF4-FFF2-40B4-BE49-F238E27FC236}">
                  <a16:creationId xmlns:a16="http://schemas.microsoft.com/office/drawing/2014/main" id="{5417F9BC-E5BA-A03C-4F71-635C1AF20721}"/>
                </a:ext>
              </a:extLst>
            </p:cNvPr>
            <p:cNvSpPr txBox="1"/>
            <p:nvPr/>
          </p:nvSpPr>
          <p:spPr>
            <a:xfrm>
              <a:off x="7326495" y="3558139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55-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" name="文本框 43">
              <a:extLst>
                <a:ext uri="{FF2B5EF4-FFF2-40B4-BE49-F238E27FC236}">
                  <a16:creationId xmlns:a16="http://schemas.microsoft.com/office/drawing/2014/main" id="{6601C57C-0F17-7E33-1F43-DE42F98278D1}"/>
                </a:ext>
              </a:extLst>
            </p:cNvPr>
            <p:cNvSpPr txBox="1"/>
            <p:nvPr/>
          </p:nvSpPr>
          <p:spPr>
            <a:xfrm>
              <a:off x="7323991" y="3847738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42-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5" name="文本框 44">
              <a:extLst>
                <a:ext uri="{FF2B5EF4-FFF2-40B4-BE49-F238E27FC236}">
                  <a16:creationId xmlns:a16="http://schemas.microsoft.com/office/drawing/2014/main" id="{FBB50B23-57FB-D02F-EB02-31BFF9BDE7D7}"/>
                </a:ext>
              </a:extLst>
            </p:cNvPr>
            <p:cNvSpPr txBox="1"/>
            <p:nvPr/>
          </p:nvSpPr>
          <p:spPr>
            <a:xfrm>
              <a:off x="7325069" y="4108071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33-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6" name="文本框 45">
              <a:extLst>
                <a:ext uri="{FF2B5EF4-FFF2-40B4-BE49-F238E27FC236}">
                  <a16:creationId xmlns:a16="http://schemas.microsoft.com/office/drawing/2014/main" id="{BF3B21A3-A096-FD9B-584F-354113D805DE}"/>
                </a:ext>
              </a:extLst>
            </p:cNvPr>
            <p:cNvSpPr txBox="1"/>
            <p:nvPr/>
          </p:nvSpPr>
          <p:spPr>
            <a:xfrm>
              <a:off x="11025959" y="3265595"/>
              <a:ext cx="128276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-Vimentin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51" name="图片 50">
              <a:extLst>
                <a:ext uri="{FF2B5EF4-FFF2-40B4-BE49-F238E27FC236}">
                  <a16:creationId xmlns:a16="http://schemas.microsoft.com/office/drawing/2014/main" id="{9EFF675A-2623-F1C9-7D92-9EC96D75899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1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726448" y="2370042"/>
              <a:ext cx="3331059" cy="19800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  <p:grpSp>
        <p:nvGrpSpPr>
          <p:cNvPr id="100" name="组合 99">
            <a:extLst>
              <a:ext uri="{FF2B5EF4-FFF2-40B4-BE49-F238E27FC236}">
                <a16:creationId xmlns:a16="http://schemas.microsoft.com/office/drawing/2014/main" id="{B7AAEFFD-4F0E-71C8-0573-536C08A50B56}"/>
              </a:ext>
            </a:extLst>
          </p:cNvPr>
          <p:cNvGrpSpPr/>
          <p:nvPr/>
        </p:nvGrpSpPr>
        <p:grpSpPr>
          <a:xfrm>
            <a:off x="6917133" y="3434189"/>
            <a:ext cx="5063926" cy="3368141"/>
            <a:chOff x="6910705" y="3136164"/>
            <a:chExt cx="5063926" cy="3368141"/>
          </a:xfrm>
        </p:grpSpPr>
        <p:pic>
          <p:nvPicPr>
            <p:cNvPr id="57" name="图片 56">
              <a:extLst>
                <a:ext uri="{FF2B5EF4-FFF2-40B4-BE49-F238E27FC236}">
                  <a16:creationId xmlns:a16="http://schemas.microsoft.com/office/drawing/2014/main" id="{5873DED9-FD33-D52E-882F-C87E5B897B2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413824" y="4524305"/>
              <a:ext cx="3331059" cy="19800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79" name="文本框 78">
              <a:extLst>
                <a:ext uri="{FF2B5EF4-FFF2-40B4-BE49-F238E27FC236}">
                  <a16:creationId xmlns:a16="http://schemas.microsoft.com/office/drawing/2014/main" id="{C22E17DA-D748-F940-31D6-E55E2204897E}"/>
                </a:ext>
              </a:extLst>
            </p:cNvPr>
            <p:cNvSpPr txBox="1"/>
            <p:nvPr/>
          </p:nvSpPr>
          <p:spPr>
            <a:xfrm>
              <a:off x="6927225" y="4194140"/>
              <a:ext cx="6411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0" name="文本框 79">
              <a:extLst>
                <a:ext uri="{FF2B5EF4-FFF2-40B4-BE49-F238E27FC236}">
                  <a16:creationId xmlns:a16="http://schemas.microsoft.com/office/drawing/2014/main" id="{A8DE30D7-2CB7-81E1-74BB-0F31F4E32E7F}"/>
                </a:ext>
              </a:extLst>
            </p:cNvPr>
            <p:cNvSpPr txBox="1"/>
            <p:nvPr/>
          </p:nvSpPr>
          <p:spPr>
            <a:xfrm rot="18900000">
              <a:off x="7475469" y="3625644"/>
              <a:ext cx="16816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AAV-</a:t>
              </a:r>
              <a:r>
                <a:rPr kumimoji="1" lang="en-US" altLang="zh-C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sh</a:t>
              </a:r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-Ctrl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81" name="直线连接符 80">
              <a:extLst>
                <a:ext uri="{FF2B5EF4-FFF2-40B4-BE49-F238E27FC236}">
                  <a16:creationId xmlns:a16="http://schemas.microsoft.com/office/drawing/2014/main" id="{09D0B712-69EB-D8A4-B3DB-F1F1D5065FA2}"/>
                </a:ext>
              </a:extLst>
            </p:cNvPr>
            <p:cNvCxnSpPr/>
            <p:nvPr/>
          </p:nvCxnSpPr>
          <p:spPr>
            <a:xfrm>
              <a:off x="9141588" y="4409333"/>
              <a:ext cx="72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直线连接符 81">
              <a:extLst>
                <a:ext uri="{FF2B5EF4-FFF2-40B4-BE49-F238E27FC236}">
                  <a16:creationId xmlns:a16="http://schemas.microsoft.com/office/drawing/2014/main" id="{1AA914CB-1058-BA7C-A615-0EF2C75490BF}"/>
                </a:ext>
              </a:extLst>
            </p:cNvPr>
            <p:cNvCxnSpPr/>
            <p:nvPr/>
          </p:nvCxnSpPr>
          <p:spPr>
            <a:xfrm>
              <a:off x="9947486" y="4409333"/>
              <a:ext cx="72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直线连接符 82">
              <a:extLst>
                <a:ext uri="{FF2B5EF4-FFF2-40B4-BE49-F238E27FC236}">
                  <a16:creationId xmlns:a16="http://schemas.microsoft.com/office/drawing/2014/main" id="{BD0BCD23-33D7-422A-9FE1-6DB923DB2936}"/>
                </a:ext>
              </a:extLst>
            </p:cNvPr>
            <p:cNvCxnSpPr/>
            <p:nvPr/>
          </p:nvCxnSpPr>
          <p:spPr>
            <a:xfrm>
              <a:off x="7463880" y="4407865"/>
              <a:ext cx="72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直线连接符 83">
              <a:extLst>
                <a:ext uri="{FF2B5EF4-FFF2-40B4-BE49-F238E27FC236}">
                  <a16:creationId xmlns:a16="http://schemas.microsoft.com/office/drawing/2014/main" id="{363483EF-FF99-A3AE-0C5D-460261361113}"/>
                </a:ext>
              </a:extLst>
            </p:cNvPr>
            <p:cNvCxnSpPr/>
            <p:nvPr/>
          </p:nvCxnSpPr>
          <p:spPr>
            <a:xfrm>
              <a:off x="8280291" y="4407865"/>
              <a:ext cx="72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5" name="文本框 84">
              <a:extLst>
                <a:ext uri="{FF2B5EF4-FFF2-40B4-BE49-F238E27FC236}">
                  <a16:creationId xmlns:a16="http://schemas.microsoft.com/office/drawing/2014/main" id="{76FB0542-145A-2B62-CFF4-DE6325A8F555}"/>
                </a:ext>
              </a:extLst>
            </p:cNvPr>
            <p:cNvSpPr txBox="1"/>
            <p:nvPr/>
          </p:nvSpPr>
          <p:spPr>
            <a:xfrm rot="18900000">
              <a:off x="9119814" y="3625643"/>
              <a:ext cx="16816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AAV-</a:t>
              </a:r>
              <a:r>
                <a:rPr kumimoji="1" lang="en-US" altLang="zh-C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sh</a:t>
              </a:r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-Ctrl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6" name="文本框 85">
              <a:extLst>
                <a:ext uri="{FF2B5EF4-FFF2-40B4-BE49-F238E27FC236}">
                  <a16:creationId xmlns:a16="http://schemas.microsoft.com/office/drawing/2014/main" id="{4FB01161-A039-111A-8220-93DFEEF4CDD9}"/>
                </a:ext>
              </a:extLst>
            </p:cNvPr>
            <p:cNvSpPr txBox="1"/>
            <p:nvPr/>
          </p:nvSpPr>
          <p:spPr>
            <a:xfrm rot="18900000">
              <a:off x="8276892" y="3625642"/>
              <a:ext cx="16816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AAV-sh-MCM6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7" name="文本框 86">
              <a:extLst>
                <a:ext uri="{FF2B5EF4-FFF2-40B4-BE49-F238E27FC236}">
                  <a16:creationId xmlns:a16="http://schemas.microsoft.com/office/drawing/2014/main" id="{BFC7D13E-2510-C1CC-B865-9E5CADA8BC51}"/>
                </a:ext>
              </a:extLst>
            </p:cNvPr>
            <p:cNvSpPr txBox="1"/>
            <p:nvPr/>
          </p:nvSpPr>
          <p:spPr>
            <a:xfrm rot="18900000">
              <a:off x="9963276" y="3636153"/>
              <a:ext cx="16816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AAV-sh-MCM6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88" name="直线连接符 87">
              <a:extLst>
                <a:ext uri="{FF2B5EF4-FFF2-40B4-BE49-F238E27FC236}">
                  <a16:creationId xmlns:a16="http://schemas.microsoft.com/office/drawing/2014/main" id="{7BE25C8D-80BE-4908-9CE5-E8E376C448EC}"/>
                </a:ext>
              </a:extLst>
            </p:cNvPr>
            <p:cNvCxnSpPr/>
            <p:nvPr/>
          </p:nvCxnSpPr>
          <p:spPr>
            <a:xfrm>
              <a:off x="9926193" y="3407061"/>
              <a:ext cx="1368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9" name="文本框 88">
              <a:extLst>
                <a:ext uri="{FF2B5EF4-FFF2-40B4-BE49-F238E27FC236}">
                  <a16:creationId xmlns:a16="http://schemas.microsoft.com/office/drawing/2014/main" id="{19DE76EE-78FD-12C7-2AE0-65D436C690A8}"/>
                </a:ext>
              </a:extLst>
            </p:cNvPr>
            <p:cNvSpPr txBox="1"/>
            <p:nvPr/>
          </p:nvSpPr>
          <p:spPr>
            <a:xfrm>
              <a:off x="10351628" y="3136164"/>
              <a:ext cx="6411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UUO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1" name="文本框 90">
              <a:extLst>
                <a:ext uri="{FF2B5EF4-FFF2-40B4-BE49-F238E27FC236}">
                  <a16:creationId xmlns:a16="http://schemas.microsoft.com/office/drawing/2014/main" id="{E27BDB3D-39D8-1544-7ED5-5E3710F482AB}"/>
                </a:ext>
              </a:extLst>
            </p:cNvPr>
            <p:cNvSpPr txBox="1"/>
            <p:nvPr/>
          </p:nvSpPr>
          <p:spPr>
            <a:xfrm>
              <a:off x="6910705" y="4492828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130-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2" name="文本框 91">
              <a:extLst>
                <a:ext uri="{FF2B5EF4-FFF2-40B4-BE49-F238E27FC236}">
                  <a16:creationId xmlns:a16="http://schemas.microsoft.com/office/drawing/2014/main" id="{2F87C8C0-839F-C314-EF78-BFF0FA30FFE0}"/>
                </a:ext>
              </a:extLst>
            </p:cNvPr>
            <p:cNvSpPr txBox="1"/>
            <p:nvPr/>
          </p:nvSpPr>
          <p:spPr>
            <a:xfrm>
              <a:off x="6916715" y="4731678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100-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3" name="文本框 92">
              <a:extLst>
                <a:ext uri="{FF2B5EF4-FFF2-40B4-BE49-F238E27FC236}">
                  <a16:creationId xmlns:a16="http://schemas.microsoft.com/office/drawing/2014/main" id="{D78337B9-2784-2B90-C37A-8A18CA62762C}"/>
                </a:ext>
              </a:extLst>
            </p:cNvPr>
            <p:cNvSpPr txBox="1"/>
            <p:nvPr/>
          </p:nvSpPr>
          <p:spPr>
            <a:xfrm>
              <a:off x="6987459" y="5016042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70-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4" name="文本框 93">
              <a:extLst>
                <a:ext uri="{FF2B5EF4-FFF2-40B4-BE49-F238E27FC236}">
                  <a16:creationId xmlns:a16="http://schemas.microsoft.com/office/drawing/2014/main" id="{86209680-2686-C9F9-30D9-AE2C58FFF193}"/>
                </a:ext>
              </a:extLst>
            </p:cNvPr>
            <p:cNvSpPr txBox="1"/>
            <p:nvPr/>
          </p:nvSpPr>
          <p:spPr>
            <a:xfrm>
              <a:off x="6987459" y="5251816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55-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5" name="文本框 94">
              <a:extLst>
                <a:ext uri="{FF2B5EF4-FFF2-40B4-BE49-F238E27FC236}">
                  <a16:creationId xmlns:a16="http://schemas.microsoft.com/office/drawing/2014/main" id="{EF453076-52DF-085A-C6FB-A06C946B4C65}"/>
                </a:ext>
              </a:extLst>
            </p:cNvPr>
            <p:cNvSpPr txBox="1"/>
            <p:nvPr/>
          </p:nvSpPr>
          <p:spPr>
            <a:xfrm>
              <a:off x="6982627" y="5555992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42-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6" name="文本框 95">
              <a:extLst>
                <a:ext uri="{FF2B5EF4-FFF2-40B4-BE49-F238E27FC236}">
                  <a16:creationId xmlns:a16="http://schemas.microsoft.com/office/drawing/2014/main" id="{ED0480E9-7D71-1C5E-4F55-8C9F3A066020}"/>
                </a:ext>
              </a:extLst>
            </p:cNvPr>
            <p:cNvSpPr txBox="1"/>
            <p:nvPr/>
          </p:nvSpPr>
          <p:spPr>
            <a:xfrm>
              <a:off x="6982627" y="5876462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33-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7" name="文本框 96">
              <a:extLst>
                <a:ext uri="{FF2B5EF4-FFF2-40B4-BE49-F238E27FC236}">
                  <a16:creationId xmlns:a16="http://schemas.microsoft.com/office/drawing/2014/main" id="{6359C33F-3EB6-41BF-6774-03882B641D83}"/>
                </a:ext>
              </a:extLst>
            </p:cNvPr>
            <p:cNvSpPr txBox="1"/>
            <p:nvPr/>
          </p:nvSpPr>
          <p:spPr>
            <a:xfrm>
              <a:off x="10691867" y="5688860"/>
              <a:ext cx="128276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-GAPDH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9" name="文本框 98">
              <a:extLst>
                <a:ext uri="{FF2B5EF4-FFF2-40B4-BE49-F238E27FC236}">
                  <a16:creationId xmlns:a16="http://schemas.microsoft.com/office/drawing/2014/main" id="{1888C94D-9463-3F93-3191-2937F72F6652}"/>
                </a:ext>
              </a:extLst>
            </p:cNvPr>
            <p:cNvSpPr txBox="1"/>
            <p:nvPr/>
          </p:nvSpPr>
          <p:spPr>
            <a:xfrm>
              <a:off x="6977795" y="6177751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25-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23" name="组合 122">
            <a:extLst>
              <a:ext uri="{FF2B5EF4-FFF2-40B4-BE49-F238E27FC236}">
                <a16:creationId xmlns:a16="http://schemas.microsoft.com/office/drawing/2014/main" id="{52F71E85-9552-9D99-C026-5C316BA62E9D}"/>
              </a:ext>
            </a:extLst>
          </p:cNvPr>
          <p:cNvGrpSpPr/>
          <p:nvPr/>
        </p:nvGrpSpPr>
        <p:grpSpPr>
          <a:xfrm>
            <a:off x="696843" y="3429000"/>
            <a:ext cx="5031125" cy="3456698"/>
            <a:chOff x="1467535" y="3201495"/>
            <a:chExt cx="5031125" cy="3456698"/>
          </a:xfrm>
        </p:grpSpPr>
        <p:pic>
          <p:nvPicPr>
            <p:cNvPr id="55" name="图片 54">
              <a:extLst>
                <a:ext uri="{FF2B5EF4-FFF2-40B4-BE49-F238E27FC236}">
                  <a16:creationId xmlns:a16="http://schemas.microsoft.com/office/drawing/2014/main" id="{2146A2A6-02E4-D73D-DE56-D981242251F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939199" y="4597727"/>
              <a:ext cx="3331059" cy="19800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103" name="文本框 102">
              <a:extLst>
                <a:ext uri="{FF2B5EF4-FFF2-40B4-BE49-F238E27FC236}">
                  <a16:creationId xmlns:a16="http://schemas.microsoft.com/office/drawing/2014/main" id="{8966488A-D883-8CC5-3B3A-C4BDB7315FEF}"/>
                </a:ext>
              </a:extLst>
            </p:cNvPr>
            <p:cNvSpPr txBox="1"/>
            <p:nvPr/>
          </p:nvSpPr>
          <p:spPr>
            <a:xfrm>
              <a:off x="1479108" y="4259471"/>
              <a:ext cx="6411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4" name="文本框 103">
              <a:extLst>
                <a:ext uri="{FF2B5EF4-FFF2-40B4-BE49-F238E27FC236}">
                  <a16:creationId xmlns:a16="http://schemas.microsoft.com/office/drawing/2014/main" id="{6D6A74AB-019B-9CC4-1A10-62D6EE30DF90}"/>
                </a:ext>
              </a:extLst>
            </p:cNvPr>
            <p:cNvSpPr txBox="1"/>
            <p:nvPr/>
          </p:nvSpPr>
          <p:spPr>
            <a:xfrm rot="18900000">
              <a:off x="2027352" y="3690975"/>
              <a:ext cx="16816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AAV-</a:t>
              </a:r>
              <a:r>
                <a:rPr kumimoji="1" lang="en-US" altLang="zh-C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sh</a:t>
              </a:r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-Ctrl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05" name="直线连接符 104">
              <a:extLst>
                <a:ext uri="{FF2B5EF4-FFF2-40B4-BE49-F238E27FC236}">
                  <a16:creationId xmlns:a16="http://schemas.microsoft.com/office/drawing/2014/main" id="{8D04905E-7006-4EF2-BB14-C42ED5823D15}"/>
                </a:ext>
              </a:extLst>
            </p:cNvPr>
            <p:cNvCxnSpPr/>
            <p:nvPr/>
          </p:nvCxnSpPr>
          <p:spPr>
            <a:xfrm>
              <a:off x="3693471" y="4474664"/>
              <a:ext cx="72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直线连接符 105">
              <a:extLst>
                <a:ext uri="{FF2B5EF4-FFF2-40B4-BE49-F238E27FC236}">
                  <a16:creationId xmlns:a16="http://schemas.microsoft.com/office/drawing/2014/main" id="{802DC1FC-13E9-DEB4-3CEB-CEFA87ECFFA6}"/>
                </a:ext>
              </a:extLst>
            </p:cNvPr>
            <p:cNvCxnSpPr/>
            <p:nvPr/>
          </p:nvCxnSpPr>
          <p:spPr>
            <a:xfrm>
              <a:off x="4499369" y="4474664"/>
              <a:ext cx="72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直线连接符 106">
              <a:extLst>
                <a:ext uri="{FF2B5EF4-FFF2-40B4-BE49-F238E27FC236}">
                  <a16:creationId xmlns:a16="http://schemas.microsoft.com/office/drawing/2014/main" id="{0489EE28-8C16-48CE-D3D7-D1DDCC2AE067}"/>
                </a:ext>
              </a:extLst>
            </p:cNvPr>
            <p:cNvCxnSpPr/>
            <p:nvPr/>
          </p:nvCxnSpPr>
          <p:spPr>
            <a:xfrm>
              <a:off x="2015763" y="4473196"/>
              <a:ext cx="72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直线连接符 107">
              <a:extLst>
                <a:ext uri="{FF2B5EF4-FFF2-40B4-BE49-F238E27FC236}">
                  <a16:creationId xmlns:a16="http://schemas.microsoft.com/office/drawing/2014/main" id="{3A62397D-9EE9-9FC1-FE7B-28692D9ACF96}"/>
                </a:ext>
              </a:extLst>
            </p:cNvPr>
            <p:cNvCxnSpPr/>
            <p:nvPr/>
          </p:nvCxnSpPr>
          <p:spPr>
            <a:xfrm>
              <a:off x="2832174" y="4473196"/>
              <a:ext cx="72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9" name="文本框 108">
              <a:extLst>
                <a:ext uri="{FF2B5EF4-FFF2-40B4-BE49-F238E27FC236}">
                  <a16:creationId xmlns:a16="http://schemas.microsoft.com/office/drawing/2014/main" id="{3E9270C7-13A0-DD3E-8921-757A51AE3A14}"/>
                </a:ext>
              </a:extLst>
            </p:cNvPr>
            <p:cNvSpPr txBox="1"/>
            <p:nvPr/>
          </p:nvSpPr>
          <p:spPr>
            <a:xfrm rot="18900000">
              <a:off x="3671697" y="3690974"/>
              <a:ext cx="16816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AAV-</a:t>
              </a:r>
              <a:r>
                <a:rPr kumimoji="1" lang="en-US" altLang="zh-C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sh</a:t>
              </a:r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-Ctrl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0" name="文本框 109">
              <a:extLst>
                <a:ext uri="{FF2B5EF4-FFF2-40B4-BE49-F238E27FC236}">
                  <a16:creationId xmlns:a16="http://schemas.microsoft.com/office/drawing/2014/main" id="{7958D663-2A2D-1276-6E05-C35EE3148541}"/>
                </a:ext>
              </a:extLst>
            </p:cNvPr>
            <p:cNvSpPr txBox="1"/>
            <p:nvPr/>
          </p:nvSpPr>
          <p:spPr>
            <a:xfrm rot="18900000">
              <a:off x="2828775" y="3690973"/>
              <a:ext cx="16816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AAV-sh-MCM6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1" name="文本框 110">
              <a:extLst>
                <a:ext uri="{FF2B5EF4-FFF2-40B4-BE49-F238E27FC236}">
                  <a16:creationId xmlns:a16="http://schemas.microsoft.com/office/drawing/2014/main" id="{80F9E8D1-B502-FF52-9CDE-CCE1615072D8}"/>
                </a:ext>
              </a:extLst>
            </p:cNvPr>
            <p:cNvSpPr txBox="1"/>
            <p:nvPr/>
          </p:nvSpPr>
          <p:spPr>
            <a:xfrm rot="18900000">
              <a:off x="4515159" y="3701484"/>
              <a:ext cx="16816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AAV-sh-MCM6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12" name="直线连接符 111">
              <a:extLst>
                <a:ext uri="{FF2B5EF4-FFF2-40B4-BE49-F238E27FC236}">
                  <a16:creationId xmlns:a16="http://schemas.microsoft.com/office/drawing/2014/main" id="{4C86D531-C7EB-CA78-5037-4B309711BB43}"/>
                </a:ext>
              </a:extLst>
            </p:cNvPr>
            <p:cNvCxnSpPr/>
            <p:nvPr/>
          </p:nvCxnSpPr>
          <p:spPr>
            <a:xfrm>
              <a:off x="4478076" y="3472392"/>
              <a:ext cx="1368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3" name="文本框 112">
              <a:extLst>
                <a:ext uri="{FF2B5EF4-FFF2-40B4-BE49-F238E27FC236}">
                  <a16:creationId xmlns:a16="http://schemas.microsoft.com/office/drawing/2014/main" id="{DAC3F99C-1A2E-07CC-42F5-69850774E02F}"/>
                </a:ext>
              </a:extLst>
            </p:cNvPr>
            <p:cNvSpPr txBox="1"/>
            <p:nvPr/>
          </p:nvSpPr>
          <p:spPr>
            <a:xfrm>
              <a:off x="4903511" y="3201495"/>
              <a:ext cx="6411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UUO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5" name="文本框 114">
              <a:extLst>
                <a:ext uri="{FF2B5EF4-FFF2-40B4-BE49-F238E27FC236}">
                  <a16:creationId xmlns:a16="http://schemas.microsoft.com/office/drawing/2014/main" id="{7917B925-9F95-FD06-1AB2-35982899496D}"/>
                </a:ext>
              </a:extLst>
            </p:cNvPr>
            <p:cNvSpPr txBox="1"/>
            <p:nvPr/>
          </p:nvSpPr>
          <p:spPr>
            <a:xfrm>
              <a:off x="1467535" y="4522689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100-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6" name="文本框 115">
              <a:extLst>
                <a:ext uri="{FF2B5EF4-FFF2-40B4-BE49-F238E27FC236}">
                  <a16:creationId xmlns:a16="http://schemas.microsoft.com/office/drawing/2014/main" id="{AFA41B95-720A-16B4-22F7-9AE32E4B35EC}"/>
                </a:ext>
              </a:extLst>
            </p:cNvPr>
            <p:cNvSpPr txBox="1"/>
            <p:nvPr/>
          </p:nvSpPr>
          <p:spPr>
            <a:xfrm>
              <a:off x="1571683" y="4736867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70-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7" name="文本框 116">
              <a:extLst>
                <a:ext uri="{FF2B5EF4-FFF2-40B4-BE49-F238E27FC236}">
                  <a16:creationId xmlns:a16="http://schemas.microsoft.com/office/drawing/2014/main" id="{6946B39C-56BA-3E5A-68F5-325997F3F24E}"/>
                </a:ext>
              </a:extLst>
            </p:cNvPr>
            <p:cNvSpPr txBox="1"/>
            <p:nvPr/>
          </p:nvSpPr>
          <p:spPr>
            <a:xfrm>
              <a:off x="1571683" y="4977866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55-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8" name="文本框 117">
              <a:extLst>
                <a:ext uri="{FF2B5EF4-FFF2-40B4-BE49-F238E27FC236}">
                  <a16:creationId xmlns:a16="http://schemas.microsoft.com/office/drawing/2014/main" id="{BB944B3F-0DE9-C919-6B0C-1E8EC67A4D70}"/>
                </a:ext>
              </a:extLst>
            </p:cNvPr>
            <p:cNvSpPr txBox="1"/>
            <p:nvPr/>
          </p:nvSpPr>
          <p:spPr>
            <a:xfrm>
              <a:off x="1540758" y="5316122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42-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9" name="文本框 118">
              <a:extLst>
                <a:ext uri="{FF2B5EF4-FFF2-40B4-BE49-F238E27FC236}">
                  <a16:creationId xmlns:a16="http://schemas.microsoft.com/office/drawing/2014/main" id="{E65A19D9-C86B-E982-800B-101DCF4A9312}"/>
                </a:ext>
              </a:extLst>
            </p:cNvPr>
            <p:cNvSpPr txBox="1"/>
            <p:nvPr/>
          </p:nvSpPr>
          <p:spPr>
            <a:xfrm>
              <a:off x="1540758" y="5672087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33-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0" name="文本框 119">
              <a:extLst>
                <a:ext uri="{FF2B5EF4-FFF2-40B4-BE49-F238E27FC236}">
                  <a16:creationId xmlns:a16="http://schemas.microsoft.com/office/drawing/2014/main" id="{1998D632-2897-696B-6EC8-A50DF7AC417B}"/>
                </a:ext>
              </a:extLst>
            </p:cNvPr>
            <p:cNvSpPr txBox="1"/>
            <p:nvPr/>
          </p:nvSpPr>
          <p:spPr>
            <a:xfrm>
              <a:off x="5215896" y="5351083"/>
              <a:ext cx="128276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r>
                <a:rPr kumimoji="1" lang="en-US" altLang="zh-CN" sz="1400" dirty="0">
                  <a:latin typeface="Symbol" pitchFamily="2" charset="2"/>
                  <a:cs typeface="Arial" panose="020B0604020202020204" pitchFamily="34" charset="0"/>
                </a:rPr>
                <a:t>a</a:t>
              </a:r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-SMA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1" name="文本框 120">
              <a:extLst>
                <a:ext uri="{FF2B5EF4-FFF2-40B4-BE49-F238E27FC236}">
                  <a16:creationId xmlns:a16="http://schemas.microsoft.com/office/drawing/2014/main" id="{193CF23F-B0C2-BA35-CA6E-1E4B866FC9CC}"/>
                </a:ext>
              </a:extLst>
            </p:cNvPr>
            <p:cNvSpPr txBox="1"/>
            <p:nvPr/>
          </p:nvSpPr>
          <p:spPr>
            <a:xfrm>
              <a:off x="1540758" y="5996637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25-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2" name="文本框 121">
              <a:extLst>
                <a:ext uri="{FF2B5EF4-FFF2-40B4-BE49-F238E27FC236}">
                  <a16:creationId xmlns:a16="http://schemas.microsoft.com/office/drawing/2014/main" id="{55894DA1-598C-D750-F23D-D22EEB32714E}"/>
                </a:ext>
              </a:extLst>
            </p:cNvPr>
            <p:cNvSpPr txBox="1"/>
            <p:nvPr/>
          </p:nvSpPr>
          <p:spPr>
            <a:xfrm>
              <a:off x="1540758" y="6350416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17-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003987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7ECB3356-3319-4149-289D-41A34A6CA9C7}"/>
              </a:ext>
            </a:extLst>
          </p:cNvPr>
          <p:cNvSpPr txBox="1"/>
          <p:nvPr/>
        </p:nvSpPr>
        <p:spPr>
          <a:xfrm>
            <a:off x="0" y="85645"/>
            <a:ext cx="12727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Figure 4F</a:t>
            </a:r>
            <a:endParaRPr kumimoji="1" lang="zh-CN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9" name="组合 38">
            <a:extLst>
              <a:ext uri="{FF2B5EF4-FFF2-40B4-BE49-F238E27FC236}">
                <a16:creationId xmlns:a16="http://schemas.microsoft.com/office/drawing/2014/main" id="{5457E452-660E-ACFB-78B8-E93105EA1DC0}"/>
              </a:ext>
            </a:extLst>
          </p:cNvPr>
          <p:cNvGrpSpPr/>
          <p:nvPr/>
        </p:nvGrpSpPr>
        <p:grpSpPr>
          <a:xfrm>
            <a:off x="6043335" y="0"/>
            <a:ext cx="4670903" cy="3362760"/>
            <a:chOff x="7156944" y="-239367"/>
            <a:chExt cx="4670903" cy="3362760"/>
          </a:xfrm>
        </p:grpSpPr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A41A58B3-6DE7-D5D9-DF77-709FADFB67D1}"/>
                </a:ext>
              </a:extLst>
            </p:cNvPr>
            <p:cNvSpPr txBox="1"/>
            <p:nvPr/>
          </p:nvSpPr>
          <p:spPr>
            <a:xfrm>
              <a:off x="7170242" y="820615"/>
              <a:ext cx="6411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4467456B-E6EF-5ACC-BFFF-78C6A0669537}"/>
                </a:ext>
              </a:extLst>
            </p:cNvPr>
            <p:cNvSpPr txBox="1"/>
            <p:nvPr/>
          </p:nvSpPr>
          <p:spPr>
            <a:xfrm rot="18900000">
              <a:off x="7761659" y="250113"/>
              <a:ext cx="16816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AAV-</a:t>
              </a:r>
              <a:r>
                <a:rPr kumimoji="1" lang="en-US" altLang="zh-C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sh</a:t>
              </a:r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-Ctrl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4" name="直线连接符 13">
              <a:extLst>
                <a:ext uri="{FF2B5EF4-FFF2-40B4-BE49-F238E27FC236}">
                  <a16:creationId xmlns:a16="http://schemas.microsoft.com/office/drawing/2014/main" id="{02FFD360-5573-E872-969E-CF3953A79C22}"/>
                </a:ext>
              </a:extLst>
            </p:cNvPr>
            <p:cNvCxnSpPr/>
            <p:nvPr/>
          </p:nvCxnSpPr>
          <p:spPr>
            <a:xfrm>
              <a:off x="9354205" y="1033802"/>
              <a:ext cx="72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线连接符 14">
              <a:extLst>
                <a:ext uri="{FF2B5EF4-FFF2-40B4-BE49-F238E27FC236}">
                  <a16:creationId xmlns:a16="http://schemas.microsoft.com/office/drawing/2014/main" id="{B64208CB-8493-8A9A-4F7E-B06C9A69C36A}"/>
                </a:ext>
              </a:extLst>
            </p:cNvPr>
            <p:cNvCxnSpPr/>
            <p:nvPr/>
          </p:nvCxnSpPr>
          <p:spPr>
            <a:xfrm>
              <a:off x="10170612" y="1033802"/>
              <a:ext cx="72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线连接符 15">
              <a:extLst>
                <a:ext uri="{FF2B5EF4-FFF2-40B4-BE49-F238E27FC236}">
                  <a16:creationId xmlns:a16="http://schemas.microsoft.com/office/drawing/2014/main" id="{056BFEDF-645E-7910-55AC-18F08EEEA6ED}"/>
                </a:ext>
              </a:extLst>
            </p:cNvPr>
            <p:cNvCxnSpPr/>
            <p:nvPr/>
          </p:nvCxnSpPr>
          <p:spPr>
            <a:xfrm>
              <a:off x="7750070" y="1032334"/>
              <a:ext cx="648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线连接符 16">
              <a:extLst>
                <a:ext uri="{FF2B5EF4-FFF2-40B4-BE49-F238E27FC236}">
                  <a16:creationId xmlns:a16="http://schemas.microsoft.com/office/drawing/2014/main" id="{A472D97E-F049-169B-8605-440A8B7F298F}"/>
                </a:ext>
              </a:extLst>
            </p:cNvPr>
            <p:cNvCxnSpPr/>
            <p:nvPr/>
          </p:nvCxnSpPr>
          <p:spPr>
            <a:xfrm>
              <a:off x="8513928" y="1032334"/>
              <a:ext cx="72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69A9C75A-62F5-4955-25CA-B240662EC242}"/>
                </a:ext>
              </a:extLst>
            </p:cNvPr>
            <p:cNvSpPr txBox="1"/>
            <p:nvPr/>
          </p:nvSpPr>
          <p:spPr>
            <a:xfrm rot="18900000">
              <a:off x="9321921" y="250112"/>
              <a:ext cx="16816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AAV-</a:t>
              </a:r>
              <a:r>
                <a:rPr kumimoji="1" lang="en-US" altLang="zh-C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sh</a:t>
              </a:r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-Ctrl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E9B35451-DCA5-9B31-2151-D6C0959AC54B}"/>
                </a:ext>
              </a:extLst>
            </p:cNvPr>
            <p:cNvSpPr txBox="1"/>
            <p:nvPr/>
          </p:nvSpPr>
          <p:spPr>
            <a:xfrm rot="18900000">
              <a:off x="8481079" y="260622"/>
              <a:ext cx="16816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AAV-sh-MCM6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3152D769-8B72-D967-BC04-B35C52DC7BA3}"/>
                </a:ext>
              </a:extLst>
            </p:cNvPr>
            <p:cNvSpPr txBox="1"/>
            <p:nvPr/>
          </p:nvSpPr>
          <p:spPr>
            <a:xfrm rot="18900000">
              <a:off x="10146191" y="260621"/>
              <a:ext cx="16816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AAV-sh-MCM6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21" name="直线连接符 20">
              <a:extLst>
                <a:ext uri="{FF2B5EF4-FFF2-40B4-BE49-F238E27FC236}">
                  <a16:creationId xmlns:a16="http://schemas.microsoft.com/office/drawing/2014/main" id="{1036A815-B0D5-3540-89E7-F2E22EE28FD0}"/>
                </a:ext>
              </a:extLst>
            </p:cNvPr>
            <p:cNvCxnSpPr/>
            <p:nvPr/>
          </p:nvCxnSpPr>
          <p:spPr>
            <a:xfrm>
              <a:off x="10021477" y="42248"/>
              <a:ext cx="144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859777BA-C7D2-5670-9A6B-0BA90E9801D1}"/>
                </a:ext>
              </a:extLst>
            </p:cNvPr>
            <p:cNvSpPr txBox="1"/>
            <p:nvPr/>
          </p:nvSpPr>
          <p:spPr>
            <a:xfrm>
              <a:off x="10637818" y="-239367"/>
              <a:ext cx="6411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UIRI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D4DA79D4-1C82-396C-9A65-C77BC1D5C909}"/>
                </a:ext>
              </a:extLst>
            </p:cNvPr>
            <p:cNvSpPr txBox="1"/>
            <p:nvPr/>
          </p:nvSpPr>
          <p:spPr>
            <a:xfrm>
              <a:off x="7156944" y="1149903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180-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2A42BEF6-0882-9345-B103-A24F33728119}"/>
                </a:ext>
              </a:extLst>
            </p:cNvPr>
            <p:cNvSpPr txBox="1"/>
            <p:nvPr/>
          </p:nvSpPr>
          <p:spPr>
            <a:xfrm>
              <a:off x="7156944" y="1399848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130-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3E47F8CF-B9FE-201A-9D4C-609B286E7466}"/>
                </a:ext>
              </a:extLst>
            </p:cNvPr>
            <p:cNvSpPr txBox="1"/>
            <p:nvPr/>
          </p:nvSpPr>
          <p:spPr>
            <a:xfrm>
              <a:off x="7170956" y="1628772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100-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4D11AD7A-9B40-CE34-026C-2D4F69054EB4}"/>
                </a:ext>
              </a:extLst>
            </p:cNvPr>
            <p:cNvSpPr txBox="1"/>
            <p:nvPr/>
          </p:nvSpPr>
          <p:spPr>
            <a:xfrm>
              <a:off x="7263950" y="2000100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70-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D826197B-3DBB-0F89-0A9D-DA58B6D24424}"/>
                </a:ext>
              </a:extLst>
            </p:cNvPr>
            <p:cNvSpPr txBox="1"/>
            <p:nvPr/>
          </p:nvSpPr>
          <p:spPr>
            <a:xfrm>
              <a:off x="7263950" y="2314307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55-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24F5276E-7401-AF5D-DE93-8B15405BC773}"/>
                </a:ext>
              </a:extLst>
            </p:cNvPr>
            <p:cNvSpPr txBox="1"/>
            <p:nvPr/>
          </p:nvSpPr>
          <p:spPr>
            <a:xfrm>
              <a:off x="7263950" y="2576927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42-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91513197-E1CD-5B03-57DA-6F80A8F2942D}"/>
                </a:ext>
              </a:extLst>
            </p:cNvPr>
            <p:cNvSpPr txBox="1"/>
            <p:nvPr/>
          </p:nvSpPr>
          <p:spPr>
            <a:xfrm>
              <a:off x="7263950" y="2815616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33-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C76E9166-1078-6D34-BCC7-C320829FBDDE}"/>
                </a:ext>
              </a:extLst>
            </p:cNvPr>
            <p:cNvSpPr txBox="1"/>
            <p:nvPr/>
          </p:nvSpPr>
          <p:spPr>
            <a:xfrm>
              <a:off x="10878667" y="1702996"/>
              <a:ext cx="80730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-MCM6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3" name="图片 2">
            <a:extLst>
              <a:ext uri="{FF2B5EF4-FFF2-40B4-BE49-F238E27FC236}">
                <a16:creationId xmlns:a16="http://schemas.microsoft.com/office/drawing/2014/main" id="{7B63920D-8BD9-7C05-3403-40E3B895A2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5764" y="1563253"/>
            <a:ext cx="3960329" cy="3486723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722CA54A-1B62-2D15-FB05-3F12186ACB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8241" y="1385084"/>
            <a:ext cx="3260920" cy="1917700"/>
          </a:xfrm>
          <a:prstGeom prst="rect">
            <a:avLst/>
          </a:prstGeom>
          <a:ln>
            <a:solidFill>
              <a:schemeClr val="tx1"/>
            </a:solidFill>
          </a:ln>
        </p:spPr>
      </p:pic>
      <p:grpSp>
        <p:nvGrpSpPr>
          <p:cNvPr id="23" name="组合 22">
            <a:extLst>
              <a:ext uri="{FF2B5EF4-FFF2-40B4-BE49-F238E27FC236}">
                <a16:creationId xmlns:a16="http://schemas.microsoft.com/office/drawing/2014/main" id="{11F52E0C-937C-4C5C-2EC9-85BF1FDF23CC}"/>
              </a:ext>
            </a:extLst>
          </p:cNvPr>
          <p:cNvGrpSpPr/>
          <p:nvPr/>
        </p:nvGrpSpPr>
        <p:grpSpPr>
          <a:xfrm>
            <a:off x="6078118" y="3429000"/>
            <a:ext cx="5124083" cy="3259243"/>
            <a:chOff x="6163182" y="3429000"/>
            <a:chExt cx="5124083" cy="3259243"/>
          </a:xfrm>
        </p:grpSpPr>
        <p:sp>
          <p:nvSpPr>
            <p:cNvPr id="42" name="文本框 41">
              <a:extLst>
                <a:ext uri="{FF2B5EF4-FFF2-40B4-BE49-F238E27FC236}">
                  <a16:creationId xmlns:a16="http://schemas.microsoft.com/office/drawing/2014/main" id="{B417DE25-D846-9015-D86C-2422A9343995}"/>
                </a:ext>
              </a:extLst>
            </p:cNvPr>
            <p:cNvSpPr txBox="1"/>
            <p:nvPr/>
          </p:nvSpPr>
          <p:spPr>
            <a:xfrm>
              <a:off x="6165971" y="4488982"/>
              <a:ext cx="6411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" name="文本框 42">
              <a:extLst>
                <a:ext uri="{FF2B5EF4-FFF2-40B4-BE49-F238E27FC236}">
                  <a16:creationId xmlns:a16="http://schemas.microsoft.com/office/drawing/2014/main" id="{0941C38D-063D-2ED8-0620-936A00461B07}"/>
                </a:ext>
              </a:extLst>
            </p:cNvPr>
            <p:cNvSpPr txBox="1"/>
            <p:nvPr/>
          </p:nvSpPr>
          <p:spPr>
            <a:xfrm rot="18900000">
              <a:off x="6767897" y="3928990"/>
              <a:ext cx="16816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AAV-</a:t>
              </a:r>
              <a:r>
                <a:rPr kumimoji="1" lang="en-US" altLang="zh-C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sh</a:t>
              </a:r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-Ctrl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44" name="直线连接符 43">
              <a:extLst>
                <a:ext uri="{FF2B5EF4-FFF2-40B4-BE49-F238E27FC236}">
                  <a16:creationId xmlns:a16="http://schemas.microsoft.com/office/drawing/2014/main" id="{5DCE6649-C4EE-37B8-B869-0239B0CD07B1}"/>
                </a:ext>
              </a:extLst>
            </p:cNvPr>
            <p:cNvCxnSpPr/>
            <p:nvPr/>
          </p:nvCxnSpPr>
          <p:spPr>
            <a:xfrm>
              <a:off x="8434017" y="4712679"/>
              <a:ext cx="72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线连接符 44">
              <a:extLst>
                <a:ext uri="{FF2B5EF4-FFF2-40B4-BE49-F238E27FC236}">
                  <a16:creationId xmlns:a16="http://schemas.microsoft.com/office/drawing/2014/main" id="{10FD2C12-03DD-29FB-83D1-FE65CC47AD53}"/>
                </a:ext>
              </a:extLst>
            </p:cNvPr>
            <p:cNvCxnSpPr/>
            <p:nvPr/>
          </p:nvCxnSpPr>
          <p:spPr>
            <a:xfrm>
              <a:off x="9229404" y="4712679"/>
              <a:ext cx="72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线连接符 45">
              <a:extLst>
                <a:ext uri="{FF2B5EF4-FFF2-40B4-BE49-F238E27FC236}">
                  <a16:creationId xmlns:a16="http://schemas.microsoft.com/office/drawing/2014/main" id="{5EBB93EC-4A3F-CC45-9ECA-8884F49CB1A0}"/>
                </a:ext>
              </a:extLst>
            </p:cNvPr>
            <p:cNvCxnSpPr/>
            <p:nvPr/>
          </p:nvCxnSpPr>
          <p:spPr>
            <a:xfrm>
              <a:off x="6787838" y="4711211"/>
              <a:ext cx="72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线连接符 46">
              <a:extLst>
                <a:ext uri="{FF2B5EF4-FFF2-40B4-BE49-F238E27FC236}">
                  <a16:creationId xmlns:a16="http://schemas.microsoft.com/office/drawing/2014/main" id="{919B2DD9-D899-D2BC-1C22-C629FAFBB360}"/>
                </a:ext>
              </a:extLst>
            </p:cNvPr>
            <p:cNvCxnSpPr/>
            <p:nvPr/>
          </p:nvCxnSpPr>
          <p:spPr>
            <a:xfrm>
              <a:off x="7614759" y="4711211"/>
              <a:ext cx="72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文本框 47">
              <a:extLst>
                <a:ext uri="{FF2B5EF4-FFF2-40B4-BE49-F238E27FC236}">
                  <a16:creationId xmlns:a16="http://schemas.microsoft.com/office/drawing/2014/main" id="{9030A6F7-4C7E-653A-A333-A95B28E6A7A6}"/>
                </a:ext>
              </a:extLst>
            </p:cNvPr>
            <p:cNvSpPr txBox="1"/>
            <p:nvPr/>
          </p:nvSpPr>
          <p:spPr>
            <a:xfrm rot="18900000">
              <a:off x="8412242" y="3928989"/>
              <a:ext cx="16816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AAV-</a:t>
              </a:r>
              <a:r>
                <a:rPr kumimoji="1" lang="en-US" altLang="zh-C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sh</a:t>
              </a:r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-Ctrl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9" name="文本框 48">
              <a:extLst>
                <a:ext uri="{FF2B5EF4-FFF2-40B4-BE49-F238E27FC236}">
                  <a16:creationId xmlns:a16="http://schemas.microsoft.com/office/drawing/2014/main" id="{F6F6BD79-AFEA-B080-23B8-B0A7DDA60475}"/>
                </a:ext>
              </a:extLst>
            </p:cNvPr>
            <p:cNvSpPr txBox="1"/>
            <p:nvPr/>
          </p:nvSpPr>
          <p:spPr>
            <a:xfrm rot="18900000">
              <a:off x="7632382" y="3928988"/>
              <a:ext cx="16816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AAV-sh-MCM6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0" name="文本框 49">
              <a:extLst>
                <a:ext uri="{FF2B5EF4-FFF2-40B4-BE49-F238E27FC236}">
                  <a16:creationId xmlns:a16="http://schemas.microsoft.com/office/drawing/2014/main" id="{50E73105-26A4-4F81-D687-61E7E0F5B44A}"/>
                </a:ext>
              </a:extLst>
            </p:cNvPr>
            <p:cNvSpPr txBox="1"/>
            <p:nvPr/>
          </p:nvSpPr>
          <p:spPr>
            <a:xfrm rot="18900000">
              <a:off x="9245196" y="3939499"/>
              <a:ext cx="16816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AAV-sh-MCM6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51" name="直线连接符 50">
              <a:extLst>
                <a:ext uri="{FF2B5EF4-FFF2-40B4-BE49-F238E27FC236}">
                  <a16:creationId xmlns:a16="http://schemas.microsoft.com/office/drawing/2014/main" id="{EB991201-BE53-344F-F5AA-D9F8F31BE6D2}"/>
                </a:ext>
              </a:extLst>
            </p:cNvPr>
            <p:cNvCxnSpPr/>
            <p:nvPr/>
          </p:nvCxnSpPr>
          <p:spPr>
            <a:xfrm>
              <a:off x="9218621" y="3710407"/>
              <a:ext cx="1368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文本框 51">
              <a:extLst>
                <a:ext uri="{FF2B5EF4-FFF2-40B4-BE49-F238E27FC236}">
                  <a16:creationId xmlns:a16="http://schemas.microsoft.com/office/drawing/2014/main" id="{68CAE6BC-BFE7-586D-EBD1-6252DD3AE018}"/>
                </a:ext>
              </a:extLst>
            </p:cNvPr>
            <p:cNvSpPr txBox="1"/>
            <p:nvPr/>
          </p:nvSpPr>
          <p:spPr>
            <a:xfrm>
              <a:off x="9644056" y="3429000"/>
              <a:ext cx="6411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UIRI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3" name="文本框 52">
              <a:extLst>
                <a:ext uri="{FF2B5EF4-FFF2-40B4-BE49-F238E27FC236}">
                  <a16:creationId xmlns:a16="http://schemas.microsoft.com/office/drawing/2014/main" id="{6C8F43D2-8CF9-3D9D-0ADE-CB35F5904A0B}"/>
                </a:ext>
              </a:extLst>
            </p:cNvPr>
            <p:cNvSpPr txBox="1"/>
            <p:nvPr/>
          </p:nvSpPr>
          <p:spPr>
            <a:xfrm>
              <a:off x="6163182" y="4763389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180-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4" name="文本框 53">
              <a:extLst>
                <a:ext uri="{FF2B5EF4-FFF2-40B4-BE49-F238E27FC236}">
                  <a16:creationId xmlns:a16="http://schemas.microsoft.com/office/drawing/2014/main" id="{8EF21C40-5BF7-7241-09E6-0059F8DC4C45}"/>
                </a:ext>
              </a:extLst>
            </p:cNvPr>
            <p:cNvSpPr txBox="1"/>
            <p:nvPr/>
          </p:nvSpPr>
          <p:spPr>
            <a:xfrm>
              <a:off x="6163182" y="5044131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130-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5" name="文本框 54">
              <a:extLst>
                <a:ext uri="{FF2B5EF4-FFF2-40B4-BE49-F238E27FC236}">
                  <a16:creationId xmlns:a16="http://schemas.microsoft.com/office/drawing/2014/main" id="{31C87122-0E8D-1385-6166-2BFD3AB37506}"/>
                </a:ext>
              </a:extLst>
            </p:cNvPr>
            <p:cNvSpPr txBox="1"/>
            <p:nvPr/>
          </p:nvSpPr>
          <p:spPr>
            <a:xfrm>
              <a:off x="6177194" y="5346383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100-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6" name="文本框 55">
              <a:extLst>
                <a:ext uri="{FF2B5EF4-FFF2-40B4-BE49-F238E27FC236}">
                  <a16:creationId xmlns:a16="http://schemas.microsoft.com/office/drawing/2014/main" id="{F04B3571-46D6-8B15-1580-536188423595}"/>
                </a:ext>
              </a:extLst>
            </p:cNvPr>
            <p:cNvSpPr txBox="1"/>
            <p:nvPr/>
          </p:nvSpPr>
          <p:spPr>
            <a:xfrm>
              <a:off x="6270188" y="5654770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70-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7" name="文本框 56">
              <a:extLst>
                <a:ext uri="{FF2B5EF4-FFF2-40B4-BE49-F238E27FC236}">
                  <a16:creationId xmlns:a16="http://schemas.microsoft.com/office/drawing/2014/main" id="{91982850-56CD-8981-B188-F26C6899F694}"/>
                </a:ext>
              </a:extLst>
            </p:cNvPr>
            <p:cNvSpPr txBox="1"/>
            <p:nvPr/>
          </p:nvSpPr>
          <p:spPr>
            <a:xfrm>
              <a:off x="6270188" y="6019376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55-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8" name="文本框 57">
              <a:extLst>
                <a:ext uri="{FF2B5EF4-FFF2-40B4-BE49-F238E27FC236}">
                  <a16:creationId xmlns:a16="http://schemas.microsoft.com/office/drawing/2014/main" id="{8820CBCA-5B66-122B-EBEE-24FE4B194A81}"/>
                </a:ext>
              </a:extLst>
            </p:cNvPr>
            <p:cNvSpPr txBox="1"/>
            <p:nvPr/>
          </p:nvSpPr>
          <p:spPr>
            <a:xfrm>
              <a:off x="6300639" y="6312237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42-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1" name="文本框 60">
              <a:extLst>
                <a:ext uri="{FF2B5EF4-FFF2-40B4-BE49-F238E27FC236}">
                  <a16:creationId xmlns:a16="http://schemas.microsoft.com/office/drawing/2014/main" id="{E90F89F7-E586-F756-35C2-9EAC85C20A59}"/>
                </a:ext>
              </a:extLst>
            </p:cNvPr>
            <p:cNvSpPr txBox="1"/>
            <p:nvPr/>
          </p:nvSpPr>
          <p:spPr>
            <a:xfrm>
              <a:off x="10004501" y="5080745"/>
              <a:ext cx="128276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-E-cadherin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id="{26D01D6E-1AE6-954A-1F2A-FABC04551FE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684571" y="4804267"/>
              <a:ext cx="3378200" cy="1883976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18720725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组合 21">
            <a:extLst>
              <a:ext uri="{FF2B5EF4-FFF2-40B4-BE49-F238E27FC236}">
                <a16:creationId xmlns:a16="http://schemas.microsoft.com/office/drawing/2014/main" id="{54A8D4DE-8C74-D514-6E2C-1009A0CAEF39}"/>
              </a:ext>
            </a:extLst>
          </p:cNvPr>
          <p:cNvGrpSpPr/>
          <p:nvPr/>
        </p:nvGrpSpPr>
        <p:grpSpPr>
          <a:xfrm>
            <a:off x="708416" y="-38304"/>
            <a:ext cx="4988816" cy="3383225"/>
            <a:chOff x="708416" y="-38304"/>
            <a:chExt cx="4988816" cy="3383225"/>
          </a:xfrm>
        </p:grpSpPr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8590A5C0-F7D4-D0BA-F12D-B3B5A5A231D1}"/>
                </a:ext>
              </a:extLst>
            </p:cNvPr>
            <p:cNvSpPr txBox="1"/>
            <p:nvPr/>
          </p:nvSpPr>
          <p:spPr>
            <a:xfrm>
              <a:off x="732983" y="1011167"/>
              <a:ext cx="6411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9B8020C9-E652-F769-22BE-7CB6489BD147}"/>
                </a:ext>
              </a:extLst>
            </p:cNvPr>
            <p:cNvSpPr txBox="1"/>
            <p:nvPr/>
          </p:nvSpPr>
          <p:spPr>
            <a:xfrm rot="18900000">
              <a:off x="1303113" y="451176"/>
              <a:ext cx="16816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AAV-</a:t>
              </a:r>
              <a:r>
                <a:rPr kumimoji="1" lang="en-US" altLang="zh-C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sh</a:t>
              </a:r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-Ctrl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8" name="直线连接符 7">
              <a:extLst>
                <a:ext uri="{FF2B5EF4-FFF2-40B4-BE49-F238E27FC236}">
                  <a16:creationId xmlns:a16="http://schemas.microsoft.com/office/drawing/2014/main" id="{69012749-EE87-27F9-9084-942584AA879A}"/>
                </a:ext>
              </a:extLst>
            </p:cNvPr>
            <p:cNvCxnSpPr/>
            <p:nvPr/>
          </p:nvCxnSpPr>
          <p:spPr>
            <a:xfrm>
              <a:off x="2958964" y="1234865"/>
              <a:ext cx="72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线连接符 8">
              <a:extLst>
                <a:ext uri="{FF2B5EF4-FFF2-40B4-BE49-F238E27FC236}">
                  <a16:creationId xmlns:a16="http://schemas.microsoft.com/office/drawing/2014/main" id="{EABBF3F1-44FE-113B-D542-A69E59C47416}"/>
                </a:ext>
              </a:extLst>
            </p:cNvPr>
            <p:cNvCxnSpPr/>
            <p:nvPr/>
          </p:nvCxnSpPr>
          <p:spPr>
            <a:xfrm>
              <a:off x="3764864" y="1234865"/>
              <a:ext cx="72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线连接符 9">
              <a:extLst>
                <a:ext uri="{FF2B5EF4-FFF2-40B4-BE49-F238E27FC236}">
                  <a16:creationId xmlns:a16="http://schemas.microsoft.com/office/drawing/2014/main" id="{425C0982-E36B-651C-FF2B-F8FD782A8B3F}"/>
                </a:ext>
              </a:extLst>
            </p:cNvPr>
            <p:cNvCxnSpPr/>
            <p:nvPr/>
          </p:nvCxnSpPr>
          <p:spPr>
            <a:xfrm>
              <a:off x="1302034" y="1233397"/>
              <a:ext cx="72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线连接符 10">
              <a:extLst>
                <a:ext uri="{FF2B5EF4-FFF2-40B4-BE49-F238E27FC236}">
                  <a16:creationId xmlns:a16="http://schemas.microsoft.com/office/drawing/2014/main" id="{5D7F7B5B-B544-2327-897C-550CD207ECCF}"/>
                </a:ext>
              </a:extLst>
            </p:cNvPr>
            <p:cNvCxnSpPr/>
            <p:nvPr/>
          </p:nvCxnSpPr>
          <p:spPr>
            <a:xfrm>
              <a:off x="2171484" y="1233397"/>
              <a:ext cx="72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D79AB0E3-ABF3-8FFC-ED8D-A44230DFA91D}"/>
                </a:ext>
              </a:extLst>
            </p:cNvPr>
            <p:cNvSpPr txBox="1"/>
            <p:nvPr/>
          </p:nvSpPr>
          <p:spPr>
            <a:xfrm rot="18900000">
              <a:off x="2958214" y="451175"/>
              <a:ext cx="16816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AAV-</a:t>
              </a:r>
              <a:r>
                <a:rPr kumimoji="1" lang="en-US" altLang="zh-C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sh</a:t>
              </a:r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-Ctrl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0DDC3528-275F-63C4-087B-8CC567257F77}"/>
                </a:ext>
              </a:extLst>
            </p:cNvPr>
            <p:cNvSpPr txBox="1"/>
            <p:nvPr/>
          </p:nvSpPr>
          <p:spPr>
            <a:xfrm rot="18900000">
              <a:off x="2189110" y="451174"/>
              <a:ext cx="16816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AAV-sh-MCM6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6D0BB45A-8A1F-ED78-7EA4-5A788F11028B}"/>
                </a:ext>
              </a:extLst>
            </p:cNvPr>
            <p:cNvSpPr txBox="1"/>
            <p:nvPr/>
          </p:nvSpPr>
          <p:spPr>
            <a:xfrm rot="18900000">
              <a:off x="3749124" y="461685"/>
              <a:ext cx="16816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AAV-sh-MCM6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5" name="直线连接符 14">
              <a:extLst>
                <a:ext uri="{FF2B5EF4-FFF2-40B4-BE49-F238E27FC236}">
                  <a16:creationId xmlns:a16="http://schemas.microsoft.com/office/drawing/2014/main" id="{74FFA823-05BD-F236-301A-6B7A42D74060}"/>
                </a:ext>
              </a:extLst>
            </p:cNvPr>
            <p:cNvCxnSpPr/>
            <p:nvPr/>
          </p:nvCxnSpPr>
          <p:spPr>
            <a:xfrm>
              <a:off x="3763855" y="232593"/>
              <a:ext cx="1368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7EDD38AD-E95E-AE2A-29AA-CFEA8F10DEE7}"/>
                </a:ext>
              </a:extLst>
            </p:cNvPr>
            <p:cNvSpPr txBox="1"/>
            <p:nvPr/>
          </p:nvSpPr>
          <p:spPr>
            <a:xfrm>
              <a:off x="4189290" y="-38304"/>
              <a:ext cx="6411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UIRI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7FA88790-9708-6D54-6237-8B1B1C2F8E2D}"/>
                </a:ext>
              </a:extLst>
            </p:cNvPr>
            <p:cNvSpPr txBox="1"/>
            <p:nvPr/>
          </p:nvSpPr>
          <p:spPr>
            <a:xfrm>
              <a:off x="722428" y="1825832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180-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C79D987C-FE9E-7C3A-4803-42FC5FD617F0}"/>
                </a:ext>
              </a:extLst>
            </p:cNvPr>
            <p:cNvSpPr txBox="1"/>
            <p:nvPr/>
          </p:nvSpPr>
          <p:spPr>
            <a:xfrm>
              <a:off x="708416" y="2073878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130-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02F5E063-E02A-876F-218A-0156355A2B2B}"/>
                </a:ext>
              </a:extLst>
            </p:cNvPr>
            <p:cNvSpPr txBox="1"/>
            <p:nvPr/>
          </p:nvSpPr>
          <p:spPr>
            <a:xfrm>
              <a:off x="722428" y="2344352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100-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BCB542D6-8FA0-F77C-4345-EBACB70A25A7}"/>
                </a:ext>
              </a:extLst>
            </p:cNvPr>
            <p:cNvSpPr txBox="1"/>
            <p:nvPr/>
          </p:nvSpPr>
          <p:spPr>
            <a:xfrm>
              <a:off x="815422" y="2631106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70-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C5E00EC8-AC56-1142-E17F-010795E9ED0B}"/>
                </a:ext>
              </a:extLst>
            </p:cNvPr>
            <p:cNvSpPr txBox="1"/>
            <p:nvPr/>
          </p:nvSpPr>
          <p:spPr>
            <a:xfrm>
              <a:off x="804912" y="3037144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55-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8E2C7254-AF82-A3AB-4B06-77DE2AC983D7}"/>
                </a:ext>
              </a:extLst>
            </p:cNvPr>
            <p:cNvSpPr txBox="1"/>
            <p:nvPr/>
          </p:nvSpPr>
          <p:spPr>
            <a:xfrm>
              <a:off x="722176" y="1544022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250-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4B882473-62A9-19F7-C562-28B348B5CA60}"/>
                </a:ext>
              </a:extLst>
            </p:cNvPr>
            <p:cNvSpPr txBox="1"/>
            <p:nvPr/>
          </p:nvSpPr>
          <p:spPr>
            <a:xfrm>
              <a:off x="4502413" y="1530648"/>
              <a:ext cx="119481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-Fibronectin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C18B4119-DB32-DFCD-0C91-E63B0DEE650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206702" y="1315239"/>
              <a:ext cx="3354381" cy="1966361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B6FC6966-65A6-E21D-2BC5-AAF3971C03A5}"/>
              </a:ext>
            </a:extLst>
          </p:cNvPr>
          <p:cNvGrpSpPr/>
          <p:nvPr/>
        </p:nvGrpSpPr>
        <p:grpSpPr>
          <a:xfrm>
            <a:off x="6933653" y="-31499"/>
            <a:ext cx="5111204" cy="3319021"/>
            <a:chOff x="6933653" y="-31499"/>
            <a:chExt cx="5111204" cy="3319021"/>
          </a:xfrm>
        </p:grpSpPr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90E034D5-8C99-CAB0-A6A5-CCD5E654834E}"/>
                </a:ext>
              </a:extLst>
            </p:cNvPr>
            <p:cNvSpPr txBox="1"/>
            <p:nvPr/>
          </p:nvSpPr>
          <p:spPr>
            <a:xfrm>
              <a:off x="6933653" y="1026477"/>
              <a:ext cx="6411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27E4C6DA-06A2-A284-2892-01113B9F2A29}"/>
                </a:ext>
              </a:extLst>
            </p:cNvPr>
            <p:cNvSpPr txBox="1"/>
            <p:nvPr/>
          </p:nvSpPr>
          <p:spPr>
            <a:xfrm rot="18900000">
              <a:off x="7481897" y="457981"/>
              <a:ext cx="16816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AAV-</a:t>
              </a:r>
              <a:r>
                <a:rPr kumimoji="1" lang="en-US" altLang="zh-C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sh</a:t>
              </a:r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-Ctrl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30" name="直线连接符 29">
              <a:extLst>
                <a:ext uri="{FF2B5EF4-FFF2-40B4-BE49-F238E27FC236}">
                  <a16:creationId xmlns:a16="http://schemas.microsoft.com/office/drawing/2014/main" id="{B103C8D0-0169-6AB7-2E41-A5A6AB5CBB6C}"/>
                </a:ext>
              </a:extLst>
            </p:cNvPr>
            <p:cNvCxnSpPr/>
            <p:nvPr/>
          </p:nvCxnSpPr>
          <p:spPr>
            <a:xfrm>
              <a:off x="9148016" y="1241670"/>
              <a:ext cx="72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线连接符 30">
              <a:extLst>
                <a:ext uri="{FF2B5EF4-FFF2-40B4-BE49-F238E27FC236}">
                  <a16:creationId xmlns:a16="http://schemas.microsoft.com/office/drawing/2014/main" id="{F44D41F8-8D18-32E3-9245-8BF6606123B8}"/>
                </a:ext>
              </a:extLst>
            </p:cNvPr>
            <p:cNvCxnSpPr/>
            <p:nvPr/>
          </p:nvCxnSpPr>
          <p:spPr>
            <a:xfrm>
              <a:off x="9953914" y="1241670"/>
              <a:ext cx="72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线连接符 31">
              <a:extLst>
                <a:ext uri="{FF2B5EF4-FFF2-40B4-BE49-F238E27FC236}">
                  <a16:creationId xmlns:a16="http://schemas.microsoft.com/office/drawing/2014/main" id="{C5CFF38B-99BF-587C-496F-EB6CEC1B7FC4}"/>
                </a:ext>
              </a:extLst>
            </p:cNvPr>
            <p:cNvCxnSpPr/>
            <p:nvPr/>
          </p:nvCxnSpPr>
          <p:spPr>
            <a:xfrm>
              <a:off x="7470308" y="1240202"/>
              <a:ext cx="72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线连接符 32">
              <a:extLst>
                <a:ext uri="{FF2B5EF4-FFF2-40B4-BE49-F238E27FC236}">
                  <a16:creationId xmlns:a16="http://schemas.microsoft.com/office/drawing/2014/main" id="{E598FBA4-F823-CDB4-540A-8381DE0CBD1E}"/>
                </a:ext>
              </a:extLst>
            </p:cNvPr>
            <p:cNvCxnSpPr/>
            <p:nvPr/>
          </p:nvCxnSpPr>
          <p:spPr>
            <a:xfrm>
              <a:off x="8286719" y="1240202"/>
              <a:ext cx="72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id="{9C3E5243-B2C1-4853-D3F0-0764A7B99689}"/>
                </a:ext>
              </a:extLst>
            </p:cNvPr>
            <p:cNvSpPr txBox="1"/>
            <p:nvPr/>
          </p:nvSpPr>
          <p:spPr>
            <a:xfrm rot="18900000">
              <a:off x="9126242" y="457980"/>
              <a:ext cx="16816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AAV-</a:t>
              </a:r>
              <a:r>
                <a:rPr kumimoji="1" lang="en-US" altLang="zh-C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sh</a:t>
              </a:r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-Ctrl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id="{45FCCF42-665C-3768-09A6-BA3D311EA8AA}"/>
                </a:ext>
              </a:extLst>
            </p:cNvPr>
            <p:cNvSpPr txBox="1"/>
            <p:nvPr/>
          </p:nvSpPr>
          <p:spPr>
            <a:xfrm rot="18900000">
              <a:off x="8283320" y="457979"/>
              <a:ext cx="16816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AAV-sh-MCM6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id="{04F857DC-60DB-B382-744D-FDE0BAB76634}"/>
                </a:ext>
              </a:extLst>
            </p:cNvPr>
            <p:cNvSpPr txBox="1"/>
            <p:nvPr/>
          </p:nvSpPr>
          <p:spPr>
            <a:xfrm rot="18900000">
              <a:off x="9969704" y="468490"/>
              <a:ext cx="16816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AAV-sh-MCM6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37" name="直线连接符 36">
              <a:extLst>
                <a:ext uri="{FF2B5EF4-FFF2-40B4-BE49-F238E27FC236}">
                  <a16:creationId xmlns:a16="http://schemas.microsoft.com/office/drawing/2014/main" id="{17E416EA-8C51-D1DB-A3BC-55E6A530F49C}"/>
                </a:ext>
              </a:extLst>
            </p:cNvPr>
            <p:cNvCxnSpPr/>
            <p:nvPr/>
          </p:nvCxnSpPr>
          <p:spPr>
            <a:xfrm>
              <a:off x="9932621" y="239398"/>
              <a:ext cx="1368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id="{AC7C3C0B-7F2A-1E9B-0E38-5BE5D900D78D}"/>
                </a:ext>
              </a:extLst>
            </p:cNvPr>
            <p:cNvSpPr txBox="1"/>
            <p:nvPr/>
          </p:nvSpPr>
          <p:spPr>
            <a:xfrm>
              <a:off x="10358056" y="-31499"/>
              <a:ext cx="6411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UIRI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id="{4FAC3DDB-8F35-89CD-BE60-0C4FCEADE354}"/>
                </a:ext>
              </a:extLst>
            </p:cNvPr>
            <p:cNvSpPr txBox="1"/>
            <p:nvPr/>
          </p:nvSpPr>
          <p:spPr>
            <a:xfrm>
              <a:off x="6933653" y="1315239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180-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id="{24D1B6A5-3817-E325-2FC2-1D271FBB4973}"/>
                </a:ext>
              </a:extLst>
            </p:cNvPr>
            <p:cNvSpPr txBox="1"/>
            <p:nvPr/>
          </p:nvSpPr>
          <p:spPr>
            <a:xfrm>
              <a:off x="6933653" y="1557387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130-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" name="文本框 40">
              <a:extLst>
                <a:ext uri="{FF2B5EF4-FFF2-40B4-BE49-F238E27FC236}">
                  <a16:creationId xmlns:a16="http://schemas.microsoft.com/office/drawing/2014/main" id="{AD3215D9-31DE-C0A3-8775-FEEB2079488D}"/>
                </a:ext>
              </a:extLst>
            </p:cNvPr>
            <p:cNvSpPr txBox="1"/>
            <p:nvPr/>
          </p:nvSpPr>
          <p:spPr>
            <a:xfrm>
              <a:off x="6933653" y="1844637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100-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2" name="文本框 41">
              <a:extLst>
                <a:ext uri="{FF2B5EF4-FFF2-40B4-BE49-F238E27FC236}">
                  <a16:creationId xmlns:a16="http://schemas.microsoft.com/office/drawing/2014/main" id="{81E88C3A-86D3-6AB8-FB12-3CBCF5D9951C}"/>
                </a:ext>
              </a:extLst>
            </p:cNvPr>
            <p:cNvSpPr txBox="1"/>
            <p:nvPr/>
          </p:nvSpPr>
          <p:spPr>
            <a:xfrm>
              <a:off x="7026228" y="2069204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70-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" name="文本框 42">
              <a:extLst>
                <a:ext uri="{FF2B5EF4-FFF2-40B4-BE49-F238E27FC236}">
                  <a16:creationId xmlns:a16="http://schemas.microsoft.com/office/drawing/2014/main" id="{5417F9BC-E5BA-A03C-4F71-635C1AF20721}"/>
                </a:ext>
              </a:extLst>
            </p:cNvPr>
            <p:cNvSpPr txBox="1"/>
            <p:nvPr/>
          </p:nvSpPr>
          <p:spPr>
            <a:xfrm>
              <a:off x="7014639" y="2410024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55-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" name="文本框 43">
              <a:extLst>
                <a:ext uri="{FF2B5EF4-FFF2-40B4-BE49-F238E27FC236}">
                  <a16:creationId xmlns:a16="http://schemas.microsoft.com/office/drawing/2014/main" id="{6601C57C-0F17-7E33-1F43-DE42F98278D1}"/>
                </a:ext>
              </a:extLst>
            </p:cNvPr>
            <p:cNvSpPr txBox="1"/>
            <p:nvPr/>
          </p:nvSpPr>
          <p:spPr>
            <a:xfrm>
              <a:off x="7012135" y="2688990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42-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5" name="文本框 44">
              <a:extLst>
                <a:ext uri="{FF2B5EF4-FFF2-40B4-BE49-F238E27FC236}">
                  <a16:creationId xmlns:a16="http://schemas.microsoft.com/office/drawing/2014/main" id="{FBB50B23-57FB-D02F-EB02-31BFF9BDE7D7}"/>
                </a:ext>
              </a:extLst>
            </p:cNvPr>
            <p:cNvSpPr txBox="1"/>
            <p:nvPr/>
          </p:nvSpPr>
          <p:spPr>
            <a:xfrm>
              <a:off x="7013213" y="2949323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33-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6" name="文本框 45">
              <a:extLst>
                <a:ext uri="{FF2B5EF4-FFF2-40B4-BE49-F238E27FC236}">
                  <a16:creationId xmlns:a16="http://schemas.microsoft.com/office/drawing/2014/main" id="{BF3B21A3-A096-FD9B-584F-354113D805DE}"/>
                </a:ext>
              </a:extLst>
            </p:cNvPr>
            <p:cNvSpPr txBox="1"/>
            <p:nvPr/>
          </p:nvSpPr>
          <p:spPr>
            <a:xfrm>
              <a:off x="10762093" y="2190701"/>
              <a:ext cx="128276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-Vimentin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6" name="图片 25">
              <a:extLst>
                <a:ext uri="{FF2B5EF4-FFF2-40B4-BE49-F238E27FC236}">
                  <a16:creationId xmlns:a16="http://schemas.microsoft.com/office/drawing/2014/main" id="{AB22509E-B0BC-664D-150C-56C6E3E6A7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1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413069" y="1321161"/>
              <a:ext cx="3354381" cy="1966361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  <p:grpSp>
        <p:nvGrpSpPr>
          <p:cNvPr id="54" name="组合 53">
            <a:extLst>
              <a:ext uri="{FF2B5EF4-FFF2-40B4-BE49-F238E27FC236}">
                <a16:creationId xmlns:a16="http://schemas.microsoft.com/office/drawing/2014/main" id="{36DEE52D-D9F4-A7F5-88A4-68E5EB4F1DD4}"/>
              </a:ext>
            </a:extLst>
          </p:cNvPr>
          <p:cNvGrpSpPr/>
          <p:nvPr/>
        </p:nvGrpSpPr>
        <p:grpSpPr>
          <a:xfrm>
            <a:off x="678762" y="3429000"/>
            <a:ext cx="5078946" cy="3336841"/>
            <a:chOff x="678762" y="3429000"/>
            <a:chExt cx="5078946" cy="3336841"/>
          </a:xfrm>
        </p:grpSpPr>
        <p:sp>
          <p:nvSpPr>
            <p:cNvPr id="103" name="文本框 102">
              <a:extLst>
                <a:ext uri="{FF2B5EF4-FFF2-40B4-BE49-F238E27FC236}">
                  <a16:creationId xmlns:a16="http://schemas.microsoft.com/office/drawing/2014/main" id="{8966488A-D883-8CC5-3B3A-C4BDB7315FEF}"/>
                </a:ext>
              </a:extLst>
            </p:cNvPr>
            <p:cNvSpPr txBox="1"/>
            <p:nvPr/>
          </p:nvSpPr>
          <p:spPr>
            <a:xfrm>
              <a:off x="708416" y="4486976"/>
              <a:ext cx="6411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4" name="文本框 103">
              <a:extLst>
                <a:ext uri="{FF2B5EF4-FFF2-40B4-BE49-F238E27FC236}">
                  <a16:creationId xmlns:a16="http://schemas.microsoft.com/office/drawing/2014/main" id="{6D6A74AB-019B-9CC4-1A10-62D6EE30DF90}"/>
                </a:ext>
              </a:extLst>
            </p:cNvPr>
            <p:cNvSpPr txBox="1"/>
            <p:nvPr/>
          </p:nvSpPr>
          <p:spPr>
            <a:xfrm rot="18900000">
              <a:off x="1256660" y="3918480"/>
              <a:ext cx="16816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AAV-</a:t>
              </a:r>
              <a:r>
                <a:rPr kumimoji="1" lang="en-US" altLang="zh-C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sh</a:t>
              </a:r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-Ctrl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05" name="直线连接符 104">
              <a:extLst>
                <a:ext uri="{FF2B5EF4-FFF2-40B4-BE49-F238E27FC236}">
                  <a16:creationId xmlns:a16="http://schemas.microsoft.com/office/drawing/2014/main" id="{8D04905E-7006-4EF2-BB14-C42ED5823D15}"/>
                </a:ext>
              </a:extLst>
            </p:cNvPr>
            <p:cNvCxnSpPr/>
            <p:nvPr/>
          </p:nvCxnSpPr>
          <p:spPr>
            <a:xfrm>
              <a:off x="2922779" y="4702169"/>
              <a:ext cx="72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直线连接符 105">
              <a:extLst>
                <a:ext uri="{FF2B5EF4-FFF2-40B4-BE49-F238E27FC236}">
                  <a16:creationId xmlns:a16="http://schemas.microsoft.com/office/drawing/2014/main" id="{802DC1FC-13E9-DEB4-3CEB-CEFA87ECFFA6}"/>
                </a:ext>
              </a:extLst>
            </p:cNvPr>
            <p:cNvCxnSpPr/>
            <p:nvPr/>
          </p:nvCxnSpPr>
          <p:spPr>
            <a:xfrm>
              <a:off x="3728677" y="4702169"/>
              <a:ext cx="72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直线连接符 106">
              <a:extLst>
                <a:ext uri="{FF2B5EF4-FFF2-40B4-BE49-F238E27FC236}">
                  <a16:creationId xmlns:a16="http://schemas.microsoft.com/office/drawing/2014/main" id="{0489EE28-8C16-48CE-D3D7-D1DDCC2AE067}"/>
                </a:ext>
              </a:extLst>
            </p:cNvPr>
            <p:cNvCxnSpPr/>
            <p:nvPr/>
          </p:nvCxnSpPr>
          <p:spPr>
            <a:xfrm>
              <a:off x="1245071" y="4700701"/>
              <a:ext cx="72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直线连接符 107">
              <a:extLst>
                <a:ext uri="{FF2B5EF4-FFF2-40B4-BE49-F238E27FC236}">
                  <a16:creationId xmlns:a16="http://schemas.microsoft.com/office/drawing/2014/main" id="{3A62397D-9EE9-9FC1-FE7B-28692D9ACF96}"/>
                </a:ext>
              </a:extLst>
            </p:cNvPr>
            <p:cNvCxnSpPr/>
            <p:nvPr/>
          </p:nvCxnSpPr>
          <p:spPr>
            <a:xfrm>
              <a:off x="2061482" y="4700701"/>
              <a:ext cx="72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9" name="文本框 108">
              <a:extLst>
                <a:ext uri="{FF2B5EF4-FFF2-40B4-BE49-F238E27FC236}">
                  <a16:creationId xmlns:a16="http://schemas.microsoft.com/office/drawing/2014/main" id="{3E9270C7-13A0-DD3E-8921-757A51AE3A14}"/>
                </a:ext>
              </a:extLst>
            </p:cNvPr>
            <p:cNvSpPr txBox="1"/>
            <p:nvPr/>
          </p:nvSpPr>
          <p:spPr>
            <a:xfrm rot="18900000">
              <a:off x="2901005" y="3918479"/>
              <a:ext cx="16816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AAV-</a:t>
              </a:r>
              <a:r>
                <a:rPr kumimoji="1" lang="en-US" altLang="zh-C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sh</a:t>
              </a:r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-Ctrl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0" name="文本框 109">
              <a:extLst>
                <a:ext uri="{FF2B5EF4-FFF2-40B4-BE49-F238E27FC236}">
                  <a16:creationId xmlns:a16="http://schemas.microsoft.com/office/drawing/2014/main" id="{7958D663-2A2D-1276-6E05-C35EE3148541}"/>
                </a:ext>
              </a:extLst>
            </p:cNvPr>
            <p:cNvSpPr txBox="1"/>
            <p:nvPr/>
          </p:nvSpPr>
          <p:spPr>
            <a:xfrm rot="18900000">
              <a:off x="2058083" y="3918478"/>
              <a:ext cx="16816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AAV-sh-MCM6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1" name="文本框 110">
              <a:extLst>
                <a:ext uri="{FF2B5EF4-FFF2-40B4-BE49-F238E27FC236}">
                  <a16:creationId xmlns:a16="http://schemas.microsoft.com/office/drawing/2014/main" id="{80F9E8D1-B502-FF52-9CDE-CCE1615072D8}"/>
                </a:ext>
              </a:extLst>
            </p:cNvPr>
            <p:cNvSpPr txBox="1"/>
            <p:nvPr/>
          </p:nvSpPr>
          <p:spPr>
            <a:xfrm rot="18900000">
              <a:off x="3744467" y="3928989"/>
              <a:ext cx="16816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AAV-sh-MCM6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12" name="直线连接符 111">
              <a:extLst>
                <a:ext uri="{FF2B5EF4-FFF2-40B4-BE49-F238E27FC236}">
                  <a16:creationId xmlns:a16="http://schemas.microsoft.com/office/drawing/2014/main" id="{4C86D531-C7EB-CA78-5037-4B309711BB43}"/>
                </a:ext>
              </a:extLst>
            </p:cNvPr>
            <p:cNvCxnSpPr/>
            <p:nvPr/>
          </p:nvCxnSpPr>
          <p:spPr>
            <a:xfrm>
              <a:off x="3707384" y="3699897"/>
              <a:ext cx="1368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3" name="文本框 112">
              <a:extLst>
                <a:ext uri="{FF2B5EF4-FFF2-40B4-BE49-F238E27FC236}">
                  <a16:creationId xmlns:a16="http://schemas.microsoft.com/office/drawing/2014/main" id="{DAC3F99C-1A2E-07CC-42F5-69850774E02F}"/>
                </a:ext>
              </a:extLst>
            </p:cNvPr>
            <p:cNvSpPr txBox="1"/>
            <p:nvPr/>
          </p:nvSpPr>
          <p:spPr>
            <a:xfrm>
              <a:off x="4132819" y="3429000"/>
              <a:ext cx="6411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UIRI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5" name="文本框 114">
              <a:extLst>
                <a:ext uri="{FF2B5EF4-FFF2-40B4-BE49-F238E27FC236}">
                  <a16:creationId xmlns:a16="http://schemas.microsoft.com/office/drawing/2014/main" id="{7917B925-9F95-FD06-1AB2-35982899496D}"/>
                </a:ext>
              </a:extLst>
            </p:cNvPr>
            <p:cNvSpPr txBox="1"/>
            <p:nvPr/>
          </p:nvSpPr>
          <p:spPr>
            <a:xfrm>
              <a:off x="696843" y="5143607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100-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6" name="文本框 115">
              <a:extLst>
                <a:ext uri="{FF2B5EF4-FFF2-40B4-BE49-F238E27FC236}">
                  <a16:creationId xmlns:a16="http://schemas.microsoft.com/office/drawing/2014/main" id="{AFA41B95-720A-16B4-22F7-9AE32E4B35EC}"/>
                </a:ext>
              </a:extLst>
            </p:cNvPr>
            <p:cNvSpPr txBox="1"/>
            <p:nvPr/>
          </p:nvSpPr>
          <p:spPr>
            <a:xfrm>
              <a:off x="800991" y="5400315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70-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7" name="文本框 116">
              <a:extLst>
                <a:ext uri="{FF2B5EF4-FFF2-40B4-BE49-F238E27FC236}">
                  <a16:creationId xmlns:a16="http://schemas.microsoft.com/office/drawing/2014/main" id="{6946B39C-56BA-3E5A-68F5-325997F3F24E}"/>
                </a:ext>
              </a:extLst>
            </p:cNvPr>
            <p:cNvSpPr txBox="1"/>
            <p:nvPr/>
          </p:nvSpPr>
          <p:spPr>
            <a:xfrm>
              <a:off x="800991" y="5630682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55-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8" name="文本框 117">
              <a:extLst>
                <a:ext uri="{FF2B5EF4-FFF2-40B4-BE49-F238E27FC236}">
                  <a16:creationId xmlns:a16="http://schemas.microsoft.com/office/drawing/2014/main" id="{BB944B3F-0DE9-C919-6B0C-1E8EC67A4D70}"/>
                </a:ext>
              </a:extLst>
            </p:cNvPr>
            <p:cNvSpPr txBox="1"/>
            <p:nvPr/>
          </p:nvSpPr>
          <p:spPr>
            <a:xfrm>
              <a:off x="770066" y="5905139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42-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9" name="文本框 118">
              <a:extLst>
                <a:ext uri="{FF2B5EF4-FFF2-40B4-BE49-F238E27FC236}">
                  <a16:creationId xmlns:a16="http://schemas.microsoft.com/office/drawing/2014/main" id="{E65A19D9-C86B-E982-800B-101DCF4A9312}"/>
                </a:ext>
              </a:extLst>
            </p:cNvPr>
            <p:cNvSpPr txBox="1"/>
            <p:nvPr/>
          </p:nvSpPr>
          <p:spPr>
            <a:xfrm>
              <a:off x="770066" y="6218577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33-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0" name="文本框 119">
              <a:extLst>
                <a:ext uri="{FF2B5EF4-FFF2-40B4-BE49-F238E27FC236}">
                  <a16:creationId xmlns:a16="http://schemas.microsoft.com/office/drawing/2014/main" id="{1998D632-2897-696B-6EC8-A50DF7AC417B}"/>
                </a:ext>
              </a:extLst>
            </p:cNvPr>
            <p:cNvSpPr txBox="1"/>
            <p:nvPr/>
          </p:nvSpPr>
          <p:spPr>
            <a:xfrm>
              <a:off x="4474944" y="5899591"/>
              <a:ext cx="128276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r>
                <a:rPr kumimoji="1" lang="en-US" altLang="zh-CN" sz="1400" dirty="0">
                  <a:latin typeface="Symbol" pitchFamily="2" charset="2"/>
                  <a:cs typeface="Arial" panose="020B0604020202020204" pitchFamily="34" charset="0"/>
                </a:rPr>
                <a:t>a</a:t>
              </a:r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-SMA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1" name="文本框 120">
              <a:extLst>
                <a:ext uri="{FF2B5EF4-FFF2-40B4-BE49-F238E27FC236}">
                  <a16:creationId xmlns:a16="http://schemas.microsoft.com/office/drawing/2014/main" id="{193CF23F-B0C2-BA35-CA6E-1E4B866FC9CC}"/>
                </a:ext>
              </a:extLst>
            </p:cNvPr>
            <p:cNvSpPr txBox="1"/>
            <p:nvPr/>
          </p:nvSpPr>
          <p:spPr>
            <a:xfrm>
              <a:off x="770066" y="6458064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25-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2" name="文本框 121">
              <a:extLst>
                <a:ext uri="{FF2B5EF4-FFF2-40B4-BE49-F238E27FC236}">
                  <a16:creationId xmlns:a16="http://schemas.microsoft.com/office/drawing/2014/main" id="{55894DA1-598C-D750-F23D-D22EEB32714E}"/>
                </a:ext>
              </a:extLst>
            </p:cNvPr>
            <p:cNvSpPr txBox="1"/>
            <p:nvPr/>
          </p:nvSpPr>
          <p:spPr>
            <a:xfrm>
              <a:off x="678762" y="4906146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130-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50" name="图片 49">
              <a:extLst>
                <a:ext uri="{FF2B5EF4-FFF2-40B4-BE49-F238E27FC236}">
                  <a16:creationId xmlns:a16="http://schemas.microsoft.com/office/drawing/2014/main" id="{AB1AA8B7-E8E9-3189-5361-68D9B54E674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149659" y="4815601"/>
              <a:ext cx="3381535" cy="1916203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52" name="文本框 51">
              <a:extLst>
                <a:ext uri="{FF2B5EF4-FFF2-40B4-BE49-F238E27FC236}">
                  <a16:creationId xmlns:a16="http://schemas.microsoft.com/office/drawing/2014/main" id="{92C6C5BE-EDCB-B0E5-E4B3-62E0B8B98AD1}"/>
                </a:ext>
              </a:extLst>
            </p:cNvPr>
            <p:cNvSpPr txBox="1"/>
            <p:nvPr/>
          </p:nvSpPr>
          <p:spPr>
            <a:xfrm>
              <a:off x="680753" y="4718690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180-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9" name="组合 58">
            <a:extLst>
              <a:ext uri="{FF2B5EF4-FFF2-40B4-BE49-F238E27FC236}">
                <a16:creationId xmlns:a16="http://schemas.microsoft.com/office/drawing/2014/main" id="{EAC089B4-B8FE-6D5F-E59E-E53E0F2F4D74}"/>
              </a:ext>
            </a:extLst>
          </p:cNvPr>
          <p:cNvGrpSpPr/>
          <p:nvPr/>
        </p:nvGrpSpPr>
        <p:grpSpPr>
          <a:xfrm>
            <a:off x="6917133" y="3434189"/>
            <a:ext cx="5044252" cy="3391896"/>
            <a:chOff x="6917133" y="3434189"/>
            <a:chExt cx="5044252" cy="3391896"/>
          </a:xfrm>
        </p:grpSpPr>
        <p:sp>
          <p:nvSpPr>
            <p:cNvPr id="79" name="文本框 78">
              <a:extLst>
                <a:ext uri="{FF2B5EF4-FFF2-40B4-BE49-F238E27FC236}">
                  <a16:creationId xmlns:a16="http://schemas.microsoft.com/office/drawing/2014/main" id="{C22E17DA-D748-F940-31D6-E55E2204897E}"/>
                </a:ext>
              </a:extLst>
            </p:cNvPr>
            <p:cNvSpPr txBox="1"/>
            <p:nvPr/>
          </p:nvSpPr>
          <p:spPr>
            <a:xfrm>
              <a:off x="6933653" y="4492165"/>
              <a:ext cx="6411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0" name="文本框 79">
              <a:extLst>
                <a:ext uri="{FF2B5EF4-FFF2-40B4-BE49-F238E27FC236}">
                  <a16:creationId xmlns:a16="http://schemas.microsoft.com/office/drawing/2014/main" id="{A8DE30D7-2CB7-81E1-74BB-0F31F4E32E7F}"/>
                </a:ext>
              </a:extLst>
            </p:cNvPr>
            <p:cNvSpPr txBox="1"/>
            <p:nvPr/>
          </p:nvSpPr>
          <p:spPr>
            <a:xfrm rot="18900000">
              <a:off x="7481897" y="3923669"/>
              <a:ext cx="16816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AAV-</a:t>
              </a:r>
              <a:r>
                <a:rPr kumimoji="1" lang="en-US" altLang="zh-C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sh</a:t>
              </a:r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-Ctrl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81" name="直线连接符 80">
              <a:extLst>
                <a:ext uri="{FF2B5EF4-FFF2-40B4-BE49-F238E27FC236}">
                  <a16:creationId xmlns:a16="http://schemas.microsoft.com/office/drawing/2014/main" id="{09D0B712-69EB-D8A4-B3DB-F1F1D5065FA2}"/>
                </a:ext>
              </a:extLst>
            </p:cNvPr>
            <p:cNvCxnSpPr/>
            <p:nvPr/>
          </p:nvCxnSpPr>
          <p:spPr>
            <a:xfrm>
              <a:off x="9148016" y="4707358"/>
              <a:ext cx="72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直线连接符 81">
              <a:extLst>
                <a:ext uri="{FF2B5EF4-FFF2-40B4-BE49-F238E27FC236}">
                  <a16:creationId xmlns:a16="http://schemas.microsoft.com/office/drawing/2014/main" id="{1AA914CB-1058-BA7C-A615-0EF2C75490BF}"/>
                </a:ext>
              </a:extLst>
            </p:cNvPr>
            <p:cNvCxnSpPr/>
            <p:nvPr/>
          </p:nvCxnSpPr>
          <p:spPr>
            <a:xfrm>
              <a:off x="9953914" y="4707358"/>
              <a:ext cx="72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直线连接符 82">
              <a:extLst>
                <a:ext uri="{FF2B5EF4-FFF2-40B4-BE49-F238E27FC236}">
                  <a16:creationId xmlns:a16="http://schemas.microsoft.com/office/drawing/2014/main" id="{BD0BCD23-33D7-422A-9FE1-6DB923DB2936}"/>
                </a:ext>
              </a:extLst>
            </p:cNvPr>
            <p:cNvCxnSpPr/>
            <p:nvPr/>
          </p:nvCxnSpPr>
          <p:spPr>
            <a:xfrm>
              <a:off x="7470308" y="4705890"/>
              <a:ext cx="72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直线连接符 83">
              <a:extLst>
                <a:ext uri="{FF2B5EF4-FFF2-40B4-BE49-F238E27FC236}">
                  <a16:creationId xmlns:a16="http://schemas.microsoft.com/office/drawing/2014/main" id="{363483EF-FF99-A3AE-0C5D-460261361113}"/>
                </a:ext>
              </a:extLst>
            </p:cNvPr>
            <p:cNvCxnSpPr/>
            <p:nvPr/>
          </p:nvCxnSpPr>
          <p:spPr>
            <a:xfrm>
              <a:off x="8286719" y="4705890"/>
              <a:ext cx="72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5" name="文本框 84">
              <a:extLst>
                <a:ext uri="{FF2B5EF4-FFF2-40B4-BE49-F238E27FC236}">
                  <a16:creationId xmlns:a16="http://schemas.microsoft.com/office/drawing/2014/main" id="{76FB0542-145A-2B62-CFF4-DE6325A8F555}"/>
                </a:ext>
              </a:extLst>
            </p:cNvPr>
            <p:cNvSpPr txBox="1"/>
            <p:nvPr/>
          </p:nvSpPr>
          <p:spPr>
            <a:xfrm rot="18900000">
              <a:off x="9126242" y="3923668"/>
              <a:ext cx="16816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AAV-</a:t>
              </a:r>
              <a:r>
                <a:rPr kumimoji="1" lang="en-US" altLang="zh-C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sh</a:t>
              </a:r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-Ctrl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6" name="文本框 85">
              <a:extLst>
                <a:ext uri="{FF2B5EF4-FFF2-40B4-BE49-F238E27FC236}">
                  <a16:creationId xmlns:a16="http://schemas.microsoft.com/office/drawing/2014/main" id="{4FB01161-A039-111A-8220-93DFEEF4CDD9}"/>
                </a:ext>
              </a:extLst>
            </p:cNvPr>
            <p:cNvSpPr txBox="1"/>
            <p:nvPr/>
          </p:nvSpPr>
          <p:spPr>
            <a:xfrm rot="18900000">
              <a:off x="8283320" y="3923667"/>
              <a:ext cx="16816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AAV-sh-MCM6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7" name="文本框 86">
              <a:extLst>
                <a:ext uri="{FF2B5EF4-FFF2-40B4-BE49-F238E27FC236}">
                  <a16:creationId xmlns:a16="http://schemas.microsoft.com/office/drawing/2014/main" id="{BFC7D13E-2510-C1CC-B865-9E5CADA8BC51}"/>
                </a:ext>
              </a:extLst>
            </p:cNvPr>
            <p:cNvSpPr txBox="1"/>
            <p:nvPr/>
          </p:nvSpPr>
          <p:spPr>
            <a:xfrm rot="18900000">
              <a:off x="9969704" y="3934178"/>
              <a:ext cx="16816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AAV-sh-MCM6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88" name="直线连接符 87">
              <a:extLst>
                <a:ext uri="{FF2B5EF4-FFF2-40B4-BE49-F238E27FC236}">
                  <a16:creationId xmlns:a16="http://schemas.microsoft.com/office/drawing/2014/main" id="{7BE25C8D-80BE-4908-9CE5-E8E376C448EC}"/>
                </a:ext>
              </a:extLst>
            </p:cNvPr>
            <p:cNvCxnSpPr/>
            <p:nvPr/>
          </p:nvCxnSpPr>
          <p:spPr>
            <a:xfrm>
              <a:off x="9932621" y="3705086"/>
              <a:ext cx="1368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9" name="文本框 88">
              <a:extLst>
                <a:ext uri="{FF2B5EF4-FFF2-40B4-BE49-F238E27FC236}">
                  <a16:creationId xmlns:a16="http://schemas.microsoft.com/office/drawing/2014/main" id="{19DE76EE-78FD-12C7-2AE0-65D436C690A8}"/>
                </a:ext>
              </a:extLst>
            </p:cNvPr>
            <p:cNvSpPr txBox="1"/>
            <p:nvPr/>
          </p:nvSpPr>
          <p:spPr>
            <a:xfrm>
              <a:off x="10358056" y="3434189"/>
              <a:ext cx="6411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UIRI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1" name="文本框 90">
              <a:extLst>
                <a:ext uri="{FF2B5EF4-FFF2-40B4-BE49-F238E27FC236}">
                  <a16:creationId xmlns:a16="http://schemas.microsoft.com/office/drawing/2014/main" id="{E27BDB3D-39D8-1544-7ED5-5E3710F482AB}"/>
                </a:ext>
              </a:extLst>
            </p:cNvPr>
            <p:cNvSpPr txBox="1"/>
            <p:nvPr/>
          </p:nvSpPr>
          <p:spPr>
            <a:xfrm>
              <a:off x="6917133" y="4822752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130-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2" name="文本框 91">
              <a:extLst>
                <a:ext uri="{FF2B5EF4-FFF2-40B4-BE49-F238E27FC236}">
                  <a16:creationId xmlns:a16="http://schemas.microsoft.com/office/drawing/2014/main" id="{2F87C8C0-839F-C314-EF78-BFF0FA30FFE0}"/>
                </a:ext>
              </a:extLst>
            </p:cNvPr>
            <p:cNvSpPr txBox="1"/>
            <p:nvPr/>
          </p:nvSpPr>
          <p:spPr>
            <a:xfrm>
              <a:off x="6923143" y="5072235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100-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3" name="文本框 92">
              <a:extLst>
                <a:ext uri="{FF2B5EF4-FFF2-40B4-BE49-F238E27FC236}">
                  <a16:creationId xmlns:a16="http://schemas.microsoft.com/office/drawing/2014/main" id="{D78337B9-2784-2B90-C37A-8A18CA62762C}"/>
                </a:ext>
              </a:extLst>
            </p:cNvPr>
            <p:cNvSpPr txBox="1"/>
            <p:nvPr/>
          </p:nvSpPr>
          <p:spPr>
            <a:xfrm>
              <a:off x="6993887" y="5356599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70-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4" name="文本框 93">
              <a:extLst>
                <a:ext uri="{FF2B5EF4-FFF2-40B4-BE49-F238E27FC236}">
                  <a16:creationId xmlns:a16="http://schemas.microsoft.com/office/drawing/2014/main" id="{86209680-2686-C9F9-30D9-AE2C58FFF193}"/>
                </a:ext>
              </a:extLst>
            </p:cNvPr>
            <p:cNvSpPr txBox="1"/>
            <p:nvPr/>
          </p:nvSpPr>
          <p:spPr>
            <a:xfrm>
              <a:off x="6993887" y="5592373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55-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5" name="文本框 94">
              <a:extLst>
                <a:ext uri="{FF2B5EF4-FFF2-40B4-BE49-F238E27FC236}">
                  <a16:creationId xmlns:a16="http://schemas.microsoft.com/office/drawing/2014/main" id="{EF453076-52DF-085A-C6FB-A06C946B4C65}"/>
                </a:ext>
              </a:extLst>
            </p:cNvPr>
            <p:cNvSpPr txBox="1"/>
            <p:nvPr/>
          </p:nvSpPr>
          <p:spPr>
            <a:xfrm>
              <a:off x="6989055" y="5885916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42-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6" name="文本框 95">
              <a:extLst>
                <a:ext uri="{FF2B5EF4-FFF2-40B4-BE49-F238E27FC236}">
                  <a16:creationId xmlns:a16="http://schemas.microsoft.com/office/drawing/2014/main" id="{ED0480E9-7D71-1C5E-4F55-8C9F3A066020}"/>
                </a:ext>
              </a:extLst>
            </p:cNvPr>
            <p:cNvSpPr txBox="1"/>
            <p:nvPr/>
          </p:nvSpPr>
          <p:spPr>
            <a:xfrm>
              <a:off x="6989055" y="6227652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33-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7" name="文本框 96">
              <a:extLst>
                <a:ext uri="{FF2B5EF4-FFF2-40B4-BE49-F238E27FC236}">
                  <a16:creationId xmlns:a16="http://schemas.microsoft.com/office/drawing/2014/main" id="{6359C33F-3EB6-41BF-6774-03882B641D83}"/>
                </a:ext>
              </a:extLst>
            </p:cNvPr>
            <p:cNvSpPr txBox="1"/>
            <p:nvPr/>
          </p:nvSpPr>
          <p:spPr>
            <a:xfrm>
              <a:off x="10678621" y="6150287"/>
              <a:ext cx="128276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-GAPDH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9" name="文本框 98">
              <a:extLst>
                <a:ext uri="{FF2B5EF4-FFF2-40B4-BE49-F238E27FC236}">
                  <a16:creationId xmlns:a16="http://schemas.microsoft.com/office/drawing/2014/main" id="{1888C94D-9463-3F93-3191-2937F72F6652}"/>
                </a:ext>
              </a:extLst>
            </p:cNvPr>
            <p:cNvSpPr txBox="1"/>
            <p:nvPr/>
          </p:nvSpPr>
          <p:spPr>
            <a:xfrm>
              <a:off x="6984223" y="6518308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25-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58" name="图片 57">
              <a:extLst>
                <a:ext uri="{FF2B5EF4-FFF2-40B4-BE49-F238E27FC236}">
                  <a16:creationId xmlns:a16="http://schemas.microsoft.com/office/drawing/2014/main" id="{DBB53D01-7925-D4D0-2DE5-E24433D708A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395133" y="4786613"/>
              <a:ext cx="3345694" cy="2007417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33739123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7ECB3356-3319-4149-289D-41A34A6CA9C7}"/>
              </a:ext>
            </a:extLst>
          </p:cNvPr>
          <p:cNvSpPr txBox="1"/>
          <p:nvPr/>
        </p:nvSpPr>
        <p:spPr>
          <a:xfrm>
            <a:off x="0" y="85645"/>
            <a:ext cx="12727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Figure 5F</a:t>
            </a:r>
            <a:endParaRPr kumimoji="1" lang="zh-CN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34E7D9B0-D22E-6D55-70C5-5872260C45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376" y="1352957"/>
            <a:ext cx="4062893" cy="3640881"/>
          </a:xfrm>
          <a:prstGeom prst="rect">
            <a:avLst/>
          </a:prstGeom>
        </p:spPr>
      </p:pic>
      <p:grpSp>
        <p:nvGrpSpPr>
          <p:cNvPr id="33" name="组合 32">
            <a:extLst>
              <a:ext uri="{FF2B5EF4-FFF2-40B4-BE49-F238E27FC236}">
                <a16:creationId xmlns:a16="http://schemas.microsoft.com/office/drawing/2014/main" id="{F4DC5FB1-0EF7-18A1-45A0-D6FF5D8DE9B3}"/>
              </a:ext>
            </a:extLst>
          </p:cNvPr>
          <p:cNvGrpSpPr/>
          <p:nvPr/>
        </p:nvGrpSpPr>
        <p:grpSpPr>
          <a:xfrm>
            <a:off x="6057590" y="-67372"/>
            <a:ext cx="4670903" cy="3394659"/>
            <a:chOff x="6057590" y="-67372"/>
            <a:chExt cx="4670903" cy="3394659"/>
          </a:xfrm>
        </p:grpSpPr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A41A58B3-6DE7-D5D9-DF77-709FADFB67D1}"/>
                </a:ext>
              </a:extLst>
            </p:cNvPr>
            <p:cNvSpPr txBox="1"/>
            <p:nvPr/>
          </p:nvSpPr>
          <p:spPr>
            <a:xfrm>
              <a:off x="6070888" y="1045775"/>
              <a:ext cx="6411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4467456B-E6EF-5ACC-BFFF-78C6A0669537}"/>
                </a:ext>
              </a:extLst>
            </p:cNvPr>
            <p:cNvSpPr txBox="1"/>
            <p:nvPr/>
          </p:nvSpPr>
          <p:spPr>
            <a:xfrm rot="18900000">
              <a:off x="6662305" y="475273"/>
              <a:ext cx="16816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AAV-OE-Ctrl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4" name="直线连接符 13">
              <a:extLst>
                <a:ext uri="{FF2B5EF4-FFF2-40B4-BE49-F238E27FC236}">
                  <a16:creationId xmlns:a16="http://schemas.microsoft.com/office/drawing/2014/main" id="{02FFD360-5573-E872-969E-CF3953A79C22}"/>
                </a:ext>
              </a:extLst>
            </p:cNvPr>
            <p:cNvCxnSpPr/>
            <p:nvPr/>
          </p:nvCxnSpPr>
          <p:spPr>
            <a:xfrm>
              <a:off x="8254851" y="1258962"/>
              <a:ext cx="72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线连接符 14">
              <a:extLst>
                <a:ext uri="{FF2B5EF4-FFF2-40B4-BE49-F238E27FC236}">
                  <a16:creationId xmlns:a16="http://schemas.microsoft.com/office/drawing/2014/main" id="{B64208CB-8493-8A9A-4F7E-B06C9A69C36A}"/>
                </a:ext>
              </a:extLst>
            </p:cNvPr>
            <p:cNvCxnSpPr/>
            <p:nvPr/>
          </p:nvCxnSpPr>
          <p:spPr>
            <a:xfrm>
              <a:off x="9071258" y="1258962"/>
              <a:ext cx="72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线连接符 15">
              <a:extLst>
                <a:ext uri="{FF2B5EF4-FFF2-40B4-BE49-F238E27FC236}">
                  <a16:creationId xmlns:a16="http://schemas.microsoft.com/office/drawing/2014/main" id="{056BFEDF-645E-7910-55AC-18F08EEEA6ED}"/>
                </a:ext>
              </a:extLst>
            </p:cNvPr>
            <p:cNvCxnSpPr/>
            <p:nvPr/>
          </p:nvCxnSpPr>
          <p:spPr>
            <a:xfrm>
              <a:off x="6650716" y="1257494"/>
              <a:ext cx="648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线连接符 16">
              <a:extLst>
                <a:ext uri="{FF2B5EF4-FFF2-40B4-BE49-F238E27FC236}">
                  <a16:creationId xmlns:a16="http://schemas.microsoft.com/office/drawing/2014/main" id="{A472D97E-F049-169B-8605-440A8B7F298F}"/>
                </a:ext>
              </a:extLst>
            </p:cNvPr>
            <p:cNvCxnSpPr/>
            <p:nvPr/>
          </p:nvCxnSpPr>
          <p:spPr>
            <a:xfrm>
              <a:off x="7414574" y="1257494"/>
              <a:ext cx="72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69A9C75A-62F5-4955-25CA-B240662EC242}"/>
                </a:ext>
              </a:extLst>
            </p:cNvPr>
            <p:cNvSpPr txBox="1"/>
            <p:nvPr/>
          </p:nvSpPr>
          <p:spPr>
            <a:xfrm rot="18900000">
              <a:off x="8222567" y="475272"/>
              <a:ext cx="16816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AAV-OE-Ctrl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E9B35451-DCA5-9B31-2151-D6C0959AC54B}"/>
                </a:ext>
              </a:extLst>
            </p:cNvPr>
            <p:cNvSpPr txBox="1"/>
            <p:nvPr/>
          </p:nvSpPr>
          <p:spPr>
            <a:xfrm rot="18900000">
              <a:off x="7381725" y="485782"/>
              <a:ext cx="16816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AAV-OE-MCM6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3152D769-8B72-D967-BC04-B35C52DC7BA3}"/>
                </a:ext>
              </a:extLst>
            </p:cNvPr>
            <p:cNvSpPr txBox="1"/>
            <p:nvPr/>
          </p:nvSpPr>
          <p:spPr>
            <a:xfrm rot="18900000">
              <a:off x="9046837" y="485781"/>
              <a:ext cx="16816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AAV-OE-MCM6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21" name="直线连接符 20">
              <a:extLst>
                <a:ext uri="{FF2B5EF4-FFF2-40B4-BE49-F238E27FC236}">
                  <a16:creationId xmlns:a16="http://schemas.microsoft.com/office/drawing/2014/main" id="{1036A815-B0D5-3540-89E7-F2E22EE28FD0}"/>
                </a:ext>
              </a:extLst>
            </p:cNvPr>
            <p:cNvCxnSpPr/>
            <p:nvPr/>
          </p:nvCxnSpPr>
          <p:spPr>
            <a:xfrm>
              <a:off x="8922123" y="214243"/>
              <a:ext cx="144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859777BA-C7D2-5670-9A6B-0BA90E9801D1}"/>
                </a:ext>
              </a:extLst>
            </p:cNvPr>
            <p:cNvSpPr txBox="1"/>
            <p:nvPr/>
          </p:nvSpPr>
          <p:spPr>
            <a:xfrm>
              <a:off x="9538464" y="-67372"/>
              <a:ext cx="6411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UUO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D4DA79D4-1C82-396C-9A65-C77BC1D5C909}"/>
                </a:ext>
              </a:extLst>
            </p:cNvPr>
            <p:cNvSpPr txBox="1"/>
            <p:nvPr/>
          </p:nvSpPr>
          <p:spPr>
            <a:xfrm>
              <a:off x="6057590" y="1332531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180-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2A42BEF6-0882-9345-B103-A24F33728119}"/>
                </a:ext>
              </a:extLst>
            </p:cNvPr>
            <p:cNvSpPr txBox="1"/>
            <p:nvPr/>
          </p:nvSpPr>
          <p:spPr>
            <a:xfrm>
              <a:off x="6057590" y="1603507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130-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3E47F8CF-B9FE-201A-9D4C-609B286E7466}"/>
                </a:ext>
              </a:extLst>
            </p:cNvPr>
            <p:cNvSpPr txBox="1"/>
            <p:nvPr/>
          </p:nvSpPr>
          <p:spPr>
            <a:xfrm>
              <a:off x="6070888" y="1844140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100-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4D11AD7A-9B40-CE34-026C-2D4F69054EB4}"/>
                </a:ext>
              </a:extLst>
            </p:cNvPr>
            <p:cNvSpPr txBox="1"/>
            <p:nvPr/>
          </p:nvSpPr>
          <p:spPr>
            <a:xfrm>
              <a:off x="6164596" y="2140196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70-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D826197B-3DBB-0F89-0A9D-DA58B6D24424}"/>
                </a:ext>
              </a:extLst>
            </p:cNvPr>
            <p:cNvSpPr txBox="1"/>
            <p:nvPr/>
          </p:nvSpPr>
          <p:spPr>
            <a:xfrm>
              <a:off x="6164596" y="2486302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55-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24F5276E-7401-AF5D-DE93-8B15405BC773}"/>
                </a:ext>
              </a:extLst>
            </p:cNvPr>
            <p:cNvSpPr txBox="1"/>
            <p:nvPr/>
          </p:nvSpPr>
          <p:spPr>
            <a:xfrm>
              <a:off x="6164596" y="2727657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42-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91513197-E1CD-5B03-57DA-6F80A8F2942D}"/>
                </a:ext>
              </a:extLst>
            </p:cNvPr>
            <p:cNvSpPr txBox="1"/>
            <p:nvPr/>
          </p:nvSpPr>
          <p:spPr>
            <a:xfrm>
              <a:off x="6164596" y="3019510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33-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C76E9166-1078-6D34-BCC7-C320829FBDDE}"/>
                </a:ext>
              </a:extLst>
            </p:cNvPr>
            <p:cNvSpPr txBox="1"/>
            <p:nvPr/>
          </p:nvSpPr>
          <p:spPr>
            <a:xfrm>
              <a:off x="9881533" y="1897651"/>
              <a:ext cx="80730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-MCM6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E522CCCC-CC6A-BBB0-4747-CB538A19B7E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1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6529017" y="1361597"/>
              <a:ext cx="3377636" cy="1913994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3333268A-A645-DF8A-997A-D664A80EF4B8}"/>
              </a:ext>
            </a:extLst>
          </p:cNvPr>
          <p:cNvGrpSpPr/>
          <p:nvPr/>
        </p:nvGrpSpPr>
        <p:grpSpPr>
          <a:xfrm>
            <a:off x="6035591" y="3375835"/>
            <a:ext cx="5116102" cy="3415503"/>
            <a:chOff x="6163182" y="3375835"/>
            <a:chExt cx="5116102" cy="3415503"/>
          </a:xfrm>
        </p:grpSpPr>
        <p:sp>
          <p:nvSpPr>
            <p:cNvPr id="42" name="文本框 41">
              <a:extLst>
                <a:ext uri="{FF2B5EF4-FFF2-40B4-BE49-F238E27FC236}">
                  <a16:creationId xmlns:a16="http://schemas.microsoft.com/office/drawing/2014/main" id="{B417DE25-D846-9015-D86C-2422A9343995}"/>
                </a:ext>
              </a:extLst>
            </p:cNvPr>
            <p:cNvSpPr txBox="1"/>
            <p:nvPr/>
          </p:nvSpPr>
          <p:spPr>
            <a:xfrm>
              <a:off x="6165971" y="4488982"/>
              <a:ext cx="6411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" name="文本框 42">
              <a:extLst>
                <a:ext uri="{FF2B5EF4-FFF2-40B4-BE49-F238E27FC236}">
                  <a16:creationId xmlns:a16="http://schemas.microsoft.com/office/drawing/2014/main" id="{0941C38D-063D-2ED8-0620-936A00461B07}"/>
                </a:ext>
              </a:extLst>
            </p:cNvPr>
            <p:cNvSpPr txBox="1"/>
            <p:nvPr/>
          </p:nvSpPr>
          <p:spPr>
            <a:xfrm rot="18900000">
              <a:off x="6767897" y="3928990"/>
              <a:ext cx="16816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AAV-OE-Ctrl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44" name="直线连接符 43">
              <a:extLst>
                <a:ext uri="{FF2B5EF4-FFF2-40B4-BE49-F238E27FC236}">
                  <a16:creationId xmlns:a16="http://schemas.microsoft.com/office/drawing/2014/main" id="{5DCE6649-C4EE-37B8-B869-0239B0CD07B1}"/>
                </a:ext>
              </a:extLst>
            </p:cNvPr>
            <p:cNvCxnSpPr/>
            <p:nvPr/>
          </p:nvCxnSpPr>
          <p:spPr>
            <a:xfrm>
              <a:off x="8434017" y="4712679"/>
              <a:ext cx="72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线连接符 44">
              <a:extLst>
                <a:ext uri="{FF2B5EF4-FFF2-40B4-BE49-F238E27FC236}">
                  <a16:creationId xmlns:a16="http://schemas.microsoft.com/office/drawing/2014/main" id="{10FD2C12-03DD-29FB-83D1-FE65CC47AD53}"/>
                </a:ext>
              </a:extLst>
            </p:cNvPr>
            <p:cNvCxnSpPr/>
            <p:nvPr/>
          </p:nvCxnSpPr>
          <p:spPr>
            <a:xfrm>
              <a:off x="9229404" y="4712679"/>
              <a:ext cx="72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线连接符 45">
              <a:extLst>
                <a:ext uri="{FF2B5EF4-FFF2-40B4-BE49-F238E27FC236}">
                  <a16:creationId xmlns:a16="http://schemas.microsoft.com/office/drawing/2014/main" id="{5EBB93EC-4A3F-CC45-9ECA-8884F49CB1A0}"/>
                </a:ext>
              </a:extLst>
            </p:cNvPr>
            <p:cNvCxnSpPr/>
            <p:nvPr/>
          </p:nvCxnSpPr>
          <p:spPr>
            <a:xfrm>
              <a:off x="6787838" y="4711211"/>
              <a:ext cx="72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线连接符 46">
              <a:extLst>
                <a:ext uri="{FF2B5EF4-FFF2-40B4-BE49-F238E27FC236}">
                  <a16:creationId xmlns:a16="http://schemas.microsoft.com/office/drawing/2014/main" id="{919B2DD9-D899-D2BC-1C22-C629FAFBB360}"/>
                </a:ext>
              </a:extLst>
            </p:cNvPr>
            <p:cNvCxnSpPr/>
            <p:nvPr/>
          </p:nvCxnSpPr>
          <p:spPr>
            <a:xfrm>
              <a:off x="7614759" y="4711211"/>
              <a:ext cx="72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文本框 47">
              <a:extLst>
                <a:ext uri="{FF2B5EF4-FFF2-40B4-BE49-F238E27FC236}">
                  <a16:creationId xmlns:a16="http://schemas.microsoft.com/office/drawing/2014/main" id="{9030A6F7-4C7E-653A-A333-A95B28E6A7A6}"/>
                </a:ext>
              </a:extLst>
            </p:cNvPr>
            <p:cNvSpPr txBox="1"/>
            <p:nvPr/>
          </p:nvSpPr>
          <p:spPr>
            <a:xfrm rot="18900000">
              <a:off x="8412242" y="3928989"/>
              <a:ext cx="16816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AAV-OE-Ctrl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9" name="文本框 48">
              <a:extLst>
                <a:ext uri="{FF2B5EF4-FFF2-40B4-BE49-F238E27FC236}">
                  <a16:creationId xmlns:a16="http://schemas.microsoft.com/office/drawing/2014/main" id="{F6F6BD79-AFEA-B080-23B8-B0A7DDA60475}"/>
                </a:ext>
              </a:extLst>
            </p:cNvPr>
            <p:cNvSpPr txBox="1"/>
            <p:nvPr/>
          </p:nvSpPr>
          <p:spPr>
            <a:xfrm rot="18900000">
              <a:off x="7632382" y="3928988"/>
              <a:ext cx="16816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AAV-OE-MCM6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0" name="文本框 49">
              <a:extLst>
                <a:ext uri="{FF2B5EF4-FFF2-40B4-BE49-F238E27FC236}">
                  <a16:creationId xmlns:a16="http://schemas.microsoft.com/office/drawing/2014/main" id="{50E73105-26A4-4F81-D687-61E7E0F5B44A}"/>
                </a:ext>
              </a:extLst>
            </p:cNvPr>
            <p:cNvSpPr txBox="1"/>
            <p:nvPr/>
          </p:nvSpPr>
          <p:spPr>
            <a:xfrm rot="18900000">
              <a:off x="9245196" y="3939499"/>
              <a:ext cx="16816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AAV-OE-MCM6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51" name="直线连接符 50">
              <a:extLst>
                <a:ext uri="{FF2B5EF4-FFF2-40B4-BE49-F238E27FC236}">
                  <a16:creationId xmlns:a16="http://schemas.microsoft.com/office/drawing/2014/main" id="{EB991201-BE53-344F-F5AA-D9F8F31BE6D2}"/>
                </a:ext>
              </a:extLst>
            </p:cNvPr>
            <p:cNvCxnSpPr/>
            <p:nvPr/>
          </p:nvCxnSpPr>
          <p:spPr>
            <a:xfrm>
              <a:off x="9218621" y="3657242"/>
              <a:ext cx="1368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文本框 51">
              <a:extLst>
                <a:ext uri="{FF2B5EF4-FFF2-40B4-BE49-F238E27FC236}">
                  <a16:creationId xmlns:a16="http://schemas.microsoft.com/office/drawing/2014/main" id="{68CAE6BC-BFE7-586D-EBD1-6252DD3AE018}"/>
                </a:ext>
              </a:extLst>
            </p:cNvPr>
            <p:cNvSpPr txBox="1"/>
            <p:nvPr/>
          </p:nvSpPr>
          <p:spPr>
            <a:xfrm>
              <a:off x="9644056" y="3375835"/>
              <a:ext cx="6411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UUO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3" name="文本框 52">
              <a:extLst>
                <a:ext uri="{FF2B5EF4-FFF2-40B4-BE49-F238E27FC236}">
                  <a16:creationId xmlns:a16="http://schemas.microsoft.com/office/drawing/2014/main" id="{6C8F43D2-8CF9-3D9D-0ADE-CB35F5904A0B}"/>
                </a:ext>
              </a:extLst>
            </p:cNvPr>
            <p:cNvSpPr txBox="1"/>
            <p:nvPr/>
          </p:nvSpPr>
          <p:spPr>
            <a:xfrm>
              <a:off x="6163182" y="4774021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180-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4" name="文本框 53">
              <a:extLst>
                <a:ext uri="{FF2B5EF4-FFF2-40B4-BE49-F238E27FC236}">
                  <a16:creationId xmlns:a16="http://schemas.microsoft.com/office/drawing/2014/main" id="{8EF21C40-5BF7-7241-09E6-0059F8DC4C45}"/>
                </a:ext>
              </a:extLst>
            </p:cNvPr>
            <p:cNvSpPr txBox="1"/>
            <p:nvPr/>
          </p:nvSpPr>
          <p:spPr>
            <a:xfrm>
              <a:off x="6163182" y="5086662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130-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5" name="文本框 54">
              <a:extLst>
                <a:ext uri="{FF2B5EF4-FFF2-40B4-BE49-F238E27FC236}">
                  <a16:creationId xmlns:a16="http://schemas.microsoft.com/office/drawing/2014/main" id="{31C87122-0E8D-1385-6166-2BFD3AB37506}"/>
                </a:ext>
              </a:extLst>
            </p:cNvPr>
            <p:cNvSpPr txBox="1"/>
            <p:nvPr/>
          </p:nvSpPr>
          <p:spPr>
            <a:xfrm>
              <a:off x="6177194" y="5410181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100-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6" name="文本框 55">
              <a:extLst>
                <a:ext uri="{FF2B5EF4-FFF2-40B4-BE49-F238E27FC236}">
                  <a16:creationId xmlns:a16="http://schemas.microsoft.com/office/drawing/2014/main" id="{F04B3571-46D6-8B15-1580-536188423595}"/>
                </a:ext>
              </a:extLst>
            </p:cNvPr>
            <p:cNvSpPr txBox="1"/>
            <p:nvPr/>
          </p:nvSpPr>
          <p:spPr>
            <a:xfrm>
              <a:off x="6270188" y="5665404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70-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7" name="文本框 56">
              <a:extLst>
                <a:ext uri="{FF2B5EF4-FFF2-40B4-BE49-F238E27FC236}">
                  <a16:creationId xmlns:a16="http://schemas.microsoft.com/office/drawing/2014/main" id="{91982850-56CD-8981-B188-F26C6899F694}"/>
                </a:ext>
              </a:extLst>
            </p:cNvPr>
            <p:cNvSpPr txBox="1"/>
            <p:nvPr/>
          </p:nvSpPr>
          <p:spPr>
            <a:xfrm>
              <a:off x="6270188" y="5987478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55-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8" name="文本框 57">
              <a:extLst>
                <a:ext uri="{FF2B5EF4-FFF2-40B4-BE49-F238E27FC236}">
                  <a16:creationId xmlns:a16="http://schemas.microsoft.com/office/drawing/2014/main" id="{8820CBCA-5B66-122B-EBEE-24FE4B194A81}"/>
                </a:ext>
              </a:extLst>
            </p:cNvPr>
            <p:cNvSpPr txBox="1"/>
            <p:nvPr/>
          </p:nvSpPr>
          <p:spPr>
            <a:xfrm>
              <a:off x="6268740" y="6259073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42-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1" name="文本框 60">
              <a:extLst>
                <a:ext uri="{FF2B5EF4-FFF2-40B4-BE49-F238E27FC236}">
                  <a16:creationId xmlns:a16="http://schemas.microsoft.com/office/drawing/2014/main" id="{E90F89F7-E586-F756-35C2-9EAC85C20A59}"/>
                </a:ext>
              </a:extLst>
            </p:cNvPr>
            <p:cNvSpPr txBox="1"/>
            <p:nvPr/>
          </p:nvSpPr>
          <p:spPr>
            <a:xfrm>
              <a:off x="9996520" y="5076768"/>
              <a:ext cx="128276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-E-cadherin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id="{CB115B67-D6D2-6EB2-3F3C-0CEAF7728E8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657821" y="4807269"/>
              <a:ext cx="3387805" cy="1919756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444E7EB3-C83A-6673-9C4F-C64711B4B6EA}"/>
                </a:ext>
              </a:extLst>
            </p:cNvPr>
            <p:cNvSpPr txBox="1"/>
            <p:nvPr/>
          </p:nvSpPr>
          <p:spPr>
            <a:xfrm>
              <a:off x="6268740" y="6483561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33-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091644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id="{6757AA87-9187-30DC-8F9D-1E4100322D9F}"/>
              </a:ext>
            </a:extLst>
          </p:cNvPr>
          <p:cNvGrpSpPr/>
          <p:nvPr/>
        </p:nvGrpSpPr>
        <p:grpSpPr>
          <a:xfrm>
            <a:off x="708416" y="-70203"/>
            <a:ext cx="4939787" cy="3415124"/>
            <a:chOff x="708416" y="-70203"/>
            <a:chExt cx="4939787" cy="3415124"/>
          </a:xfrm>
        </p:grpSpPr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8590A5C0-F7D4-D0BA-F12D-B3B5A5A231D1}"/>
                </a:ext>
              </a:extLst>
            </p:cNvPr>
            <p:cNvSpPr txBox="1"/>
            <p:nvPr/>
          </p:nvSpPr>
          <p:spPr>
            <a:xfrm>
              <a:off x="732983" y="1011167"/>
              <a:ext cx="6411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9B8020C9-E652-F769-22BE-7CB6489BD147}"/>
                </a:ext>
              </a:extLst>
            </p:cNvPr>
            <p:cNvSpPr txBox="1"/>
            <p:nvPr/>
          </p:nvSpPr>
          <p:spPr>
            <a:xfrm rot="18900000">
              <a:off x="1260581" y="451176"/>
              <a:ext cx="16816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AAV-OE-Ctrl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8" name="直线连接符 7">
              <a:extLst>
                <a:ext uri="{FF2B5EF4-FFF2-40B4-BE49-F238E27FC236}">
                  <a16:creationId xmlns:a16="http://schemas.microsoft.com/office/drawing/2014/main" id="{69012749-EE87-27F9-9084-942584AA879A}"/>
                </a:ext>
              </a:extLst>
            </p:cNvPr>
            <p:cNvCxnSpPr/>
            <p:nvPr/>
          </p:nvCxnSpPr>
          <p:spPr>
            <a:xfrm>
              <a:off x="2895166" y="1234865"/>
              <a:ext cx="72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线连接符 8">
              <a:extLst>
                <a:ext uri="{FF2B5EF4-FFF2-40B4-BE49-F238E27FC236}">
                  <a16:creationId xmlns:a16="http://schemas.microsoft.com/office/drawing/2014/main" id="{EABBF3F1-44FE-113B-D542-A69E59C47416}"/>
                </a:ext>
              </a:extLst>
            </p:cNvPr>
            <p:cNvCxnSpPr/>
            <p:nvPr/>
          </p:nvCxnSpPr>
          <p:spPr>
            <a:xfrm>
              <a:off x="3701066" y="1234865"/>
              <a:ext cx="72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线连接符 9">
              <a:extLst>
                <a:ext uri="{FF2B5EF4-FFF2-40B4-BE49-F238E27FC236}">
                  <a16:creationId xmlns:a16="http://schemas.microsoft.com/office/drawing/2014/main" id="{425C0982-E36B-651C-FF2B-F8FD782A8B3F}"/>
                </a:ext>
              </a:extLst>
            </p:cNvPr>
            <p:cNvCxnSpPr/>
            <p:nvPr/>
          </p:nvCxnSpPr>
          <p:spPr>
            <a:xfrm>
              <a:off x="1259502" y="1233397"/>
              <a:ext cx="72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线连接符 10">
              <a:extLst>
                <a:ext uri="{FF2B5EF4-FFF2-40B4-BE49-F238E27FC236}">
                  <a16:creationId xmlns:a16="http://schemas.microsoft.com/office/drawing/2014/main" id="{5D7F7B5B-B544-2327-897C-550CD207ECCF}"/>
                </a:ext>
              </a:extLst>
            </p:cNvPr>
            <p:cNvCxnSpPr/>
            <p:nvPr/>
          </p:nvCxnSpPr>
          <p:spPr>
            <a:xfrm>
              <a:off x="2086420" y="1233397"/>
              <a:ext cx="72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D79AB0E3-ABF3-8FFC-ED8D-A44230DFA91D}"/>
                </a:ext>
              </a:extLst>
            </p:cNvPr>
            <p:cNvSpPr txBox="1"/>
            <p:nvPr/>
          </p:nvSpPr>
          <p:spPr>
            <a:xfrm rot="18900000">
              <a:off x="2894416" y="451175"/>
              <a:ext cx="16816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AAV-OE-Ctrl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0DDC3528-275F-63C4-087B-8CC567257F77}"/>
                </a:ext>
              </a:extLst>
            </p:cNvPr>
            <p:cNvSpPr txBox="1"/>
            <p:nvPr/>
          </p:nvSpPr>
          <p:spPr>
            <a:xfrm rot="18900000">
              <a:off x="2104046" y="451174"/>
              <a:ext cx="16816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AAV-OE-MCM6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6D0BB45A-8A1F-ED78-7EA4-5A788F11028B}"/>
                </a:ext>
              </a:extLst>
            </p:cNvPr>
            <p:cNvSpPr txBox="1"/>
            <p:nvPr/>
          </p:nvSpPr>
          <p:spPr>
            <a:xfrm rot="18900000">
              <a:off x="3685326" y="461685"/>
              <a:ext cx="16816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AAV-OE-MCM6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5" name="直线连接符 14">
              <a:extLst>
                <a:ext uri="{FF2B5EF4-FFF2-40B4-BE49-F238E27FC236}">
                  <a16:creationId xmlns:a16="http://schemas.microsoft.com/office/drawing/2014/main" id="{74FFA823-05BD-F236-301A-6B7A42D74060}"/>
                </a:ext>
              </a:extLst>
            </p:cNvPr>
            <p:cNvCxnSpPr/>
            <p:nvPr/>
          </p:nvCxnSpPr>
          <p:spPr>
            <a:xfrm>
              <a:off x="3763855" y="200694"/>
              <a:ext cx="1368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7EDD38AD-E95E-AE2A-29AA-CFEA8F10DEE7}"/>
                </a:ext>
              </a:extLst>
            </p:cNvPr>
            <p:cNvSpPr txBox="1"/>
            <p:nvPr/>
          </p:nvSpPr>
          <p:spPr>
            <a:xfrm>
              <a:off x="4189290" y="-70203"/>
              <a:ext cx="6411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UUO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7FA88790-9708-6D54-6237-8B1B1C2F8E2D}"/>
                </a:ext>
              </a:extLst>
            </p:cNvPr>
            <p:cNvSpPr txBox="1"/>
            <p:nvPr/>
          </p:nvSpPr>
          <p:spPr>
            <a:xfrm>
              <a:off x="722428" y="1889628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180-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C79D987C-FE9E-7C3A-4803-42FC5FD617F0}"/>
                </a:ext>
              </a:extLst>
            </p:cNvPr>
            <p:cNvSpPr txBox="1"/>
            <p:nvPr/>
          </p:nvSpPr>
          <p:spPr>
            <a:xfrm>
              <a:off x="708416" y="2158939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130-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02F5E063-E02A-876F-218A-0156355A2B2B}"/>
                </a:ext>
              </a:extLst>
            </p:cNvPr>
            <p:cNvSpPr txBox="1"/>
            <p:nvPr/>
          </p:nvSpPr>
          <p:spPr>
            <a:xfrm>
              <a:off x="722428" y="2450679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100-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BCB542D6-8FA0-F77C-4345-EBACB70A25A7}"/>
                </a:ext>
              </a:extLst>
            </p:cNvPr>
            <p:cNvSpPr txBox="1"/>
            <p:nvPr/>
          </p:nvSpPr>
          <p:spPr>
            <a:xfrm>
              <a:off x="815422" y="2726803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70-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C5E00EC8-AC56-1142-E17F-010795E9ED0B}"/>
                </a:ext>
              </a:extLst>
            </p:cNvPr>
            <p:cNvSpPr txBox="1"/>
            <p:nvPr/>
          </p:nvSpPr>
          <p:spPr>
            <a:xfrm>
              <a:off x="804912" y="3037144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55-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8E2C7254-AF82-A3AB-4B06-77DE2AC983D7}"/>
                </a:ext>
              </a:extLst>
            </p:cNvPr>
            <p:cNvSpPr txBox="1"/>
            <p:nvPr/>
          </p:nvSpPr>
          <p:spPr>
            <a:xfrm>
              <a:off x="716108" y="1639898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250-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4B882473-62A9-19F7-C562-28B348B5CA60}"/>
                </a:ext>
              </a:extLst>
            </p:cNvPr>
            <p:cNvSpPr txBox="1"/>
            <p:nvPr/>
          </p:nvSpPr>
          <p:spPr>
            <a:xfrm>
              <a:off x="4453384" y="1634297"/>
              <a:ext cx="119481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-Fibronectin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3" name="图片 2">
              <a:extLst>
                <a:ext uri="{FF2B5EF4-FFF2-40B4-BE49-F238E27FC236}">
                  <a16:creationId xmlns:a16="http://schemas.microsoft.com/office/drawing/2014/main" id="{258D552A-2C95-2729-066D-25FFF05E4C6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94944" y="1349726"/>
              <a:ext cx="3308353" cy="1952847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1F5790B2-8B6F-B94F-D651-AF1353B2AD6A}"/>
              </a:ext>
            </a:extLst>
          </p:cNvPr>
          <p:cNvGrpSpPr/>
          <p:nvPr/>
        </p:nvGrpSpPr>
        <p:grpSpPr>
          <a:xfrm>
            <a:off x="6933653" y="-63398"/>
            <a:ext cx="5033753" cy="3448092"/>
            <a:chOff x="6933653" y="-63398"/>
            <a:chExt cx="5033753" cy="3448092"/>
          </a:xfrm>
        </p:grpSpPr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90E034D5-8C99-CAB0-A6A5-CCD5E654834E}"/>
                </a:ext>
              </a:extLst>
            </p:cNvPr>
            <p:cNvSpPr txBox="1"/>
            <p:nvPr/>
          </p:nvSpPr>
          <p:spPr>
            <a:xfrm>
              <a:off x="6933653" y="1026477"/>
              <a:ext cx="6411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27E4C6DA-06A2-A284-2892-01113B9F2A29}"/>
                </a:ext>
              </a:extLst>
            </p:cNvPr>
            <p:cNvSpPr txBox="1"/>
            <p:nvPr/>
          </p:nvSpPr>
          <p:spPr>
            <a:xfrm rot="18900000">
              <a:off x="7481897" y="457981"/>
              <a:ext cx="16816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AAV-OE-Ctrl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30" name="直线连接符 29">
              <a:extLst>
                <a:ext uri="{FF2B5EF4-FFF2-40B4-BE49-F238E27FC236}">
                  <a16:creationId xmlns:a16="http://schemas.microsoft.com/office/drawing/2014/main" id="{B103C8D0-0169-6AB7-2E41-A5A6AB5CBB6C}"/>
                </a:ext>
              </a:extLst>
            </p:cNvPr>
            <p:cNvCxnSpPr/>
            <p:nvPr/>
          </p:nvCxnSpPr>
          <p:spPr>
            <a:xfrm>
              <a:off x="9148016" y="1241670"/>
              <a:ext cx="72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线连接符 30">
              <a:extLst>
                <a:ext uri="{FF2B5EF4-FFF2-40B4-BE49-F238E27FC236}">
                  <a16:creationId xmlns:a16="http://schemas.microsoft.com/office/drawing/2014/main" id="{F44D41F8-8D18-32E3-9245-8BF6606123B8}"/>
                </a:ext>
              </a:extLst>
            </p:cNvPr>
            <p:cNvCxnSpPr/>
            <p:nvPr/>
          </p:nvCxnSpPr>
          <p:spPr>
            <a:xfrm>
              <a:off x="9953914" y="1241670"/>
              <a:ext cx="72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线连接符 31">
              <a:extLst>
                <a:ext uri="{FF2B5EF4-FFF2-40B4-BE49-F238E27FC236}">
                  <a16:creationId xmlns:a16="http://schemas.microsoft.com/office/drawing/2014/main" id="{C5CFF38B-99BF-587C-496F-EB6CEC1B7FC4}"/>
                </a:ext>
              </a:extLst>
            </p:cNvPr>
            <p:cNvCxnSpPr/>
            <p:nvPr/>
          </p:nvCxnSpPr>
          <p:spPr>
            <a:xfrm>
              <a:off x="7470308" y="1240202"/>
              <a:ext cx="72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线连接符 32">
              <a:extLst>
                <a:ext uri="{FF2B5EF4-FFF2-40B4-BE49-F238E27FC236}">
                  <a16:creationId xmlns:a16="http://schemas.microsoft.com/office/drawing/2014/main" id="{E598FBA4-F823-CDB4-540A-8381DE0CBD1E}"/>
                </a:ext>
              </a:extLst>
            </p:cNvPr>
            <p:cNvCxnSpPr/>
            <p:nvPr/>
          </p:nvCxnSpPr>
          <p:spPr>
            <a:xfrm>
              <a:off x="8286719" y="1240202"/>
              <a:ext cx="72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id="{9C3E5243-B2C1-4853-D3F0-0764A7B99689}"/>
                </a:ext>
              </a:extLst>
            </p:cNvPr>
            <p:cNvSpPr txBox="1"/>
            <p:nvPr/>
          </p:nvSpPr>
          <p:spPr>
            <a:xfrm rot="18900000">
              <a:off x="9126242" y="457980"/>
              <a:ext cx="16816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AAV-OE-Ctrl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id="{45FCCF42-665C-3768-09A6-BA3D311EA8AA}"/>
                </a:ext>
              </a:extLst>
            </p:cNvPr>
            <p:cNvSpPr txBox="1"/>
            <p:nvPr/>
          </p:nvSpPr>
          <p:spPr>
            <a:xfrm rot="18900000">
              <a:off x="8283320" y="457979"/>
              <a:ext cx="16816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AAV-OE-MCM6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id="{04F857DC-60DB-B382-744D-FDE0BAB76634}"/>
                </a:ext>
              </a:extLst>
            </p:cNvPr>
            <p:cNvSpPr txBox="1"/>
            <p:nvPr/>
          </p:nvSpPr>
          <p:spPr>
            <a:xfrm rot="18900000">
              <a:off x="9969704" y="468490"/>
              <a:ext cx="16816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AAV-OE-MCM6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37" name="直线连接符 36">
              <a:extLst>
                <a:ext uri="{FF2B5EF4-FFF2-40B4-BE49-F238E27FC236}">
                  <a16:creationId xmlns:a16="http://schemas.microsoft.com/office/drawing/2014/main" id="{17E416EA-8C51-D1DB-A3BC-55E6A530F49C}"/>
                </a:ext>
              </a:extLst>
            </p:cNvPr>
            <p:cNvCxnSpPr/>
            <p:nvPr/>
          </p:nvCxnSpPr>
          <p:spPr>
            <a:xfrm>
              <a:off x="9932621" y="207499"/>
              <a:ext cx="1368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id="{AC7C3C0B-7F2A-1E9B-0E38-5BE5D900D78D}"/>
                </a:ext>
              </a:extLst>
            </p:cNvPr>
            <p:cNvSpPr txBox="1"/>
            <p:nvPr/>
          </p:nvSpPr>
          <p:spPr>
            <a:xfrm>
              <a:off x="10358056" y="-63398"/>
              <a:ext cx="6411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UUO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id="{4FAC3DDB-8F35-89CD-BE60-0C4FCEADE354}"/>
                </a:ext>
              </a:extLst>
            </p:cNvPr>
            <p:cNvSpPr txBox="1"/>
            <p:nvPr/>
          </p:nvSpPr>
          <p:spPr>
            <a:xfrm>
              <a:off x="6933653" y="1315239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180-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id="{24D1B6A5-3817-E325-2FC2-1D271FBB4973}"/>
                </a:ext>
              </a:extLst>
            </p:cNvPr>
            <p:cNvSpPr txBox="1"/>
            <p:nvPr/>
          </p:nvSpPr>
          <p:spPr>
            <a:xfrm>
              <a:off x="6933653" y="1557387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130-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" name="文本框 40">
              <a:extLst>
                <a:ext uri="{FF2B5EF4-FFF2-40B4-BE49-F238E27FC236}">
                  <a16:creationId xmlns:a16="http://schemas.microsoft.com/office/drawing/2014/main" id="{AD3215D9-31DE-C0A3-8775-FEEB2079488D}"/>
                </a:ext>
              </a:extLst>
            </p:cNvPr>
            <p:cNvSpPr txBox="1"/>
            <p:nvPr/>
          </p:nvSpPr>
          <p:spPr>
            <a:xfrm>
              <a:off x="6933653" y="1844637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100-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2" name="文本框 41">
              <a:extLst>
                <a:ext uri="{FF2B5EF4-FFF2-40B4-BE49-F238E27FC236}">
                  <a16:creationId xmlns:a16="http://schemas.microsoft.com/office/drawing/2014/main" id="{81E88C3A-86D3-6AB8-FB12-3CBCF5D9951C}"/>
                </a:ext>
              </a:extLst>
            </p:cNvPr>
            <p:cNvSpPr txBox="1"/>
            <p:nvPr/>
          </p:nvSpPr>
          <p:spPr>
            <a:xfrm>
              <a:off x="7026228" y="2186164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70-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" name="文本框 42">
              <a:extLst>
                <a:ext uri="{FF2B5EF4-FFF2-40B4-BE49-F238E27FC236}">
                  <a16:creationId xmlns:a16="http://schemas.microsoft.com/office/drawing/2014/main" id="{5417F9BC-E5BA-A03C-4F71-635C1AF20721}"/>
                </a:ext>
              </a:extLst>
            </p:cNvPr>
            <p:cNvSpPr txBox="1"/>
            <p:nvPr/>
          </p:nvSpPr>
          <p:spPr>
            <a:xfrm>
              <a:off x="7014639" y="2526985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55-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" name="文本框 43">
              <a:extLst>
                <a:ext uri="{FF2B5EF4-FFF2-40B4-BE49-F238E27FC236}">
                  <a16:creationId xmlns:a16="http://schemas.microsoft.com/office/drawing/2014/main" id="{6601C57C-0F17-7E33-1F43-DE42F98278D1}"/>
                </a:ext>
              </a:extLst>
            </p:cNvPr>
            <p:cNvSpPr txBox="1"/>
            <p:nvPr/>
          </p:nvSpPr>
          <p:spPr>
            <a:xfrm>
              <a:off x="7012135" y="2816584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42-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5" name="文本框 44">
              <a:extLst>
                <a:ext uri="{FF2B5EF4-FFF2-40B4-BE49-F238E27FC236}">
                  <a16:creationId xmlns:a16="http://schemas.microsoft.com/office/drawing/2014/main" id="{FBB50B23-57FB-D02F-EB02-31BFF9BDE7D7}"/>
                </a:ext>
              </a:extLst>
            </p:cNvPr>
            <p:cNvSpPr txBox="1"/>
            <p:nvPr/>
          </p:nvSpPr>
          <p:spPr>
            <a:xfrm>
              <a:off x="7013213" y="3076917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33-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6" name="文本框 45">
              <a:extLst>
                <a:ext uri="{FF2B5EF4-FFF2-40B4-BE49-F238E27FC236}">
                  <a16:creationId xmlns:a16="http://schemas.microsoft.com/office/drawing/2014/main" id="{BF3B21A3-A096-FD9B-584F-354113D805DE}"/>
                </a:ext>
              </a:extLst>
            </p:cNvPr>
            <p:cNvSpPr txBox="1"/>
            <p:nvPr/>
          </p:nvSpPr>
          <p:spPr>
            <a:xfrm>
              <a:off x="10684642" y="2340052"/>
              <a:ext cx="128276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-Vimentin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2" name="图片 21">
              <a:extLst>
                <a:ext uri="{FF2B5EF4-FFF2-40B4-BE49-F238E27FC236}">
                  <a16:creationId xmlns:a16="http://schemas.microsoft.com/office/drawing/2014/main" id="{E7CD5D41-8B89-7C26-CCA4-DCB0949EB21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419977" y="1349726"/>
              <a:ext cx="3308353" cy="1952847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  <p:grpSp>
        <p:nvGrpSpPr>
          <p:cNvPr id="47" name="组合 46">
            <a:extLst>
              <a:ext uri="{FF2B5EF4-FFF2-40B4-BE49-F238E27FC236}">
                <a16:creationId xmlns:a16="http://schemas.microsoft.com/office/drawing/2014/main" id="{698B58CA-51D4-DF6A-6BD3-31C3B4674444}"/>
              </a:ext>
            </a:extLst>
          </p:cNvPr>
          <p:cNvGrpSpPr/>
          <p:nvPr/>
        </p:nvGrpSpPr>
        <p:grpSpPr>
          <a:xfrm>
            <a:off x="662146" y="3386468"/>
            <a:ext cx="5099924" cy="3432291"/>
            <a:chOff x="662146" y="3386468"/>
            <a:chExt cx="5099924" cy="3432291"/>
          </a:xfrm>
        </p:grpSpPr>
        <p:sp>
          <p:nvSpPr>
            <p:cNvPr id="103" name="文本框 102">
              <a:extLst>
                <a:ext uri="{FF2B5EF4-FFF2-40B4-BE49-F238E27FC236}">
                  <a16:creationId xmlns:a16="http://schemas.microsoft.com/office/drawing/2014/main" id="{8966488A-D883-8CC5-3B3A-C4BDB7315FEF}"/>
                </a:ext>
              </a:extLst>
            </p:cNvPr>
            <p:cNvSpPr txBox="1"/>
            <p:nvPr/>
          </p:nvSpPr>
          <p:spPr>
            <a:xfrm>
              <a:off x="708416" y="4486976"/>
              <a:ext cx="6411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4" name="文本框 103">
              <a:extLst>
                <a:ext uri="{FF2B5EF4-FFF2-40B4-BE49-F238E27FC236}">
                  <a16:creationId xmlns:a16="http://schemas.microsoft.com/office/drawing/2014/main" id="{6D6A74AB-019B-9CC4-1A10-62D6EE30DF90}"/>
                </a:ext>
              </a:extLst>
            </p:cNvPr>
            <p:cNvSpPr txBox="1"/>
            <p:nvPr/>
          </p:nvSpPr>
          <p:spPr>
            <a:xfrm rot="18900000">
              <a:off x="1256660" y="3918480"/>
              <a:ext cx="16816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AAV-OE-Ctrl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05" name="直线连接符 104">
              <a:extLst>
                <a:ext uri="{FF2B5EF4-FFF2-40B4-BE49-F238E27FC236}">
                  <a16:creationId xmlns:a16="http://schemas.microsoft.com/office/drawing/2014/main" id="{8D04905E-7006-4EF2-BB14-C42ED5823D15}"/>
                </a:ext>
              </a:extLst>
            </p:cNvPr>
            <p:cNvCxnSpPr/>
            <p:nvPr/>
          </p:nvCxnSpPr>
          <p:spPr>
            <a:xfrm>
              <a:off x="2922779" y="4702169"/>
              <a:ext cx="72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直线连接符 105">
              <a:extLst>
                <a:ext uri="{FF2B5EF4-FFF2-40B4-BE49-F238E27FC236}">
                  <a16:creationId xmlns:a16="http://schemas.microsoft.com/office/drawing/2014/main" id="{802DC1FC-13E9-DEB4-3CEB-CEFA87ECFFA6}"/>
                </a:ext>
              </a:extLst>
            </p:cNvPr>
            <p:cNvCxnSpPr/>
            <p:nvPr/>
          </p:nvCxnSpPr>
          <p:spPr>
            <a:xfrm>
              <a:off x="3728677" y="4702169"/>
              <a:ext cx="72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直线连接符 106">
              <a:extLst>
                <a:ext uri="{FF2B5EF4-FFF2-40B4-BE49-F238E27FC236}">
                  <a16:creationId xmlns:a16="http://schemas.microsoft.com/office/drawing/2014/main" id="{0489EE28-8C16-48CE-D3D7-D1DDCC2AE067}"/>
                </a:ext>
              </a:extLst>
            </p:cNvPr>
            <p:cNvCxnSpPr/>
            <p:nvPr/>
          </p:nvCxnSpPr>
          <p:spPr>
            <a:xfrm>
              <a:off x="1245071" y="4700701"/>
              <a:ext cx="72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直线连接符 107">
              <a:extLst>
                <a:ext uri="{FF2B5EF4-FFF2-40B4-BE49-F238E27FC236}">
                  <a16:creationId xmlns:a16="http://schemas.microsoft.com/office/drawing/2014/main" id="{3A62397D-9EE9-9FC1-FE7B-28692D9ACF96}"/>
                </a:ext>
              </a:extLst>
            </p:cNvPr>
            <p:cNvCxnSpPr/>
            <p:nvPr/>
          </p:nvCxnSpPr>
          <p:spPr>
            <a:xfrm>
              <a:off x="2061482" y="4700701"/>
              <a:ext cx="72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9" name="文本框 108">
              <a:extLst>
                <a:ext uri="{FF2B5EF4-FFF2-40B4-BE49-F238E27FC236}">
                  <a16:creationId xmlns:a16="http://schemas.microsoft.com/office/drawing/2014/main" id="{3E9270C7-13A0-DD3E-8921-757A51AE3A14}"/>
                </a:ext>
              </a:extLst>
            </p:cNvPr>
            <p:cNvSpPr txBox="1"/>
            <p:nvPr/>
          </p:nvSpPr>
          <p:spPr>
            <a:xfrm rot="18900000">
              <a:off x="2901005" y="3918479"/>
              <a:ext cx="16816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AAV-OE-Ctrl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0" name="文本框 109">
              <a:extLst>
                <a:ext uri="{FF2B5EF4-FFF2-40B4-BE49-F238E27FC236}">
                  <a16:creationId xmlns:a16="http://schemas.microsoft.com/office/drawing/2014/main" id="{7958D663-2A2D-1276-6E05-C35EE3148541}"/>
                </a:ext>
              </a:extLst>
            </p:cNvPr>
            <p:cNvSpPr txBox="1"/>
            <p:nvPr/>
          </p:nvSpPr>
          <p:spPr>
            <a:xfrm rot="18900000">
              <a:off x="2058083" y="3918478"/>
              <a:ext cx="16816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AAV-OE-MCM6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1" name="文本框 110">
              <a:extLst>
                <a:ext uri="{FF2B5EF4-FFF2-40B4-BE49-F238E27FC236}">
                  <a16:creationId xmlns:a16="http://schemas.microsoft.com/office/drawing/2014/main" id="{80F9E8D1-B502-FF52-9CDE-CCE1615072D8}"/>
                </a:ext>
              </a:extLst>
            </p:cNvPr>
            <p:cNvSpPr txBox="1"/>
            <p:nvPr/>
          </p:nvSpPr>
          <p:spPr>
            <a:xfrm rot="18900000">
              <a:off x="3744467" y="3928989"/>
              <a:ext cx="16816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AAV-OE-MCM6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12" name="直线连接符 111">
              <a:extLst>
                <a:ext uri="{FF2B5EF4-FFF2-40B4-BE49-F238E27FC236}">
                  <a16:creationId xmlns:a16="http://schemas.microsoft.com/office/drawing/2014/main" id="{4C86D531-C7EB-CA78-5037-4B309711BB43}"/>
                </a:ext>
              </a:extLst>
            </p:cNvPr>
            <p:cNvCxnSpPr/>
            <p:nvPr/>
          </p:nvCxnSpPr>
          <p:spPr>
            <a:xfrm>
              <a:off x="3707384" y="3657365"/>
              <a:ext cx="1368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3" name="文本框 112">
              <a:extLst>
                <a:ext uri="{FF2B5EF4-FFF2-40B4-BE49-F238E27FC236}">
                  <a16:creationId xmlns:a16="http://schemas.microsoft.com/office/drawing/2014/main" id="{DAC3F99C-1A2E-07CC-42F5-69850774E02F}"/>
                </a:ext>
              </a:extLst>
            </p:cNvPr>
            <p:cNvSpPr txBox="1"/>
            <p:nvPr/>
          </p:nvSpPr>
          <p:spPr>
            <a:xfrm>
              <a:off x="4132819" y="3386468"/>
              <a:ext cx="6411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UUO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5" name="文本框 114">
              <a:extLst>
                <a:ext uri="{FF2B5EF4-FFF2-40B4-BE49-F238E27FC236}">
                  <a16:creationId xmlns:a16="http://schemas.microsoft.com/office/drawing/2014/main" id="{7917B925-9F95-FD06-1AB2-35982899496D}"/>
                </a:ext>
              </a:extLst>
            </p:cNvPr>
            <p:cNvSpPr txBox="1"/>
            <p:nvPr/>
          </p:nvSpPr>
          <p:spPr>
            <a:xfrm>
              <a:off x="675587" y="5016621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100-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6" name="文本框 115">
              <a:extLst>
                <a:ext uri="{FF2B5EF4-FFF2-40B4-BE49-F238E27FC236}">
                  <a16:creationId xmlns:a16="http://schemas.microsoft.com/office/drawing/2014/main" id="{AFA41B95-720A-16B4-22F7-9AE32E4B35EC}"/>
                </a:ext>
              </a:extLst>
            </p:cNvPr>
            <p:cNvSpPr txBox="1"/>
            <p:nvPr/>
          </p:nvSpPr>
          <p:spPr>
            <a:xfrm>
              <a:off x="769092" y="5272723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70-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7" name="文本框 116">
              <a:extLst>
                <a:ext uri="{FF2B5EF4-FFF2-40B4-BE49-F238E27FC236}">
                  <a16:creationId xmlns:a16="http://schemas.microsoft.com/office/drawing/2014/main" id="{6946B39C-56BA-3E5A-68F5-325997F3F24E}"/>
                </a:ext>
              </a:extLst>
            </p:cNvPr>
            <p:cNvSpPr txBox="1"/>
            <p:nvPr/>
          </p:nvSpPr>
          <p:spPr>
            <a:xfrm>
              <a:off x="769092" y="5545621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55-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8" name="文本框 117">
              <a:extLst>
                <a:ext uri="{FF2B5EF4-FFF2-40B4-BE49-F238E27FC236}">
                  <a16:creationId xmlns:a16="http://schemas.microsoft.com/office/drawing/2014/main" id="{BB944B3F-0DE9-C919-6B0C-1E8EC67A4D70}"/>
                </a:ext>
              </a:extLst>
            </p:cNvPr>
            <p:cNvSpPr txBox="1"/>
            <p:nvPr/>
          </p:nvSpPr>
          <p:spPr>
            <a:xfrm>
              <a:off x="759433" y="5809446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42-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9" name="文本框 118">
              <a:extLst>
                <a:ext uri="{FF2B5EF4-FFF2-40B4-BE49-F238E27FC236}">
                  <a16:creationId xmlns:a16="http://schemas.microsoft.com/office/drawing/2014/main" id="{E65A19D9-C86B-E982-800B-101DCF4A9312}"/>
                </a:ext>
              </a:extLst>
            </p:cNvPr>
            <p:cNvSpPr txBox="1"/>
            <p:nvPr/>
          </p:nvSpPr>
          <p:spPr>
            <a:xfrm>
              <a:off x="759722" y="6114890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33-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0" name="文本框 119">
              <a:extLst>
                <a:ext uri="{FF2B5EF4-FFF2-40B4-BE49-F238E27FC236}">
                  <a16:creationId xmlns:a16="http://schemas.microsoft.com/office/drawing/2014/main" id="{1998D632-2897-696B-6EC8-A50DF7AC417B}"/>
                </a:ext>
              </a:extLst>
            </p:cNvPr>
            <p:cNvSpPr txBox="1"/>
            <p:nvPr/>
          </p:nvSpPr>
          <p:spPr>
            <a:xfrm>
              <a:off x="4479306" y="5745703"/>
              <a:ext cx="128276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r>
                <a:rPr kumimoji="1" lang="en-US" altLang="zh-CN" sz="1400" dirty="0">
                  <a:latin typeface="Symbol" pitchFamily="2" charset="2"/>
                  <a:cs typeface="Arial" panose="020B0604020202020204" pitchFamily="34" charset="0"/>
                </a:rPr>
                <a:t>a</a:t>
              </a:r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-SMA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1" name="文本框 120">
              <a:extLst>
                <a:ext uri="{FF2B5EF4-FFF2-40B4-BE49-F238E27FC236}">
                  <a16:creationId xmlns:a16="http://schemas.microsoft.com/office/drawing/2014/main" id="{193CF23F-B0C2-BA35-CA6E-1E4B866FC9CC}"/>
                </a:ext>
              </a:extLst>
            </p:cNvPr>
            <p:cNvSpPr txBox="1"/>
            <p:nvPr/>
          </p:nvSpPr>
          <p:spPr>
            <a:xfrm>
              <a:off x="759433" y="6489961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25-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2" name="文本框 121">
              <a:extLst>
                <a:ext uri="{FF2B5EF4-FFF2-40B4-BE49-F238E27FC236}">
                  <a16:creationId xmlns:a16="http://schemas.microsoft.com/office/drawing/2014/main" id="{55894DA1-598C-D750-F23D-D22EEB32714E}"/>
                </a:ext>
              </a:extLst>
            </p:cNvPr>
            <p:cNvSpPr txBox="1"/>
            <p:nvPr/>
          </p:nvSpPr>
          <p:spPr>
            <a:xfrm>
              <a:off x="662146" y="4783893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130-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7" name="图片 26">
              <a:extLst>
                <a:ext uri="{FF2B5EF4-FFF2-40B4-BE49-F238E27FC236}">
                  <a16:creationId xmlns:a16="http://schemas.microsoft.com/office/drawing/2014/main" id="{981D4762-9731-431E-CACD-24B942946C1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47351" y="4809726"/>
              <a:ext cx="3403538" cy="2009033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  <p:grpSp>
        <p:nvGrpSpPr>
          <p:cNvPr id="54" name="组合 53">
            <a:extLst>
              <a:ext uri="{FF2B5EF4-FFF2-40B4-BE49-F238E27FC236}">
                <a16:creationId xmlns:a16="http://schemas.microsoft.com/office/drawing/2014/main" id="{5186E8F3-F876-2319-579C-B581887386B5}"/>
              </a:ext>
            </a:extLst>
          </p:cNvPr>
          <p:cNvGrpSpPr/>
          <p:nvPr/>
        </p:nvGrpSpPr>
        <p:grpSpPr>
          <a:xfrm>
            <a:off x="6917133" y="3381024"/>
            <a:ext cx="5093961" cy="3378148"/>
            <a:chOff x="6917133" y="3381024"/>
            <a:chExt cx="5093961" cy="3378148"/>
          </a:xfrm>
        </p:grpSpPr>
        <p:sp>
          <p:nvSpPr>
            <p:cNvPr id="79" name="文本框 78">
              <a:extLst>
                <a:ext uri="{FF2B5EF4-FFF2-40B4-BE49-F238E27FC236}">
                  <a16:creationId xmlns:a16="http://schemas.microsoft.com/office/drawing/2014/main" id="{C22E17DA-D748-F940-31D6-E55E2204897E}"/>
                </a:ext>
              </a:extLst>
            </p:cNvPr>
            <p:cNvSpPr txBox="1"/>
            <p:nvPr/>
          </p:nvSpPr>
          <p:spPr>
            <a:xfrm>
              <a:off x="6933653" y="4492165"/>
              <a:ext cx="6411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0" name="文本框 79">
              <a:extLst>
                <a:ext uri="{FF2B5EF4-FFF2-40B4-BE49-F238E27FC236}">
                  <a16:creationId xmlns:a16="http://schemas.microsoft.com/office/drawing/2014/main" id="{A8DE30D7-2CB7-81E1-74BB-0F31F4E32E7F}"/>
                </a:ext>
              </a:extLst>
            </p:cNvPr>
            <p:cNvSpPr txBox="1"/>
            <p:nvPr/>
          </p:nvSpPr>
          <p:spPr>
            <a:xfrm rot="18900000">
              <a:off x="7481897" y="3923669"/>
              <a:ext cx="16816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AAV-OE-Ctrl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81" name="直线连接符 80">
              <a:extLst>
                <a:ext uri="{FF2B5EF4-FFF2-40B4-BE49-F238E27FC236}">
                  <a16:creationId xmlns:a16="http://schemas.microsoft.com/office/drawing/2014/main" id="{09D0B712-69EB-D8A4-B3DB-F1F1D5065FA2}"/>
                </a:ext>
              </a:extLst>
            </p:cNvPr>
            <p:cNvCxnSpPr/>
            <p:nvPr/>
          </p:nvCxnSpPr>
          <p:spPr>
            <a:xfrm>
              <a:off x="9148016" y="4707358"/>
              <a:ext cx="72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直线连接符 81">
              <a:extLst>
                <a:ext uri="{FF2B5EF4-FFF2-40B4-BE49-F238E27FC236}">
                  <a16:creationId xmlns:a16="http://schemas.microsoft.com/office/drawing/2014/main" id="{1AA914CB-1058-BA7C-A615-0EF2C75490BF}"/>
                </a:ext>
              </a:extLst>
            </p:cNvPr>
            <p:cNvCxnSpPr/>
            <p:nvPr/>
          </p:nvCxnSpPr>
          <p:spPr>
            <a:xfrm>
              <a:off x="9953914" y="4707358"/>
              <a:ext cx="72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直线连接符 82">
              <a:extLst>
                <a:ext uri="{FF2B5EF4-FFF2-40B4-BE49-F238E27FC236}">
                  <a16:creationId xmlns:a16="http://schemas.microsoft.com/office/drawing/2014/main" id="{BD0BCD23-33D7-422A-9FE1-6DB923DB2936}"/>
                </a:ext>
              </a:extLst>
            </p:cNvPr>
            <p:cNvCxnSpPr/>
            <p:nvPr/>
          </p:nvCxnSpPr>
          <p:spPr>
            <a:xfrm>
              <a:off x="7470308" y="4705890"/>
              <a:ext cx="72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直线连接符 83">
              <a:extLst>
                <a:ext uri="{FF2B5EF4-FFF2-40B4-BE49-F238E27FC236}">
                  <a16:creationId xmlns:a16="http://schemas.microsoft.com/office/drawing/2014/main" id="{363483EF-FF99-A3AE-0C5D-460261361113}"/>
                </a:ext>
              </a:extLst>
            </p:cNvPr>
            <p:cNvCxnSpPr/>
            <p:nvPr/>
          </p:nvCxnSpPr>
          <p:spPr>
            <a:xfrm>
              <a:off x="8286719" y="4705890"/>
              <a:ext cx="72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5" name="文本框 84">
              <a:extLst>
                <a:ext uri="{FF2B5EF4-FFF2-40B4-BE49-F238E27FC236}">
                  <a16:creationId xmlns:a16="http://schemas.microsoft.com/office/drawing/2014/main" id="{76FB0542-145A-2B62-CFF4-DE6325A8F555}"/>
                </a:ext>
              </a:extLst>
            </p:cNvPr>
            <p:cNvSpPr txBox="1"/>
            <p:nvPr/>
          </p:nvSpPr>
          <p:spPr>
            <a:xfrm rot="18900000">
              <a:off x="9126242" y="3923668"/>
              <a:ext cx="16816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AAV-OE-Ctrl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6" name="文本框 85">
              <a:extLst>
                <a:ext uri="{FF2B5EF4-FFF2-40B4-BE49-F238E27FC236}">
                  <a16:creationId xmlns:a16="http://schemas.microsoft.com/office/drawing/2014/main" id="{4FB01161-A039-111A-8220-93DFEEF4CDD9}"/>
                </a:ext>
              </a:extLst>
            </p:cNvPr>
            <p:cNvSpPr txBox="1"/>
            <p:nvPr/>
          </p:nvSpPr>
          <p:spPr>
            <a:xfrm rot="18900000">
              <a:off x="8283320" y="3923667"/>
              <a:ext cx="16816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AAV-OE-MCM6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7" name="文本框 86">
              <a:extLst>
                <a:ext uri="{FF2B5EF4-FFF2-40B4-BE49-F238E27FC236}">
                  <a16:creationId xmlns:a16="http://schemas.microsoft.com/office/drawing/2014/main" id="{BFC7D13E-2510-C1CC-B865-9E5CADA8BC51}"/>
                </a:ext>
              </a:extLst>
            </p:cNvPr>
            <p:cNvSpPr txBox="1"/>
            <p:nvPr/>
          </p:nvSpPr>
          <p:spPr>
            <a:xfrm rot="18900000">
              <a:off x="9969704" y="3934178"/>
              <a:ext cx="16816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AAV-OE-MCM6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88" name="直线连接符 87">
              <a:extLst>
                <a:ext uri="{FF2B5EF4-FFF2-40B4-BE49-F238E27FC236}">
                  <a16:creationId xmlns:a16="http://schemas.microsoft.com/office/drawing/2014/main" id="{7BE25C8D-80BE-4908-9CE5-E8E376C448EC}"/>
                </a:ext>
              </a:extLst>
            </p:cNvPr>
            <p:cNvCxnSpPr/>
            <p:nvPr/>
          </p:nvCxnSpPr>
          <p:spPr>
            <a:xfrm>
              <a:off x="9932621" y="3651921"/>
              <a:ext cx="1368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9" name="文本框 88">
              <a:extLst>
                <a:ext uri="{FF2B5EF4-FFF2-40B4-BE49-F238E27FC236}">
                  <a16:creationId xmlns:a16="http://schemas.microsoft.com/office/drawing/2014/main" id="{19DE76EE-78FD-12C7-2AE0-65D436C690A8}"/>
                </a:ext>
              </a:extLst>
            </p:cNvPr>
            <p:cNvSpPr txBox="1"/>
            <p:nvPr/>
          </p:nvSpPr>
          <p:spPr>
            <a:xfrm>
              <a:off x="10358056" y="3381024"/>
              <a:ext cx="6411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UUO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1" name="文本框 90">
              <a:extLst>
                <a:ext uri="{FF2B5EF4-FFF2-40B4-BE49-F238E27FC236}">
                  <a16:creationId xmlns:a16="http://schemas.microsoft.com/office/drawing/2014/main" id="{E27BDB3D-39D8-1544-7ED5-5E3710F482AB}"/>
                </a:ext>
              </a:extLst>
            </p:cNvPr>
            <p:cNvSpPr txBox="1"/>
            <p:nvPr/>
          </p:nvSpPr>
          <p:spPr>
            <a:xfrm>
              <a:off x="6917133" y="4790853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130-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2" name="文本框 91">
              <a:extLst>
                <a:ext uri="{FF2B5EF4-FFF2-40B4-BE49-F238E27FC236}">
                  <a16:creationId xmlns:a16="http://schemas.microsoft.com/office/drawing/2014/main" id="{2F87C8C0-839F-C314-EF78-BFF0FA30FFE0}"/>
                </a:ext>
              </a:extLst>
            </p:cNvPr>
            <p:cNvSpPr txBox="1"/>
            <p:nvPr/>
          </p:nvSpPr>
          <p:spPr>
            <a:xfrm>
              <a:off x="6923143" y="5029703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100-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3" name="文本框 92">
              <a:extLst>
                <a:ext uri="{FF2B5EF4-FFF2-40B4-BE49-F238E27FC236}">
                  <a16:creationId xmlns:a16="http://schemas.microsoft.com/office/drawing/2014/main" id="{D78337B9-2784-2B90-C37A-8A18CA62762C}"/>
                </a:ext>
              </a:extLst>
            </p:cNvPr>
            <p:cNvSpPr txBox="1"/>
            <p:nvPr/>
          </p:nvSpPr>
          <p:spPr>
            <a:xfrm>
              <a:off x="6993887" y="5314067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70-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4" name="文本框 93">
              <a:extLst>
                <a:ext uri="{FF2B5EF4-FFF2-40B4-BE49-F238E27FC236}">
                  <a16:creationId xmlns:a16="http://schemas.microsoft.com/office/drawing/2014/main" id="{86209680-2686-C9F9-30D9-AE2C58FFF193}"/>
                </a:ext>
              </a:extLst>
            </p:cNvPr>
            <p:cNvSpPr txBox="1"/>
            <p:nvPr/>
          </p:nvSpPr>
          <p:spPr>
            <a:xfrm>
              <a:off x="6993887" y="5549841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55-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5" name="文本框 94">
              <a:extLst>
                <a:ext uri="{FF2B5EF4-FFF2-40B4-BE49-F238E27FC236}">
                  <a16:creationId xmlns:a16="http://schemas.microsoft.com/office/drawing/2014/main" id="{EF453076-52DF-085A-C6FB-A06C946B4C65}"/>
                </a:ext>
              </a:extLst>
            </p:cNvPr>
            <p:cNvSpPr txBox="1"/>
            <p:nvPr/>
          </p:nvSpPr>
          <p:spPr>
            <a:xfrm>
              <a:off x="6987809" y="5801431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42-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6" name="文本框 95">
              <a:extLst>
                <a:ext uri="{FF2B5EF4-FFF2-40B4-BE49-F238E27FC236}">
                  <a16:creationId xmlns:a16="http://schemas.microsoft.com/office/drawing/2014/main" id="{ED0480E9-7D71-1C5E-4F55-8C9F3A066020}"/>
                </a:ext>
              </a:extLst>
            </p:cNvPr>
            <p:cNvSpPr txBox="1"/>
            <p:nvPr/>
          </p:nvSpPr>
          <p:spPr>
            <a:xfrm>
              <a:off x="7008650" y="6099177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33-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7" name="文本框 96">
              <a:extLst>
                <a:ext uri="{FF2B5EF4-FFF2-40B4-BE49-F238E27FC236}">
                  <a16:creationId xmlns:a16="http://schemas.microsoft.com/office/drawing/2014/main" id="{6359C33F-3EB6-41BF-6774-03882B641D83}"/>
                </a:ext>
              </a:extLst>
            </p:cNvPr>
            <p:cNvSpPr txBox="1"/>
            <p:nvPr/>
          </p:nvSpPr>
          <p:spPr>
            <a:xfrm>
              <a:off x="10728330" y="6007905"/>
              <a:ext cx="128276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-GAPDH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9" name="文本框 98">
              <a:extLst>
                <a:ext uri="{FF2B5EF4-FFF2-40B4-BE49-F238E27FC236}">
                  <a16:creationId xmlns:a16="http://schemas.microsoft.com/office/drawing/2014/main" id="{1888C94D-9463-3F93-3191-2937F72F6652}"/>
                </a:ext>
              </a:extLst>
            </p:cNvPr>
            <p:cNvSpPr txBox="1"/>
            <p:nvPr/>
          </p:nvSpPr>
          <p:spPr>
            <a:xfrm>
              <a:off x="7034313" y="6392127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25-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52" name="图片 51">
              <a:extLst>
                <a:ext uri="{FF2B5EF4-FFF2-40B4-BE49-F238E27FC236}">
                  <a16:creationId xmlns:a16="http://schemas.microsoft.com/office/drawing/2014/main" id="{1D1DB809-5CB9-7FEA-DA5D-4A07F509677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416119" y="4818884"/>
              <a:ext cx="3366970" cy="1940288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37196588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7ECB3356-3319-4149-289D-41A34A6CA9C7}"/>
              </a:ext>
            </a:extLst>
          </p:cNvPr>
          <p:cNvSpPr txBox="1"/>
          <p:nvPr/>
        </p:nvSpPr>
        <p:spPr>
          <a:xfrm>
            <a:off x="0" y="85645"/>
            <a:ext cx="12727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Figure 6F</a:t>
            </a:r>
            <a:endParaRPr kumimoji="1" lang="zh-CN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6C93412B-86D3-F7CC-55BE-478DCBEF9D4B}"/>
              </a:ext>
            </a:extLst>
          </p:cNvPr>
          <p:cNvGrpSpPr/>
          <p:nvPr/>
        </p:nvGrpSpPr>
        <p:grpSpPr>
          <a:xfrm>
            <a:off x="6046167" y="-58872"/>
            <a:ext cx="4670903" cy="3394659"/>
            <a:chOff x="6046167" y="-58872"/>
            <a:chExt cx="4670903" cy="3394659"/>
          </a:xfrm>
        </p:grpSpPr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A41A58B3-6DE7-D5D9-DF77-709FADFB67D1}"/>
                </a:ext>
              </a:extLst>
            </p:cNvPr>
            <p:cNvSpPr txBox="1"/>
            <p:nvPr/>
          </p:nvSpPr>
          <p:spPr>
            <a:xfrm>
              <a:off x="6059465" y="1054275"/>
              <a:ext cx="6411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4467456B-E6EF-5ACC-BFFF-78C6A0669537}"/>
                </a:ext>
              </a:extLst>
            </p:cNvPr>
            <p:cNvSpPr txBox="1"/>
            <p:nvPr/>
          </p:nvSpPr>
          <p:spPr>
            <a:xfrm rot="18900000">
              <a:off x="6650882" y="483773"/>
              <a:ext cx="16816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AAV-OE-Ctrl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4" name="直线连接符 13">
              <a:extLst>
                <a:ext uri="{FF2B5EF4-FFF2-40B4-BE49-F238E27FC236}">
                  <a16:creationId xmlns:a16="http://schemas.microsoft.com/office/drawing/2014/main" id="{02FFD360-5573-E872-969E-CF3953A79C22}"/>
                </a:ext>
              </a:extLst>
            </p:cNvPr>
            <p:cNvCxnSpPr/>
            <p:nvPr/>
          </p:nvCxnSpPr>
          <p:spPr>
            <a:xfrm>
              <a:off x="8243428" y="1267462"/>
              <a:ext cx="72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线连接符 14">
              <a:extLst>
                <a:ext uri="{FF2B5EF4-FFF2-40B4-BE49-F238E27FC236}">
                  <a16:creationId xmlns:a16="http://schemas.microsoft.com/office/drawing/2014/main" id="{B64208CB-8493-8A9A-4F7E-B06C9A69C36A}"/>
                </a:ext>
              </a:extLst>
            </p:cNvPr>
            <p:cNvCxnSpPr/>
            <p:nvPr/>
          </p:nvCxnSpPr>
          <p:spPr>
            <a:xfrm>
              <a:off x="9059835" y="1267462"/>
              <a:ext cx="72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线连接符 15">
              <a:extLst>
                <a:ext uri="{FF2B5EF4-FFF2-40B4-BE49-F238E27FC236}">
                  <a16:creationId xmlns:a16="http://schemas.microsoft.com/office/drawing/2014/main" id="{056BFEDF-645E-7910-55AC-18F08EEEA6ED}"/>
                </a:ext>
              </a:extLst>
            </p:cNvPr>
            <p:cNvCxnSpPr/>
            <p:nvPr/>
          </p:nvCxnSpPr>
          <p:spPr>
            <a:xfrm>
              <a:off x="6639293" y="1265994"/>
              <a:ext cx="648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线连接符 16">
              <a:extLst>
                <a:ext uri="{FF2B5EF4-FFF2-40B4-BE49-F238E27FC236}">
                  <a16:creationId xmlns:a16="http://schemas.microsoft.com/office/drawing/2014/main" id="{A472D97E-F049-169B-8605-440A8B7F298F}"/>
                </a:ext>
              </a:extLst>
            </p:cNvPr>
            <p:cNvCxnSpPr/>
            <p:nvPr/>
          </p:nvCxnSpPr>
          <p:spPr>
            <a:xfrm>
              <a:off x="7403151" y="1265994"/>
              <a:ext cx="72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69A9C75A-62F5-4955-25CA-B240662EC242}"/>
                </a:ext>
              </a:extLst>
            </p:cNvPr>
            <p:cNvSpPr txBox="1"/>
            <p:nvPr/>
          </p:nvSpPr>
          <p:spPr>
            <a:xfrm rot="18900000">
              <a:off x="8211144" y="483772"/>
              <a:ext cx="16816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AAV-OE-Ctrl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E9B35451-DCA5-9B31-2151-D6C0959AC54B}"/>
                </a:ext>
              </a:extLst>
            </p:cNvPr>
            <p:cNvSpPr txBox="1"/>
            <p:nvPr/>
          </p:nvSpPr>
          <p:spPr>
            <a:xfrm rot="18900000">
              <a:off x="7370302" y="494282"/>
              <a:ext cx="16816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AAV-OE-MCM6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3152D769-8B72-D967-BC04-B35C52DC7BA3}"/>
                </a:ext>
              </a:extLst>
            </p:cNvPr>
            <p:cNvSpPr txBox="1"/>
            <p:nvPr/>
          </p:nvSpPr>
          <p:spPr>
            <a:xfrm rot="18900000">
              <a:off x="9035414" y="494281"/>
              <a:ext cx="16816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AAV-OE-MCM6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21" name="直线连接符 20">
              <a:extLst>
                <a:ext uri="{FF2B5EF4-FFF2-40B4-BE49-F238E27FC236}">
                  <a16:creationId xmlns:a16="http://schemas.microsoft.com/office/drawing/2014/main" id="{1036A815-B0D5-3540-89E7-F2E22EE28FD0}"/>
                </a:ext>
              </a:extLst>
            </p:cNvPr>
            <p:cNvCxnSpPr/>
            <p:nvPr/>
          </p:nvCxnSpPr>
          <p:spPr>
            <a:xfrm>
              <a:off x="8910700" y="222743"/>
              <a:ext cx="144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859777BA-C7D2-5670-9A6B-0BA90E9801D1}"/>
                </a:ext>
              </a:extLst>
            </p:cNvPr>
            <p:cNvSpPr txBox="1"/>
            <p:nvPr/>
          </p:nvSpPr>
          <p:spPr>
            <a:xfrm>
              <a:off x="9527041" y="-58872"/>
              <a:ext cx="6411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UIRI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D4DA79D4-1C82-396C-9A65-C77BC1D5C909}"/>
                </a:ext>
              </a:extLst>
            </p:cNvPr>
            <p:cNvSpPr txBox="1"/>
            <p:nvPr/>
          </p:nvSpPr>
          <p:spPr>
            <a:xfrm>
              <a:off x="6046167" y="1277233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180-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2A42BEF6-0882-9345-B103-A24F33728119}"/>
                </a:ext>
              </a:extLst>
            </p:cNvPr>
            <p:cNvSpPr txBox="1"/>
            <p:nvPr/>
          </p:nvSpPr>
          <p:spPr>
            <a:xfrm>
              <a:off x="6046167" y="1452515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130-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3E47F8CF-B9FE-201A-9D4C-609B286E7466}"/>
                </a:ext>
              </a:extLst>
            </p:cNvPr>
            <p:cNvSpPr txBox="1"/>
            <p:nvPr/>
          </p:nvSpPr>
          <p:spPr>
            <a:xfrm>
              <a:off x="6059465" y="1639985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100-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4D11AD7A-9B40-CE34-026C-2D4F69054EB4}"/>
                </a:ext>
              </a:extLst>
            </p:cNvPr>
            <p:cNvSpPr txBox="1"/>
            <p:nvPr/>
          </p:nvSpPr>
          <p:spPr>
            <a:xfrm>
              <a:off x="6153173" y="2148696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70-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D826197B-3DBB-0F89-0A9D-DA58B6D24424}"/>
                </a:ext>
              </a:extLst>
            </p:cNvPr>
            <p:cNvSpPr txBox="1"/>
            <p:nvPr/>
          </p:nvSpPr>
          <p:spPr>
            <a:xfrm>
              <a:off x="6153173" y="2494802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55-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24F5276E-7401-AF5D-DE93-8B15405BC773}"/>
                </a:ext>
              </a:extLst>
            </p:cNvPr>
            <p:cNvSpPr txBox="1"/>
            <p:nvPr/>
          </p:nvSpPr>
          <p:spPr>
            <a:xfrm>
              <a:off x="6153173" y="2736157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42-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91513197-E1CD-5B03-57DA-6F80A8F2942D}"/>
                </a:ext>
              </a:extLst>
            </p:cNvPr>
            <p:cNvSpPr txBox="1"/>
            <p:nvPr/>
          </p:nvSpPr>
          <p:spPr>
            <a:xfrm>
              <a:off x="6153173" y="3028010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33-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C76E9166-1078-6D34-BCC7-C320829FBDDE}"/>
                </a:ext>
              </a:extLst>
            </p:cNvPr>
            <p:cNvSpPr txBox="1"/>
            <p:nvPr/>
          </p:nvSpPr>
          <p:spPr>
            <a:xfrm>
              <a:off x="9870110" y="1906151"/>
              <a:ext cx="80730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-MCM6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" name="图片 1">
              <a:extLst>
                <a:ext uri="{FF2B5EF4-FFF2-40B4-BE49-F238E27FC236}">
                  <a16:creationId xmlns:a16="http://schemas.microsoft.com/office/drawing/2014/main" id="{3890DDE5-B6B8-3A3F-A623-95072368389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564155" y="1332531"/>
              <a:ext cx="3323530" cy="1940663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id="{3836A315-3EBA-064D-BBA7-C2AAFC806C7F}"/>
              </a:ext>
            </a:extLst>
          </p:cNvPr>
          <p:cNvGrpSpPr/>
          <p:nvPr/>
        </p:nvGrpSpPr>
        <p:grpSpPr>
          <a:xfrm>
            <a:off x="6035591" y="3375835"/>
            <a:ext cx="5116102" cy="3427936"/>
            <a:chOff x="6035591" y="3375835"/>
            <a:chExt cx="5116102" cy="3427936"/>
          </a:xfrm>
        </p:grpSpPr>
        <p:sp>
          <p:nvSpPr>
            <p:cNvPr id="42" name="文本框 41">
              <a:extLst>
                <a:ext uri="{FF2B5EF4-FFF2-40B4-BE49-F238E27FC236}">
                  <a16:creationId xmlns:a16="http://schemas.microsoft.com/office/drawing/2014/main" id="{B417DE25-D846-9015-D86C-2422A9343995}"/>
                </a:ext>
              </a:extLst>
            </p:cNvPr>
            <p:cNvSpPr txBox="1"/>
            <p:nvPr/>
          </p:nvSpPr>
          <p:spPr>
            <a:xfrm>
              <a:off x="6038380" y="4488982"/>
              <a:ext cx="6411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" name="文本框 42">
              <a:extLst>
                <a:ext uri="{FF2B5EF4-FFF2-40B4-BE49-F238E27FC236}">
                  <a16:creationId xmlns:a16="http://schemas.microsoft.com/office/drawing/2014/main" id="{0941C38D-063D-2ED8-0620-936A00461B07}"/>
                </a:ext>
              </a:extLst>
            </p:cNvPr>
            <p:cNvSpPr txBox="1"/>
            <p:nvPr/>
          </p:nvSpPr>
          <p:spPr>
            <a:xfrm rot="18900000">
              <a:off x="6640306" y="3928990"/>
              <a:ext cx="16816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AAV-OE-Ctrl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44" name="直线连接符 43">
              <a:extLst>
                <a:ext uri="{FF2B5EF4-FFF2-40B4-BE49-F238E27FC236}">
                  <a16:creationId xmlns:a16="http://schemas.microsoft.com/office/drawing/2014/main" id="{5DCE6649-C4EE-37B8-B869-0239B0CD07B1}"/>
                </a:ext>
              </a:extLst>
            </p:cNvPr>
            <p:cNvCxnSpPr/>
            <p:nvPr/>
          </p:nvCxnSpPr>
          <p:spPr>
            <a:xfrm>
              <a:off x="8306426" y="4712679"/>
              <a:ext cx="72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线连接符 44">
              <a:extLst>
                <a:ext uri="{FF2B5EF4-FFF2-40B4-BE49-F238E27FC236}">
                  <a16:creationId xmlns:a16="http://schemas.microsoft.com/office/drawing/2014/main" id="{10FD2C12-03DD-29FB-83D1-FE65CC47AD53}"/>
                </a:ext>
              </a:extLst>
            </p:cNvPr>
            <p:cNvCxnSpPr/>
            <p:nvPr/>
          </p:nvCxnSpPr>
          <p:spPr>
            <a:xfrm>
              <a:off x="9101813" y="4712679"/>
              <a:ext cx="72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线连接符 45">
              <a:extLst>
                <a:ext uri="{FF2B5EF4-FFF2-40B4-BE49-F238E27FC236}">
                  <a16:creationId xmlns:a16="http://schemas.microsoft.com/office/drawing/2014/main" id="{5EBB93EC-4A3F-CC45-9ECA-8884F49CB1A0}"/>
                </a:ext>
              </a:extLst>
            </p:cNvPr>
            <p:cNvCxnSpPr/>
            <p:nvPr/>
          </p:nvCxnSpPr>
          <p:spPr>
            <a:xfrm>
              <a:off x="6660247" y="4711211"/>
              <a:ext cx="72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线连接符 46">
              <a:extLst>
                <a:ext uri="{FF2B5EF4-FFF2-40B4-BE49-F238E27FC236}">
                  <a16:creationId xmlns:a16="http://schemas.microsoft.com/office/drawing/2014/main" id="{919B2DD9-D899-D2BC-1C22-C629FAFBB360}"/>
                </a:ext>
              </a:extLst>
            </p:cNvPr>
            <p:cNvCxnSpPr/>
            <p:nvPr/>
          </p:nvCxnSpPr>
          <p:spPr>
            <a:xfrm>
              <a:off x="7487168" y="4711211"/>
              <a:ext cx="72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文本框 47">
              <a:extLst>
                <a:ext uri="{FF2B5EF4-FFF2-40B4-BE49-F238E27FC236}">
                  <a16:creationId xmlns:a16="http://schemas.microsoft.com/office/drawing/2014/main" id="{9030A6F7-4C7E-653A-A333-A95B28E6A7A6}"/>
                </a:ext>
              </a:extLst>
            </p:cNvPr>
            <p:cNvSpPr txBox="1"/>
            <p:nvPr/>
          </p:nvSpPr>
          <p:spPr>
            <a:xfrm rot="18900000">
              <a:off x="8284651" y="3928989"/>
              <a:ext cx="16816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AAV-OE-Ctrl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9" name="文本框 48">
              <a:extLst>
                <a:ext uri="{FF2B5EF4-FFF2-40B4-BE49-F238E27FC236}">
                  <a16:creationId xmlns:a16="http://schemas.microsoft.com/office/drawing/2014/main" id="{F6F6BD79-AFEA-B080-23B8-B0A7DDA60475}"/>
                </a:ext>
              </a:extLst>
            </p:cNvPr>
            <p:cNvSpPr txBox="1"/>
            <p:nvPr/>
          </p:nvSpPr>
          <p:spPr>
            <a:xfrm rot="18900000">
              <a:off x="7504791" y="3928988"/>
              <a:ext cx="16816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AAV-OE-MCM6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0" name="文本框 49">
              <a:extLst>
                <a:ext uri="{FF2B5EF4-FFF2-40B4-BE49-F238E27FC236}">
                  <a16:creationId xmlns:a16="http://schemas.microsoft.com/office/drawing/2014/main" id="{50E73105-26A4-4F81-D687-61E7E0F5B44A}"/>
                </a:ext>
              </a:extLst>
            </p:cNvPr>
            <p:cNvSpPr txBox="1"/>
            <p:nvPr/>
          </p:nvSpPr>
          <p:spPr>
            <a:xfrm rot="18900000">
              <a:off x="9117605" y="3939499"/>
              <a:ext cx="16816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AAV-OE-MCM6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51" name="直线连接符 50">
              <a:extLst>
                <a:ext uri="{FF2B5EF4-FFF2-40B4-BE49-F238E27FC236}">
                  <a16:creationId xmlns:a16="http://schemas.microsoft.com/office/drawing/2014/main" id="{EB991201-BE53-344F-F5AA-D9F8F31BE6D2}"/>
                </a:ext>
              </a:extLst>
            </p:cNvPr>
            <p:cNvCxnSpPr/>
            <p:nvPr/>
          </p:nvCxnSpPr>
          <p:spPr>
            <a:xfrm>
              <a:off x="9091030" y="3657242"/>
              <a:ext cx="1368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文本框 51">
              <a:extLst>
                <a:ext uri="{FF2B5EF4-FFF2-40B4-BE49-F238E27FC236}">
                  <a16:creationId xmlns:a16="http://schemas.microsoft.com/office/drawing/2014/main" id="{68CAE6BC-BFE7-586D-EBD1-6252DD3AE018}"/>
                </a:ext>
              </a:extLst>
            </p:cNvPr>
            <p:cNvSpPr txBox="1"/>
            <p:nvPr/>
          </p:nvSpPr>
          <p:spPr>
            <a:xfrm>
              <a:off x="9516465" y="3375835"/>
              <a:ext cx="6411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UIRI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3" name="文本框 52">
              <a:extLst>
                <a:ext uri="{FF2B5EF4-FFF2-40B4-BE49-F238E27FC236}">
                  <a16:creationId xmlns:a16="http://schemas.microsoft.com/office/drawing/2014/main" id="{6C8F43D2-8CF9-3D9D-0ADE-CB35F5904A0B}"/>
                </a:ext>
              </a:extLst>
            </p:cNvPr>
            <p:cNvSpPr txBox="1"/>
            <p:nvPr/>
          </p:nvSpPr>
          <p:spPr>
            <a:xfrm>
              <a:off x="6035591" y="4720856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180-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4" name="文本框 53">
              <a:extLst>
                <a:ext uri="{FF2B5EF4-FFF2-40B4-BE49-F238E27FC236}">
                  <a16:creationId xmlns:a16="http://schemas.microsoft.com/office/drawing/2014/main" id="{8EF21C40-5BF7-7241-09E6-0059F8DC4C45}"/>
                </a:ext>
              </a:extLst>
            </p:cNvPr>
            <p:cNvSpPr txBox="1"/>
            <p:nvPr/>
          </p:nvSpPr>
          <p:spPr>
            <a:xfrm>
              <a:off x="6046167" y="4958537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130-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5" name="文本框 54">
              <a:extLst>
                <a:ext uri="{FF2B5EF4-FFF2-40B4-BE49-F238E27FC236}">
                  <a16:creationId xmlns:a16="http://schemas.microsoft.com/office/drawing/2014/main" id="{31C87122-0E8D-1385-6166-2BFD3AB37506}"/>
                </a:ext>
              </a:extLst>
            </p:cNvPr>
            <p:cNvSpPr txBox="1"/>
            <p:nvPr/>
          </p:nvSpPr>
          <p:spPr>
            <a:xfrm>
              <a:off x="6049603" y="5282589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100-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6" name="文本框 55">
              <a:extLst>
                <a:ext uri="{FF2B5EF4-FFF2-40B4-BE49-F238E27FC236}">
                  <a16:creationId xmlns:a16="http://schemas.microsoft.com/office/drawing/2014/main" id="{F04B3571-46D6-8B15-1580-536188423595}"/>
                </a:ext>
              </a:extLst>
            </p:cNvPr>
            <p:cNvSpPr txBox="1"/>
            <p:nvPr/>
          </p:nvSpPr>
          <p:spPr>
            <a:xfrm>
              <a:off x="6142597" y="5495281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70-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7" name="文本框 56">
              <a:extLst>
                <a:ext uri="{FF2B5EF4-FFF2-40B4-BE49-F238E27FC236}">
                  <a16:creationId xmlns:a16="http://schemas.microsoft.com/office/drawing/2014/main" id="{91982850-56CD-8981-B188-F26C6899F694}"/>
                </a:ext>
              </a:extLst>
            </p:cNvPr>
            <p:cNvSpPr txBox="1"/>
            <p:nvPr/>
          </p:nvSpPr>
          <p:spPr>
            <a:xfrm>
              <a:off x="6142597" y="5785461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55-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8" name="文本框 57">
              <a:extLst>
                <a:ext uri="{FF2B5EF4-FFF2-40B4-BE49-F238E27FC236}">
                  <a16:creationId xmlns:a16="http://schemas.microsoft.com/office/drawing/2014/main" id="{8820CBCA-5B66-122B-EBEE-24FE4B194A81}"/>
                </a:ext>
              </a:extLst>
            </p:cNvPr>
            <p:cNvSpPr txBox="1"/>
            <p:nvPr/>
          </p:nvSpPr>
          <p:spPr>
            <a:xfrm>
              <a:off x="6141149" y="6035788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42-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1" name="文本框 60">
              <a:extLst>
                <a:ext uri="{FF2B5EF4-FFF2-40B4-BE49-F238E27FC236}">
                  <a16:creationId xmlns:a16="http://schemas.microsoft.com/office/drawing/2014/main" id="{E90F89F7-E586-F756-35C2-9EAC85C20A59}"/>
                </a:ext>
              </a:extLst>
            </p:cNvPr>
            <p:cNvSpPr txBox="1"/>
            <p:nvPr/>
          </p:nvSpPr>
          <p:spPr>
            <a:xfrm>
              <a:off x="9868929" y="5076768"/>
              <a:ext cx="128276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-E-cadherin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444E7EB3-C83A-6673-9C4F-C64711B4B6EA}"/>
                </a:ext>
              </a:extLst>
            </p:cNvPr>
            <p:cNvSpPr txBox="1"/>
            <p:nvPr/>
          </p:nvSpPr>
          <p:spPr>
            <a:xfrm>
              <a:off x="6141149" y="6270907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33-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DF885640-9EA5-F4E2-F0BB-27F4055AA78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558265" y="4792558"/>
              <a:ext cx="3323268" cy="2011213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  <p:sp>
        <p:nvSpPr>
          <p:cNvPr id="8" name="文本框 7">
            <a:extLst>
              <a:ext uri="{FF2B5EF4-FFF2-40B4-BE49-F238E27FC236}">
                <a16:creationId xmlns:a16="http://schemas.microsoft.com/office/drawing/2014/main" id="{982D1504-3D53-8455-7D46-E9B0C1773268}"/>
              </a:ext>
            </a:extLst>
          </p:cNvPr>
          <p:cNvSpPr txBox="1"/>
          <p:nvPr/>
        </p:nvSpPr>
        <p:spPr>
          <a:xfrm>
            <a:off x="6141149" y="6550223"/>
            <a:ext cx="5931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25-</a:t>
            </a:r>
            <a:endParaRPr kumimoji="1"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4" name="图片 33">
            <a:extLst>
              <a:ext uri="{FF2B5EF4-FFF2-40B4-BE49-F238E27FC236}">
                <a16:creationId xmlns:a16="http://schemas.microsoft.com/office/drawing/2014/main" id="{FCCAA74C-62D4-7169-8D26-6DF095908E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984" y="1460918"/>
            <a:ext cx="4345725" cy="3829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92255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组合 48">
            <a:extLst>
              <a:ext uri="{FF2B5EF4-FFF2-40B4-BE49-F238E27FC236}">
                <a16:creationId xmlns:a16="http://schemas.microsoft.com/office/drawing/2014/main" id="{CFF47276-4002-3BB5-B5BA-A20032D71FAA}"/>
              </a:ext>
            </a:extLst>
          </p:cNvPr>
          <p:cNvGrpSpPr/>
          <p:nvPr/>
        </p:nvGrpSpPr>
        <p:grpSpPr>
          <a:xfrm>
            <a:off x="687150" y="-70203"/>
            <a:ext cx="4952873" cy="3361959"/>
            <a:chOff x="687150" y="-70203"/>
            <a:chExt cx="4952873" cy="3361959"/>
          </a:xfrm>
        </p:grpSpPr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8590A5C0-F7D4-D0BA-F12D-B3B5A5A231D1}"/>
                </a:ext>
              </a:extLst>
            </p:cNvPr>
            <p:cNvSpPr txBox="1"/>
            <p:nvPr/>
          </p:nvSpPr>
          <p:spPr>
            <a:xfrm>
              <a:off x="732983" y="1011167"/>
              <a:ext cx="6411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9B8020C9-E652-F769-22BE-7CB6489BD147}"/>
                </a:ext>
              </a:extLst>
            </p:cNvPr>
            <p:cNvSpPr txBox="1"/>
            <p:nvPr/>
          </p:nvSpPr>
          <p:spPr>
            <a:xfrm rot="18900000">
              <a:off x="1260581" y="451176"/>
              <a:ext cx="16816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AAV-OE-Ctrl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8" name="直线连接符 7">
              <a:extLst>
                <a:ext uri="{FF2B5EF4-FFF2-40B4-BE49-F238E27FC236}">
                  <a16:creationId xmlns:a16="http://schemas.microsoft.com/office/drawing/2014/main" id="{69012749-EE87-27F9-9084-942584AA879A}"/>
                </a:ext>
              </a:extLst>
            </p:cNvPr>
            <p:cNvCxnSpPr/>
            <p:nvPr/>
          </p:nvCxnSpPr>
          <p:spPr>
            <a:xfrm>
              <a:off x="2895166" y="1234865"/>
              <a:ext cx="72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线连接符 8">
              <a:extLst>
                <a:ext uri="{FF2B5EF4-FFF2-40B4-BE49-F238E27FC236}">
                  <a16:creationId xmlns:a16="http://schemas.microsoft.com/office/drawing/2014/main" id="{EABBF3F1-44FE-113B-D542-A69E59C47416}"/>
                </a:ext>
              </a:extLst>
            </p:cNvPr>
            <p:cNvCxnSpPr/>
            <p:nvPr/>
          </p:nvCxnSpPr>
          <p:spPr>
            <a:xfrm>
              <a:off x="3701066" y="1234865"/>
              <a:ext cx="72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线连接符 9">
              <a:extLst>
                <a:ext uri="{FF2B5EF4-FFF2-40B4-BE49-F238E27FC236}">
                  <a16:creationId xmlns:a16="http://schemas.microsoft.com/office/drawing/2014/main" id="{425C0982-E36B-651C-FF2B-F8FD782A8B3F}"/>
                </a:ext>
              </a:extLst>
            </p:cNvPr>
            <p:cNvCxnSpPr/>
            <p:nvPr/>
          </p:nvCxnSpPr>
          <p:spPr>
            <a:xfrm>
              <a:off x="1259502" y="1233397"/>
              <a:ext cx="72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线连接符 10">
              <a:extLst>
                <a:ext uri="{FF2B5EF4-FFF2-40B4-BE49-F238E27FC236}">
                  <a16:creationId xmlns:a16="http://schemas.microsoft.com/office/drawing/2014/main" id="{5D7F7B5B-B544-2327-897C-550CD207ECCF}"/>
                </a:ext>
              </a:extLst>
            </p:cNvPr>
            <p:cNvCxnSpPr/>
            <p:nvPr/>
          </p:nvCxnSpPr>
          <p:spPr>
            <a:xfrm>
              <a:off x="2086420" y="1233397"/>
              <a:ext cx="72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D79AB0E3-ABF3-8FFC-ED8D-A44230DFA91D}"/>
                </a:ext>
              </a:extLst>
            </p:cNvPr>
            <p:cNvSpPr txBox="1"/>
            <p:nvPr/>
          </p:nvSpPr>
          <p:spPr>
            <a:xfrm rot="18900000">
              <a:off x="2894416" y="451175"/>
              <a:ext cx="16816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AAV-OE-Ctrl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0DDC3528-275F-63C4-087B-8CC567257F77}"/>
                </a:ext>
              </a:extLst>
            </p:cNvPr>
            <p:cNvSpPr txBox="1"/>
            <p:nvPr/>
          </p:nvSpPr>
          <p:spPr>
            <a:xfrm rot="18900000">
              <a:off x="2104046" y="451174"/>
              <a:ext cx="16816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AAV-OE-MCM6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6D0BB45A-8A1F-ED78-7EA4-5A788F11028B}"/>
                </a:ext>
              </a:extLst>
            </p:cNvPr>
            <p:cNvSpPr txBox="1"/>
            <p:nvPr/>
          </p:nvSpPr>
          <p:spPr>
            <a:xfrm rot="18900000">
              <a:off x="3685326" y="461685"/>
              <a:ext cx="16816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AAV-OE-MCM6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5" name="直线连接符 14">
              <a:extLst>
                <a:ext uri="{FF2B5EF4-FFF2-40B4-BE49-F238E27FC236}">
                  <a16:creationId xmlns:a16="http://schemas.microsoft.com/office/drawing/2014/main" id="{74FFA823-05BD-F236-301A-6B7A42D74060}"/>
                </a:ext>
              </a:extLst>
            </p:cNvPr>
            <p:cNvCxnSpPr/>
            <p:nvPr/>
          </p:nvCxnSpPr>
          <p:spPr>
            <a:xfrm>
              <a:off x="3763855" y="200694"/>
              <a:ext cx="1368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7EDD38AD-E95E-AE2A-29AA-CFEA8F10DEE7}"/>
                </a:ext>
              </a:extLst>
            </p:cNvPr>
            <p:cNvSpPr txBox="1"/>
            <p:nvPr/>
          </p:nvSpPr>
          <p:spPr>
            <a:xfrm>
              <a:off x="4189290" y="-70203"/>
              <a:ext cx="6411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UIRI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7FA88790-9708-6D54-6237-8B1B1C2F8E2D}"/>
                </a:ext>
              </a:extLst>
            </p:cNvPr>
            <p:cNvSpPr txBox="1"/>
            <p:nvPr/>
          </p:nvSpPr>
          <p:spPr>
            <a:xfrm>
              <a:off x="701162" y="1815197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180-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C79D987C-FE9E-7C3A-4803-42FC5FD617F0}"/>
                </a:ext>
              </a:extLst>
            </p:cNvPr>
            <p:cNvSpPr txBox="1"/>
            <p:nvPr/>
          </p:nvSpPr>
          <p:spPr>
            <a:xfrm>
              <a:off x="687150" y="2105774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130-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02F5E063-E02A-876F-218A-0156355A2B2B}"/>
                </a:ext>
              </a:extLst>
            </p:cNvPr>
            <p:cNvSpPr txBox="1"/>
            <p:nvPr/>
          </p:nvSpPr>
          <p:spPr>
            <a:xfrm>
              <a:off x="701162" y="2397514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100-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BCB542D6-8FA0-F77C-4345-EBACB70A25A7}"/>
                </a:ext>
              </a:extLst>
            </p:cNvPr>
            <p:cNvSpPr txBox="1"/>
            <p:nvPr/>
          </p:nvSpPr>
          <p:spPr>
            <a:xfrm>
              <a:off x="794156" y="2673638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70-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C5E00EC8-AC56-1142-E17F-010795E9ED0B}"/>
                </a:ext>
              </a:extLst>
            </p:cNvPr>
            <p:cNvSpPr txBox="1"/>
            <p:nvPr/>
          </p:nvSpPr>
          <p:spPr>
            <a:xfrm>
              <a:off x="783646" y="2983979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55-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8E2C7254-AF82-A3AB-4B06-77DE2AC983D7}"/>
                </a:ext>
              </a:extLst>
            </p:cNvPr>
            <p:cNvSpPr txBox="1"/>
            <p:nvPr/>
          </p:nvSpPr>
          <p:spPr>
            <a:xfrm>
              <a:off x="694842" y="1522935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250-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4B882473-62A9-19F7-C562-28B348B5CA60}"/>
                </a:ext>
              </a:extLst>
            </p:cNvPr>
            <p:cNvSpPr txBox="1"/>
            <p:nvPr/>
          </p:nvSpPr>
          <p:spPr>
            <a:xfrm>
              <a:off x="4445204" y="1581851"/>
              <a:ext cx="119481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-Fibronectin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48" name="图片 47">
              <a:extLst>
                <a:ext uri="{FF2B5EF4-FFF2-40B4-BE49-F238E27FC236}">
                  <a16:creationId xmlns:a16="http://schemas.microsoft.com/office/drawing/2014/main" id="{6CDD225F-80E9-41A6-62A5-3F408926455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85441" y="1333254"/>
              <a:ext cx="3299983" cy="1880759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  <p:grpSp>
        <p:nvGrpSpPr>
          <p:cNvPr id="53" name="组合 52">
            <a:extLst>
              <a:ext uri="{FF2B5EF4-FFF2-40B4-BE49-F238E27FC236}">
                <a16:creationId xmlns:a16="http://schemas.microsoft.com/office/drawing/2014/main" id="{F9B2780D-EB09-BEDA-BE8A-2488618150A0}"/>
              </a:ext>
            </a:extLst>
          </p:cNvPr>
          <p:cNvGrpSpPr/>
          <p:nvPr/>
        </p:nvGrpSpPr>
        <p:grpSpPr>
          <a:xfrm>
            <a:off x="6933653" y="-63398"/>
            <a:ext cx="5077441" cy="3304533"/>
            <a:chOff x="6933653" y="-63398"/>
            <a:chExt cx="5077441" cy="3304533"/>
          </a:xfrm>
        </p:grpSpPr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90E034D5-8C99-CAB0-A6A5-CCD5E654834E}"/>
                </a:ext>
              </a:extLst>
            </p:cNvPr>
            <p:cNvSpPr txBox="1"/>
            <p:nvPr/>
          </p:nvSpPr>
          <p:spPr>
            <a:xfrm>
              <a:off x="6933653" y="1026477"/>
              <a:ext cx="6411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27E4C6DA-06A2-A284-2892-01113B9F2A29}"/>
                </a:ext>
              </a:extLst>
            </p:cNvPr>
            <p:cNvSpPr txBox="1"/>
            <p:nvPr/>
          </p:nvSpPr>
          <p:spPr>
            <a:xfrm rot="18900000">
              <a:off x="7481897" y="457981"/>
              <a:ext cx="16816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AAV-OE-Ctrl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30" name="直线连接符 29">
              <a:extLst>
                <a:ext uri="{FF2B5EF4-FFF2-40B4-BE49-F238E27FC236}">
                  <a16:creationId xmlns:a16="http://schemas.microsoft.com/office/drawing/2014/main" id="{B103C8D0-0169-6AB7-2E41-A5A6AB5CBB6C}"/>
                </a:ext>
              </a:extLst>
            </p:cNvPr>
            <p:cNvCxnSpPr/>
            <p:nvPr/>
          </p:nvCxnSpPr>
          <p:spPr>
            <a:xfrm>
              <a:off x="9148016" y="1241670"/>
              <a:ext cx="72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线连接符 30">
              <a:extLst>
                <a:ext uri="{FF2B5EF4-FFF2-40B4-BE49-F238E27FC236}">
                  <a16:creationId xmlns:a16="http://schemas.microsoft.com/office/drawing/2014/main" id="{F44D41F8-8D18-32E3-9245-8BF6606123B8}"/>
                </a:ext>
              </a:extLst>
            </p:cNvPr>
            <p:cNvCxnSpPr/>
            <p:nvPr/>
          </p:nvCxnSpPr>
          <p:spPr>
            <a:xfrm>
              <a:off x="9953914" y="1241670"/>
              <a:ext cx="72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线连接符 31">
              <a:extLst>
                <a:ext uri="{FF2B5EF4-FFF2-40B4-BE49-F238E27FC236}">
                  <a16:creationId xmlns:a16="http://schemas.microsoft.com/office/drawing/2014/main" id="{C5CFF38B-99BF-587C-496F-EB6CEC1B7FC4}"/>
                </a:ext>
              </a:extLst>
            </p:cNvPr>
            <p:cNvCxnSpPr/>
            <p:nvPr/>
          </p:nvCxnSpPr>
          <p:spPr>
            <a:xfrm>
              <a:off x="7470308" y="1240202"/>
              <a:ext cx="72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线连接符 32">
              <a:extLst>
                <a:ext uri="{FF2B5EF4-FFF2-40B4-BE49-F238E27FC236}">
                  <a16:creationId xmlns:a16="http://schemas.microsoft.com/office/drawing/2014/main" id="{E598FBA4-F823-CDB4-540A-8381DE0CBD1E}"/>
                </a:ext>
              </a:extLst>
            </p:cNvPr>
            <p:cNvCxnSpPr/>
            <p:nvPr/>
          </p:nvCxnSpPr>
          <p:spPr>
            <a:xfrm>
              <a:off x="8286719" y="1240202"/>
              <a:ext cx="72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id="{9C3E5243-B2C1-4853-D3F0-0764A7B99689}"/>
                </a:ext>
              </a:extLst>
            </p:cNvPr>
            <p:cNvSpPr txBox="1"/>
            <p:nvPr/>
          </p:nvSpPr>
          <p:spPr>
            <a:xfrm rot="18900000">
              <a:off x="9126242" y="457980"/>
              <a:ext cx="16816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AAV-OE-Ctrl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id="{45FCCF42-665C-3768-09A6-BA3D311EA8AA}"/>
                </a:ext>
              </a:extLst>
            </p:cNvPr>
            <p:cNvSpPr txBox="1"/>
            <p:nvPr/>
          </p:nvSpPr>
          <p:spPr>
            <a:xfrm rot="18900000">
              <a:off x="8283320" y="457979"/>
              <a:ext cx="16816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AAV-OE-MCM6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id="{04F857DC-60DB-B382-744D-FDE0BAB76634}"/>
                </a:ext>
              </a:extLst>
            </p:cNvPr>
            <p:cNvSpPr txBox="1"/>
            <p:nvPr/>
          </p:nvSpPr>
          <p:spPr>
            <a:xfrm rot="18900000">
              <a:off x="9969704" y="468490"/>
              <a:ext cx="16816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AAV-OE-MCM6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37" name="直线连接符 36">
              <a:extLst>
                <a:ext uri="{FF2B5EF4-FFF2-40B4-BE49-F238E27FC236}">
                  <a16:creationId xmlns:a16="http://schemas.microsoft.com/office/drawing/2014/main" id="{17E416EA-8C51-D1DB-A3BC-55E6A530F49C}"/>
                </a:ext>
              </a:extLst>
            </p:cNvPr>
            <p:cNvCxnSpPr/>
            <p:nvPr/>
          </p:nvCxnSpPr>
          <p:spPr>
            <a:xfrm>
              <a:off x="9932621" y="207499"/>
              <a:ext cx="1368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id="{AC7C3C0B-7F2A-1E9B-0E38-5BE5D900D78D}"/>
                </a:ext>
              </a:extLst>
            </p:cNvPr>
            <p:cNvSpPr txBox="1"/>
            <p:nvPr/>
          </p:nvSpPr>
          <p:spPr>
            <a:xfrm>
              <a:off x="10358056" y="-63398"/>
              <a:ext cx="6411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UIRI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id="{4FAC3DDB-8F35-89CD-BE60-0C4FCEADE354}"/>
                </a:ext>
              </a:extLst>
            </p:cNvPr>
            <p:cNvSpPr txBox="1"/>
            <p:nvPr/>
          </p:nvSpPr>
          <p:spPr>
            <a:xfrm>
              <a:off x="6933653" y="1315239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180-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id="{24D1B6A5-3817-E325-2FC2-1D271FBB4973}"/>
                </a:ext>
              </a:extLst>
            </p:cNvPr>
            <p:cNvSpPr txBox="1"/>
            <p:nvPr/>
          </p:nvSpPr>
          <p:spPr>
            <a:xfrm>
              <a:off x="6933653" y="1557387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130-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" name="文本框 40">
              <a:extLst>
                <a:ext uri="{FF2B5EF4-FFF2-40B4-BE49-F238E27FC236}">
                  <a16:creationId xmlns:a16="http://schemas.microsoft.com/office/drawing/2014/main" id="{AD3215D9-31DE-C0A3-8775-FEEB2079488D}"/>
                </a:ext>
              </a:extLst>
            </p:cNvPr>
            <p:cNvSpPr txBox="1"/>
            <p:nvPr/>
          </p:nvSpPr>
          <p:spPr>
            <a:xfrm>
              <a:off x="6933653" y="1770206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100-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2" name="文本框 41">
              <a:extLst>
                <a:ext uri="{FF2B5EF4-FFF2-40B4-BE49-F238E27FC236}">
                  <a16:creationId xmlns:a16="http://schemas.microsoft.com/office/drawing/2014/main" id="{81E88C3A-86D3-6AB8-FB12-3CBCF5D9951C}"/>
                </a:ext>
              </a:extLst>
            </p:cNvPr>
            <p:cNvSpPr txBox="1"/>
            <p:nvPr/>
          </p:nvSpPr>
          <p:spPr>
            <a:xfrm>
              <a:off x="7026228" y="2079834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70-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" name="文本框 42">
              <a:extLst>
                <a:ext uri="{FF2B5EF4-FFF2-40B4-BE49-F238E27FC236}">
                  <a16:creationId xmlns:a16="http://schemas.microsoft.com/office/drawing/2014/main" id="{5417F9BC-E5BA-A03C-4F71-635C1AF20721}"/>
                </a:ext>
              </a:extLst>
            </p:cNvPr>
            <p:cNvSpPr txBox="1"/>
            <p:nvPr/>
          </p:nvSpPr>
          <p:spPr>
            <a:xfrm>
              <a:off x="7014639" y="2378125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55-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" name="文本框 43">
              <a:extLst>
                <a:ext uri="{FF2B5EF4-FFF2-40B4-BE49-F238E27FC236}">
                  <a16:creationId xmlns:a16="http://schemas.microsoft.com/office/drawing/2014/main" id="{6601C57C-0F17-7E33-1F43-DE42F98278D1}"/>
                </a:ext>
              </a:extLst>
            </p:cNvPr>
            <p:cNvSpPr txBox="1"/>
            <p:nvPr/>
          </p:nvSpPr>
          <p:spPr>
            <a:xfrm>
              <a:off x="7012135" y="2667724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42-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5" name="文本框 44">
              <a:extLst>
                <a:ext uri="{FF2B5EF4-FFF2-40B4-BE49-F238E27FC236}">
                  <a16:creationId xmlns:a16="http://schemas.microsoft.com/office/drawing/2014/main" id="{FBB50B23-57FB-D02F-EB02-31BFF9BDE7D7}"/>
                </a:ext>
              </a:extLst>
            </p:cNvPr>
            <p:cNvSpPr txBox="1"/>
            <p:nvPr/>
          </p:nvSpPr>
          <p:spPr>
            <a:xfrm>
              <a:off x="7013213" y="2928057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33-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6" name="文本框 45">
              <a:extLst>
                <a:ext uri="{FF2B5EF4-FFF2-40B4-BE49-F238E27FC236}">
                  <a16:creationId xmlns:a16="http://schemas.microsoft.com/office/drawing/2014/main" id="{BF3B21A3-A096-FD9B-584F-354113D805DE}"/>
                </a:ext>
              </a:extLst>
            </p:cNvPr>
            <p:cNvSpPr txBox="1"/>
            <p:nvPr/>
          </p:nvSpPr>
          <p:spPr>
            <a:xfrm>
              <a:off x="10728330" y="2211579"/>
              <a:ext cx="128276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-Vimentin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51" name="图片 50">
              <a:extLst>
                <a:ext uri="{FF2B5EF4-FFF2-40B4-BE49-F238E27FC236}">
                  <a16:creationId xmlns:a16="http://schemas.microsoft.com/office/drawing/2014/main" id="{982E3BB5-D25E-8780-86B2-0D4265D918E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433685" y="1338484"/>
              <a:ext cx="3338394" cy="1902651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  <p:grpSp>
        <p:nvGrpSpPr>
          <p:cNvPr id="59" name="组合 58">
            <a:extLst>
              <a:ext uri="{FF2B5EF4-FFF2-40B4-BE49-F238E27FC236}">
                <a16:creationId xmlns:a16="http://schemas.microsoft.com/office/drawing/2014/main" id="{97856F20-E53A-194D-2C22-929296410B66}"/>
              </a:ext>
            </a:extLst>
          </p:cNvPr>
          <p:cNvGrpSpPr/>
          <p:nvPr/>
        </p:nvGrpSpPr>
        <p:grpSpPr>
          <a:xfrm>
            <a:off x="662146" y="3386468"/>
            <a:ext cx="5076145" cy="3411270"/>
            <a:chOff x="662146" y="3386468"/>
            <a:chExt cx="5076145" cy="3411270"/>
          </a:xfrm>
        </p:grpSpPr>
        <p:sp>
          <p:nvSpPr>
            <p:cNvPr id="103" name="文本框 102">
              <a:extLst>
                <a:ext uri="{FF2B5EF4-FFF2-40B4-BE49-F238E27FC236}">
                  <a16:creationId xmlns:a16="http://schemas.microsoft.com/office/drawing/2014/main" id="{8966488A-D883-8CC5-3B3A-C4BDB7315FEF}"/>
                </a:ext>
              </a:extLst>
            </p:cNvPr>
            <p:cNvSpPr txBox="1"/>
            <p:nvPr/>
          </p:nvSpPr>
          <p:spPr>
            <a:xfrm>
              <a:off x="708416" y="4486976"/>
              <a:ext cx="6411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4" name="文本框 103">
              <a:extLst>
                <a:ext uri="{FF2B5EF4-FFF2-40B4-BE49-F238E27FC236}">
                  <a16:creationId xmlns:a16="http://schemas.microsoft.com/office/drawing/2014/main" id="{6D6A74AB-019B-9CC4-1A10-62D6EE30DF90}"/>
                </a:ext>
              </a:extLst>
            </p:cNvPr>
            <p:cNvSpPr txBox="1"/>
            <p:nvPr/>
          </p:nvSpPr>
          <p:spPr>
            <a:xfrm rot="18900000">
              <a:off x="1256660" y="3918480"/>
              <a:ext cx="16816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AAV-OE-Ctrl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05" name="直线连接符 104">
              <a:extLst>
                <a:ext uri="{FF2B5EF4-FFF2-40B4-BE49-F238E27FC236}">
                  <a16:creationId xmlns:a16="http://schemas.microsoft.com/office/drawing/2014/main" id="{8D04905E-7006-4EF2-BB14-C42ED5823D15}"/>
                </a:ext>
              </a:extLst>
            </p:cNvPr>
            <p:cNvCxnSpPr/>
            <p:nvPr/>
          </p:nvCxnSpPr>
          <p:spPr>
            <a:xfrm>
              <a:off x="2922779" y="4702169"/>
              <a:ext cx="72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直线连接符 105">
              <a:extLst>
                <a:ext uri="{FF2B5EF4-FFF2-40B4-BE49-F238E27FC236}">
                  <a16:creationId xmlns:a16="http://schemas.microsoft.com/office/drawing/2014/main" id="{802DC1FC-13E9-DEB4-3CEB-CEFA87ECFFA6}"/>
                </a:ext>
              </a:extLst>
            </p:cNvPr>
            <p:cNvCxnSpPr/>
            <p:nvPr/>
          </p:nvCxnSpPr>
          <p:spPr>
            <a:xfrm>
              <a:off x="3728677" y="4702169"/>
              <a:ext cx="72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直线连接符 106">
              <a:extLst>
                <a:ext uri="{FF2B5EF4-FFF2-40B4-BE49-F238E27FC236}">
                  <a16:creationId xmlns:a16="http://schemas.microsoft.com/office/drawing/2014/main" id="{0489EE28-8C16-48CE-D3D7-D1DDCC2AE067}"/>
                </a:ext>
              </a:extLst>
            </p:cNvPr>
            <p:cNvCxnSpPr/>
            <p:nvPr/>
          </p:nvCxnSpPr>
          <p:spPr>
            <a:xfrm>
              <a:off x="1245071" y="4700701"/>
              <a:ext cx="72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直线连接符 107">
              <a:extLst>
                <a:ext uri="{FF2B5EF4-FFF2-40B4-BE49-F238E27FC236}">
                  <a16:creationId xmlns:a16="http://schemas.microsoft.com/office/drawing/2014/main" id="{3A62397D-9EE9-9FC1-FE7B-28692D9ACF96}"/>
                </a:ext>
              </a:extLst>
            </p:cNvPr>
            <p:cNvCxnSpPr/>
            <p:nvPr/>
          </p:nvCxnSpPr>
          <p:spPr>
            <a:xfrm>
              <a:off x="2061482" y="4700701"/>
              <a:ext cx="72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9" name="文本框 108">
              <a:extLst>
                <a:ext uri="{FF2B5EF4-FFF2-40B4-BE49-F238E27FC236}">
                  <a16:creationId xmlns:a16="http://schemas.microsoft.com/office/drawing/2014/main" id="{3E9270C7-13A0-DD3E-8921-757A51AE3A14}"/>
                </a:ext>
              </a:extLst>
            </p:cNvPr>
            <p:cNvSpPr txBox="1"/>
            <p:nvPr/>
          </p:nvSpPr>
          <p:spPr>
            <a:xfrm rot="18900000">
              <a:off x="2901005" y="3918479"/>
              <a:ext cx="16816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AAV-OE-Ctrl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0" name="文本框 109">
              <a:extLst>
                <a:ext uri="{FF2B5EF4-FFF2-40B4-BE49-F238E27FC236}">
                  <a16:creationId xmlns:a16="http://schemas.microsoft.com/office/drawing/2014/main" id="{7958D663-2A2D-1276-6E05-C35EE3148541}"/>
                </a:ext>
              </a:extLst>
            </p:cNvPr>
            <p:cNvSpPr txBox="1"/>
            <p:nvPr/>
          </p:nvSpPr>
          <p:spPr>
            <a:xfrm rot="18900000">
              <a:off x="2058083" y="3918478"/>
              <a:ext cx="16816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AAV-OE-MCM6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1" name="文本框 110">
              <a:extLst>
                <a:ext uri="{FF2B5EF4-FFF2-40B4-BE49-F238E27FC236}">
                  <a16:creationId xmlns:a16="http://schemas.microsoft.com/office/drawing/2014/main" id="{80F9E8D1-B502-FF52-9CDE-CCE1615072D8}"/>
                </a:ext>
              </a:extLst>
            </p:cNvPr>
            <p:cNvSpPr txBox="1"/>
            <p:nvPr/>
          </p:nvSpPr>
          <p:spPr>
            <a:xfrm rot="18900000">
              <a:off x="3744467" y="3928989"/>
              <a:ext cx="16816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AAV-OE-MCM6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12" name="直线连接符 111">
              <a:extLst>
                <a:ext uri="{FF2B5EF4-FFF2-40B4-BE49-F238E27FC236}">
                  <a16:creationId xmlns:a16="http://schemas.microsoft.com/office/drawing/2014/main" id="{4C86D531-C7EB-CA78-5037-4B309711BB43}"/>
                </a:ext>
              </a:extLst>
            </p:cNvPr>
            <p:cNvCxnSpPr/>
            <p:nvPr/>
          </p:nvCxnSpPr>
          <p:spPr>
            <a:xfrm>
              <a:off x="3707384" y="3657365"/>
              <a:ext cx="1368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3" name="文本框 112">
              <a:extLst>
                <a:ext uri="{FF2B5EF4-FFF2-40B4-BE49-F238E27FC236}">
                  <a16:creationId xmlns:a16="http://schemas.microsoft.com/office/drawing/2014/main" id="{DAC3F99C-1A2E-07CC-42F5-69850774E02F}"/>
                </a:ext>
              </a:extLst>
            </p:cNvPr>
            <p:cNvSpPr txBox="1"/>
            <p:nvPr/>
          </p:nvSpPr>
          <p:spPr>
            <a:xfrm>
              <a:off x="4132819" y="3386468"/>
              <a:ext cx="6411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UIRI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5" name="文本框 114">
              <a:extLst>
                <a:ext uri="{FF2B5EF4-FFF2-40B4-BE49-F238E27FC236}">
                  <a16:creationId xmlns:a16="http://schemas.microsoft.com/office/drawing/2014/main" id="{7917B925-9F95-FD06-1AB2-35982899496D}"/>
                </a:ext>
              </a:extLst>
            </p:cNvPr>
            <p:cNvSpPr txBox="1"/>
            <p:nvPr/>
          </p:nvSpPr>
          <p:spPr>
            <a:xfrm>
              <a:off x="675587" y="5016621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100-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6" name="文本框 115">
              <a:extLst>
                <a:ext uri="{FF2B5EF4-FFF2-40B4-BE49-F238E27FC236}">
                  <a16:creationId xmlns:a16="http://schemas.microsoft.com/office/drawing/2014/main" id="{AFA41B95-720A-16B4-22F7-9AE32E4B35EC}"/>
                </a:ext>
              </a:extLst>
            </p:cNvPr>
            <p:cNvSpPr txBox="1"/>
            <p:nvPr/>
          </p:nvSpPr>
          <p:spPr>
            <a:xfrm>
              <a:off x="769092" y="5272723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70-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7" name="文本框 116">
              <a:extLst>
                <a:ext uri="{FF2B5EF4-FFF2-40B4-BE49-F238E27FC236}">
                  <a16:creationId xmlns:a16="http://schemas.microsoft.com/office/drawing/2014/main" id="{6946B39C-56BA-3E5A-68F5-325997F3F24E}"/>
                </a:ext>
              </a:extLst>
            </p:cNvPr>
            <p:cNvSpPr txBox="1"/>
            <p:nvPr/>
          </p:nvSpPr>
          <p:spPr>
            <a:xfrm>
              <a:off x="769092" y="5545621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55-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8" name="文本框 117">
              <a:extLst>
                <a:ext uri="{FF2B5EF4-FFF2-40B4-BE49-F238E27FC236}">
                  <a16:creationId xmlns:a16="http://schemas.microsoft.com/office/drawing/2014/main" id="{BB944B3F-0DE9-C919-6B0C-1E8EC67A4D70}"/>
                </a:ext>
              </a:extLst>
            </p:cNvPr>
            <p:cNvSpPr txBox="1"/>
            <p:nvPr/>
          </p:nvSpPr>
          <p:spPr>
            <a:xfrm>
              <a:off x="759433" y="5809446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42-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9" name="文本框 118">
              <a:extLst>
                <a:ext uri="{FF2B5EF4-FFF2-40B4-BE49-F238E27FC236}">
                  <a16:creationId xmlns:a16="http://schemas.microsoft.com/office/drawing/2014/main" id="{E65A19D9-C86B-E982-800B-101DCF4A9312}"/>
                </a:ext>
              </a:extLst>
            </p:cNvPr>
            <p:cNvSpPr txBox="1"/>
            <p:nvPr/>
          </p:nvSpPr>
          <p:spPr>
            <a:xfrm>
              <a:off x="759722" y="6114890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33-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0" name="文本框 119">
              <a:extLst>
                <a:ext uri="{FF2B5EF4-FFF2-40B4-BE49-F238E27FC236}">
                  <a16:creationId xmlns:a16="http://schemas.microsoft.com/office/drawing/2014/main" id="{1998D632-2897-696B-6EC8-A50DF7AC417B}"/>
                </a:ext>
              </a:extLst>
            </p:cNvPr>
            <p:cNvSpPr txBox="1"/>
            <p:nvPr/>
          </p:nvSpPr>
          <p:spPr>
            <a:xfrm>
              <a:off x="4455527" y="5854016"/>
              <a:ext cx="128276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r>
                <a:rPr kumimoji="1" lang="en-US" altLang="zh-CN" sz="1400" dirty="0">
                  <a:latin typeface="Symbol" pitchFamily="2" charset="2"/>
                  <a:cs typeface="Arial" panose="020B0604020202020204" pitchFamily="34" charset="0"/>
                </a:rPr>
                <a:t>a</a:t>
              </a:r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-SMA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1" name="文本框 120">
              <a:extLst>
                <a:ext uri="{FF2B5EF4-FFF2-40B4-BE49-F238E27FC236}">
                  <a16:creationId xmlns:a16="http://schemas.microsoft.com/office/drawing/2014/main" id="{193CF23F-B0C2-BA35-CA6E-1E4B866FC9CC}"/>
                </a:ext>
              </a:extLst>
            </p:cNvPr>
            <p:cNvSpPr txBox="1"/>
            <p:nvPr/>
          </p:nvSpPr>
          <p:spPr>
            <a:xfrm>
              <a:off x="759433" y="6489961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25-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2" name="文本框 121">
              <a:extLst>
                <a:ext uri="{FF2B5EF4-FFF2-40B4-BE49-F238E27FC236}">
                  <a16:creationId xmlns:a16="http://schemas.microsoft.com/office/drawing/2014/main" id="{55894DA1-598C-D750-F23D-D22EEB32714E}"/>
                </a:ext>
              </a:extLst>
            </p:cNvPr>
            <p:cNvSpPr txBox="1"/>
            <p:nvPr/>
          </p:nvSpPr>
          <p:spPr>
            <a:xfrm>
              <a:off x="662146" y="4783893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130-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56" name="图片 55">
              <a:extLst>
                <a:ext uri="{FF2B5EF4-FFF2-40B4-BE49-F238E27FC236}">
                  <a16:creationId xmlns:a16="http://schemas.microsoft.com/office/drawing/2014/main" id="{BC06E634-38C9-88F4-53A0-F9D76AD0028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73840" y="4807044"/>
              <a:ext cx="3335774" cy="194193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  <p:grpSp>
        <p:nvGrpSpPr>
          <p:cNvPr id="60" name="组合 59">
            <a:extLst>
              <a:ext uri="{FF2B5EF4-FFF2-40B4-BE49-F238E27FC236}">
                <a16:creationId xmlns:a16="http://schemas.microsoft.com/office/drawing/2014/main" id="{17B5F8A7-3C06-CE64-0F1C-4E1A78D4704C}"/>
              </a:ext>
            </a:extLst>
          </p:cNvPr>
          <p:cNvGrpSpPr/>
          <p:nvPr/>
        </p:nvGrpSpPr>
        <p:grpSpPr>
          <a:xfrm>
            <a:off x="6917133" y="3434189"/>
            <a:ext cx="5156527" cy="3331702"/>
            <a:chOff x="6917133" y="3381024"/>
            <a:chExt cx="5156527" cy="3331702"/>
          </a:xfrm>
        </p:grpSpPr>
        <p:sp>
          <p:nvSpPr>
            <p:cNvPr id="79" name="文本框 78">
              <a:extLst>
                <a:ext uri="{FF2B5EF4-FFF2-40B4-BE49-F238E27FC236}">
                  <a16:creationId xmlns:a16="http://schemas.microsoft.com/office/drawing/2014/main" id="{C22E17DA-D748-F940-31D6-E55E2204897E}"/>
                </a:ext>
              </a:extLst>
            </p:cNvPr>
            <p:cNvSpPr txBox="1"/>
            <p:nvPr/>
          </p:nvSpPr>
          <p:spPr>
            <a:xfrm>
              <a:off x="6933653" y="4492165"/>
              <a:ext cx="6411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0" name="文本框 79">
              <a:extLst>
                <a:ext uri="{FF2B5EF4-FFF2-40B4-BE49-F238E27FC236}">
                  <a16:creationId xmlns:a16="http://schemas.microsoft.com/office/drawing/2014/main" id="{A8DE30D7-2CB7-81E1-74BB-0F31F4E32E7F}"/>
                </a:ext>
              </a:extLst>
            </p:cNvPr>
            <p:cNvSpPr txBox="1"/>
            <p:nvPr/>
          </p:nvSpPr>
          <p:spPr>
            <a:xfrm rot="18900000">
              <a:off x="7481897" y="3923669"/>
              <a:ext cx="16816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AAV-OE-Ctrl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81" name="直线连接符 80">
              <a:extLst>
                <a:ext uri="{FF2B5EF4-FFF2-40B4-BE49-F238E27FC236}">
                  <a16:creationId xmlns:a16="http://schemas.microsoft.com/office/drawing/2014/main" id="{09D0B712-69EB-D8A4-B3DB-F1F1D5065FA2}"/>
                </a:ext>
              </a:extLst>
            </p:cNvPr>
            <p:cNvCxnSpPr/>
            <p:nvPr/>
          </p:nvCxnSpPr>
          <p:spPr>
            <a:xfrm>
              <a:off x="9148016" y="4707358"/>
              <a:ext cx="72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直线连接符 81">
              <a:extLst>
                <a:ext uri="{FF2B5EF4-FFF2-40B4-BE49-F238E27FC236}">
                  <a16:creationId xmlns:a16="http://schemas.microsoft.com/office/drawing/2014/main" id="{1AA914CB-1058-BA7C-A615-0EF2C75490BF}"/>
                </a:ext>
              </a:extLst>
            </p:cNvPr>
            <p:cNvCxnSpPr/>
            <p:nvPr/>
          </p:nvCxnSpPr>
          <p:spPr>
            <a:xfrm>
              <a:off x="9953914" y="4707358"/>
              <a:ext cx="72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直线连接符 82">
              <a:extLst>
                <a:ext uri="{FF2B5EF4-FFF2-40B4-BE49-F238E27FC236}">
                  <a16:creationId xmlns:a16="http://schemas.microsoft.com/office/drawing/2014/main" id="{BD0BCD23-33D7-422A-9FE1-6DB923DB2936}"/>
                </a:ext>
              </a:extLst>
            </p:cNvPr>
            <p:cNvCxnSpPr/>
            <p:nvPr/>
          </p:nvCxnSpPr>
          <p:spPr>
            <a:xfrm>
              <a:off x="7470308" y="4705890"/>
              <a:ext cx="72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直线连接符 83">
              <a:extLst>
                <a:ext uri="{FF2B5EF4-FFF2-40B4-BE49-F238E27FC236}">
                  <a16:creationId xmlns:a16="http://schemas.microsoft.com/office/drawing/2014/main" id="{363483EF-FF99-A3AE-0C5D-460261361113}"/>
                </a:ext>
              </a:extLst>
            </p:cNvPr>
            <p:cNvCxnSpPr/>
            <p:nvPr/>
          </p:nvCxnSpPr>
          <p:spPr>
            <a:xfrm>
              <a:off x="8286719" y="4705890"/>
              <a:ext cx="72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5" name="文本框 84">
              <a:extLst>
                <a:ext uri="{FF2B5EF4-FFF2-40B4-BE49-F238E27FC236}">
                  <a16:creationId xmlns:a16="http://schemas.microsoft.com/office/drawing/2014/main" id="{76FB0542-145A-2B62-CFF4-DE6325A8F555}"/>
                </a:ext>
              </a:extLst>
            </p:cNvPr>
            <p:cNvSpPr txBox="1"/>
            <p:nvPr/>
          </p:nvSpPr>
          <p:spPr>
            <a:xfrm rot="18900000">
              <a:off x="9126242" y="3923668"/>
              <a:ext cx="16816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AAV-OE-Ctrl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6" name="文本框 85">
              <a:extLst>
                <a:ext uri="{FF2B5EF4-FFF2-40B4-BE49-F238E27FC236}">
                  <a16:creationId xmlns:a16="http://schemas.microsoft.com/office/drawing/2014/main" id="{4FB01161-A039-111A-8220-93DFEEF4CDD9}"/>
                </a:ext>
              </a:extLst>
            </p:cNvPr>
            <p:cNvSpPr txBox="1"/>
            <p:nvPr/>
          </p:nvSpPr>
          <p:spPr>
            <a:xfrm rot="18900000">
              <a:off x="8283320" y="3923667"/>
              <a:ext cx="16816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AAV-OE-MCM6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7" name="文本框 86">
              <a:extLst>
                <a:ext uri="{FF2B5EF4-FFF2-40B4-BE49-F238E27FC236}">
                  <a16:creationId xmlns:a16="http://schemas.microsoft.com/office/drawing/2014/main" id="{BFC7D13E-2510-C1CC-B865-9E5CADA8BC51}"/>
                </a:ext>
              </a:extLst>
            </p:cNvPr>
            <p:cNvSpPr txBox="1"/>
            <p:nvPr/>
          </p:nvSpPr>
          <p:spPr>
            <a:xfrm rot="18900000">
              <a:off x="9969704" y="3934178"/>
              <a:ext cx="16816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AAV-OE-MCM6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88" name="直线连接符 87">
              <a:extLst>
                <a:ext uri="{FF2B5EF4-FFF2-40B4-BE49-F238E27FC236}">
                  <a16:creationId xmlns:a16="http://schemas.microsoft.com/office/drawing/2014/main" id="{7BE25C8D-80BE-4908-9CE5-E8E376C448EC}"/>
                </a:ext>
              </a:extLst>
            </p:cNvPr>
            <p:cNvCxnSpPr/>
            <p:nvPr/>
          </p:nvCxnSpPr>
          <p:spPr>
            <a:xfrm>
              <a:off x="9932621" y="3651921"/>
              <a:ext cx="1368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9" name="文本框 88">
              <a:extLst>
                <a:ext uri="{FF2B5EF4-FFF2-40B4-BE49-F238E27FC236}">
                  <a16:creationId xmlns:a16="http://schemas.microsoft.com/office/drawing/2014/main" id="{19DE76EE-78FD-12C7-2AE0-65D436C690A8}"/>
                </a:ext>
              </a:extLst>
            </p:cNvPr>
            <p:cNvSpPr txBox="1"/>
            <p:nvPr/>
          </p:nvSpPr>
          <p:spPr>
            <a:xfrm>
              <a:off x="10358056" y="3381024"/>
              <a:ext cx="6411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UIRI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1" name="文本框 90">
              <a:extLst>
                <a:ext uri="{FF2B5EF4-FFF2-40B4-BE49-F238E27FC236}">
                  <a16:creationId xmlns:a16="http://schemas.microsoft.com/office/drawing/2014/main" id="{E27BDB3D-39D8-1544-7ED5-5E3710F482AB}"/>
                </a:ext>
              </a:extLst>
            </p:cNvPr>
            <p:cNvSpPr txBox="1"/>
            <p:nvPr/>
          </p:nvSpPr>
          <p:spPr>
            <a:xfrm>
              <a:off x="6917133" y="4790853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130-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2" name="文本框 91">
              <a:extLst>
                <a:ext uri="{FF2B5EF4-FFF2-40B4-BE49-F238E27FC236}">
                  <a16:creationId xmlns:a16="http://schemas.microsoft.com/office/drawing/2014/main" id="{2F87C8C0-839F-C314-EF78-BFF0FA30FFE0}"/>
                </a:ext>
              </a:extLst>
            </p:cNvPr>
            <p:cNvSpPr txBox="1"/>
            <p:nvPr/>
          </p:nvSpPr>
          <p:spPr>
            <a:xfrm>
              <a:off x="6923143" y="5029703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100-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3" name="文本框 92">
              <a:extLst>
                <a:ext uri="{FF2B5EF4-FFF2-40B4-BE49-F238E27FC236}">
                  <a16:creationId xmlns:a16="http://schemas.microsoft.com/office/drawing/2014/main" id="{D78337B9-2784-2B90-C37A-8A18CA62762C}"/>
                </a:ext>
              </a:extLst>
            </p:cNvPr>
            <p:cNvSpPr txBox="1"/>
            <p:nvPr/>
          </p:nvSpPr>
          <p:spPr>
            <a:xfrm>
              <a:off x="6993887" y="5314067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70-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4" name="文本框 93">
              <a:extLst>
                <a:ext uri="{FF2B5EF4-FFF2-40B4-BE49-F238E27FC236}">
                  <a16:creationId xmlns:a16="http://schemas.microsoft.com/office/drawing/2014/main" id="{86209680-2686-C9F9-30D9-AE2C58FFF193}"/>
                </a:ext>
              </a:extLst>
            </p:cNvPr>
            <p:cNvSpPr txBox="1"/>
            <p:nvPr/>
          </p:nvSpPr>
          <p:spPr>
            <a:xfrm>
              <a:off x="6993887" y="5549841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55-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5" name="文本框 94">
              <a:extLst>
                <a:ext uri="{FF2B5EF4-FFF2-40B4-BE49-F238E27FC236}">
                  <a16:creationId xmlns:a16="http://schemas.microsoft.com/office/drawing/2014/main" id="{EF453076-52DF-085A-C6FB-A06C946B4C65}"/>
                </a:ext>
              </a:extLst>
            </p:cNvPr>
            <p:cNvSpPr txBox="1"/>
            <p:nvPr/>
          </p:nvSpPr>
          <p:spPr>
            <a:xfrm>
              <a:off x="6987809" y="5801431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42-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6" name="文本框 95">
              <a:extLst>
                <a:ext uri="{FF2B5EF4-FFF2-40B4-BE49-F238E27FC236}">
                  <a16:creationId xmlns:a16="http://schemas.microsoft.com/office/drawing/2014/main" id="{ED0480E9-7D71-1C5E-4F55-8C9F3A066020}"/>
                </a:ext>
              </a:extLst>
            </p:cNvPr>
            <p:cNvSpPr txBox="1"/>
            <p:nvPr/>
          </p:nvSpPr>
          <p:spPr>
            <a:xfrm>
              <a:off x="7008650" y="6099177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33-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7" name="文本框 96">
              <a:extLst>
                <a:ext uri="{FF2B5EF4-FFF2-40B4-BE49-F238E27FC236}">
                  <a16:creationId xmlns:a16="http://schemas.microsoft.com/office/drawing/2014/main" id="{6359C33F-3EB6-41BF-6774-03882B641D83}"/>
                </a:ext>
              </a:extLst>
            </p:cNvPr>
            <p:cNvSpPr txBox="1"/>
            <p:nvPr/>
          </p:nvSpPr>
          <p:spPr>
            <a:xfrm>
              <a:off x="10790896" y="6007904"/>
              <a:ext cx="128276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-GAPDH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9" name="文本框 98">
              <a:extLst>
                <a:ext uri="{FF2B5EF4-FFF2-40B4-BE49-F238E27FC236}">
                  <a16:creationId xmlns:a16="http://schemas.microsoft.com/office/drawing/2014/main" id="{1888C94D-9463-3F93-3191-2937F72F6652}"/>
                </a:ext>
              </a:extLst>
            </p:cNvPr>
            <p:cNvSpPr txBox="1"/>
            <p:nvPr/>
          </p:nvSpPr>
          <p:spPr>
            <a:xfrm>
              <a:off x="7034313" y="6392127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25-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58" name="图片 57">
              <a:extLst>
                <a:ext uri="{FF2B5EF4-FFF2-40B4-BE49-F238E27FC236}">
                  <a16:creationId xmlns:a16="http://schemas.microsoft.com/office/drawing/2014/main" id="{75AA4E16-E479-4353-DB0E-BBEFFBDCC41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428904" y="4810331"/>
              <a:ext cx="3419643" cy="1902395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24807729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A4B7FF33-E5D5-C523-343E-77B2D42E3487}"/>
              </a:ext>
            </a:extLst>
          </p:cNvPr>
          <p:cNvSpPr txBox="1"/>
          <p:nvPr/>
        </p:nvSpPr>
        <p:spPr>
          <a:xfrm>
            <a:off x="0" y="85645"/>
            <a:ext cx="12727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Figure 7A</a:t>
            </a:r>
            <a:endParaRPr kumimoji="1" lang="zh-CN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4D8E7C3B-9FEC-7907-12EB-C0F7B81B96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683" y="1554864"/>
            <a:ext cx="4156851" cy="3748272"/>
          </a:xfrm>
          <a:prstGeom prst="rect">
            <a:avLst/>
          </a:prstGeom>
        </p:spPr>
      </p:pic>
      <p:grpSp>
        <p:nvGrpSpPr>
          <p:cNvPr id="57" name="组合 56">
            <a:extLst>
              <a:ext uri="{FF2B5EF4-FFF2-40B4-BE49-F238E27FC236}">
                <a16:creationId xmlns:a16="http://schemas.microsoft.com/office/drawing/2014/main" id="{71855642-CE8A-FE14-547D-4B877ADBF70A}"/>
              </a:ext>
            </a:extLst>
          </p:cNvPr>
          <p:cNvGrpSpPr/>
          <p:nvPr/>
        </p:nvGrpSpPr>
        <p:grpSpPr>
          <a:xfrm>
            <a:off x="6057590" y="-14207"/>
            <a:ext cx="4670903" cy="3267493"/>
            <a:chOff x="6057590" y="-14207"/>
            <a:chExt cx="4670903" cy="3267493"/>
          </a:xfrm>
        </p:grpSpPr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038522FB-B6B5-7F49-A49C-02F340BEBBA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566944" y="1349763"/>
              <a:ext cx="3247186" cy="1903523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FA34389E-736A-449A-248A-4EB11089BF33}"/>
                </a:ext>
              </a:extLst>
            </p:cNvPr>
            <p:cNvSpPr txBox="1"/>
            <p:nvPr/>
          </p:nvSpPr>
          <p:spPr>
            <a:xfrm>
              <a:off x="6070888" y="1045775"/>
              <a:ext cx="6411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51F07EB3-7473-9336-24B4-3EE36A3CCFBE}"/>
                </a:ext>
              </a:extLst>
            </p:cNvPr>
            <p:cNvSpPr txBox="1"/>
            <p:nvPr/>
          </p:nvSpPr>
          <p:spPr>
            <a:xfrm rot="18900000">
              <a:off x="6662305" y="475273"/>
              <a:ext cx="16816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AAV-</a:t>
              </a:r>
              <a:r>
                <a:rPr kumimoji="1" lang="en-US" altLang="zh-C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sh</a:t>
              </a:r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-Ctrl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6" name="直线连接符 15">
              <a:extLst>
                <a:ext uri="{FF2B5EF4-FFF2-40B4-BE49-F238E27FC236}">
                  <a16:creationId xmlns:a16="http://schemas.microsoft.com/office/drawing/2014/main" id="{E27A19D0-1D85-77AE-72F8-945029B0098C}"/>
                </a:ext>
              </a:extLst>
            </p:cNvPr>
            <p:cNvCxnSpPr/>
            <p:nvPr/>
          </p:nvCxnSpPr>
          <p:spPr>
            <a:xfrm>
              <a:off x="8254851" y="1258962"/>
              <a:ext cx="72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线连接符 16">
              <a:extLst>
                <a:ext uri="{FF2B5EF4-FFF2-40B4-BE49-F238E27FC236}">
                  <a16:creationId xmlns:a16="http://schemas.microsoft.com/office/drawing/2014/main" id="{98F7E633-32A2-5983-F79A-EE4E8CE767B9}"/>
                </a:ext>
              </a:extLst>
            </p:cNvPr>
            <p:cNvCxnSpPr/>
            <p:nvPr/>
          </p:nvCxnSpPr>
          <p:spPr>
            <a:xfrm>
              <a:off x="9071258" y="1258962"/>
              <a:ext cx="72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线连接符 17">
              <a:extLst>
                <a:ext uri="{FF2B5EF4-FFF2-40B4-BE49-F238E27FC236}">
                  <a16:creationId xmlns:a16="http://schemas.microsoft.com/office/drawing/2014/main" id="{03EA3690-AA0F-C81C-53A8-B58DC208D060}"/>
                </a:ext>
              </a:extLst>
            </p:cNvPr>
            <p:cNvCxnSpPr/>
            <p:nvPr/>
          </p:nvCxnSpPr>
          <p:spPr>
            <a:xfrm>
              <a:off x="6650716" y="1257494"/>
              <a:ext cx="648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线连接符 18">
              <a:extLst>
                <a:ext uri="{FF2B5EF4-FFF2-40B4-BE49-F238E27FC236}">
                  <a16:creationId xmlns:a16="http://schemas.microsoft.com/office/drawing/2014/main" id="{79E90D5F-0AE2-B6E6-E590-4EE1D13692FC}"/>
                </a:ext>
              </a:extLst>
            </p:cNvPr>
            <p:cNvCxnSpPr/>
            <p:nvPr/>
          </p:nvCxnSpPr>
          <p:spPr>
            <a:xfrm>
              <a:off x="7414574" y="1257494"/>
              <a:ext cx="72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146C4C61-2EAB-15DB-3F51-022402DF6446}"/>
                </a:ext>
              </a:extLst>
            </p:cNvPr>
            <p:cNvSpPr txBox="1"/>
            <p:nvPr/>
          </p:nvSpPr>
          <p:spPr>
            <a:xfrm rot="18900000">
              <a:off x="8222567" y="475272"/>
              <a:ext cx="16816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AAV-</a:t>
              </a:r>
              <a:r>
                <a:rPr kumimoji="1" lang="en-US" altLang="zh-C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sh</a:t>
              </a:r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-Ctrl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76C033A5-4C4B-779A-2FB9-C9A468994F8C}"/>
                </a:ext>
              </a:extLst>
            </p:cNvPr>
            <p:cNvSpPr txBox="1"/>
            <p:nvPr/>
          </p:nvSpPr>
          <p:spPr>
            <a:xfrm rot="18900000">
              <a:off x="7381725" y="485782"/>
              <a:ext cx="16816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AAV-sh-MCM6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B67D7D15-B98A-7C2F-E435-AE244050190B}"/>
                </a:ext>
              </a:extLst>
            </p:cNvPr>
            <p:cNvSpPr txBox="1"/>
            <p:nvPr/>
          </p:nvSpPr>
          <p:spPr>
            <a:xfrm rot="18900000">
              <a:off x="9046837" y="485781"/>
              <a:ext cx="16816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AAV-sh-MCM6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23" name="直线连接符 22">
              <a:extLst>
                <a:ext uri="{FF2B5EF4-FFF2-40B4-BE49-F238E27FC236}">
                  <a16:creationId xmlns:a16="http://schemas.microsoft.com/office/drawing/2014/main" id="{2D87F5F4-2FE8-0CAE-4DD7-5E71846CE90C}"/>
                </a:ext>
              </a:extLst>
            </p:cNvPr>
            <p:cNvCxnSpPr/>
            <p:nvPr/>
          </p:nvCxnSpPr>
          <p:spPr>
            <a:xfrm>
              <a:off x="8922123" y="267408"/>
              <a:ext cx="144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5907B16C-198B-F2F4-D1DF-94401F364506}"/>
                </a:ext>
              </a:extLst>
            </p:cNvPr>
            <p:cNvSpPr txBox="1"/>
            <p:nvPr/>
          </p:nvSpPr>
          <p:spPr>
            <a:xfrm>
              <a:off x="9538464" y="-14207"/>
              <a:ext cx="6411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UUO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629431BA-149C-DA25-0A4C-36D2E83F3BF5}"/>
                </a:ext>
              </a:extLst>
            </p:cNvPr>
            <p:cNvSpPr txBox="1"/>
            <p:nvPr/>
          </p:nvSpPr>
          <p:spPr>
            <a:xfrm>
              <a:off x="6057590" y="1306027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130-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495D6975-DA26-4665-9A52-3C433818CA86}"/>
                </a:ext>
              </a:extLst>
            </p:cNvPr>
            <p:cNvSpPr txBox="1"/>
            <p:nvPr/>
          </p:nvSpPr>
          <p:spPr>
            <a:xfrm>
              <a:off x="6071602" y="1534950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100-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7B7AA40F-F595-3181-C1D0-1EFF76D196CE}"/>
                </a:ext>
              </a:extLst>
            </p:cNvPr>
            <p:cNvSpPr txBox="1"/>
            <p:nvPr/>
          </p:nvSpPr>
          <p:spPr>
            <a:xfrm>
              <a:off x="6164596" y="1778684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70-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1863B668-4A8A-879F-17C2-D875A6F66CCF}"/>
                </a:ext>
              </a:extLst>
            </p:cNvPr>
            <p:cNvSpPr txBox="1"/>
            <p:nvPr/>
          </p:nvSpPr>
          <p:spPr>
            <a:xfrm>
              <a:off x="6164596" y="2124790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55-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328EEA3E-DCC5-F42E-8C56-B1FB4EEB6258}"/>
                </a:ext>
              </a:extLst>
            </p:cNvPr>
            <p:cNvSpPr txBox="1"/>
            <p:nvPr/>
          </p:nvSpPr>
          <p:spPr>
            <a:xfrm>
              <a:off x="6164596" y="2366145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42-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84DDC19F-30AB-29A8-F941-AADDF5B6AB88}"/>
                </a:ext>
              </a:extLst>
            </p:cNvPr>
            <p:cNvSpPr txBox="1"/>
            <p:nvPr/>
          </p:nvSpPr>
          <p:spPr>
            <a:xfrm>
              <a:off x="6164596" y="2657998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33-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DA7F07D3-5CD5-80F7-C53B-193B514B006E}"/>
                </a:ext>
              </a:extLst>
            </p:cNvPr>
            <p:cNvSpPr txBox="1"/>
            <p:nvPr/>
          </p:nvSpPr>
          <p:spPr>
            <a:xfrm>
              <a:off x="9746809" y="2376548"/>
              <a:ext cx="80730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-p-ERK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3" name="文本框 52">
              <a:extLst>
                <a:ext uri="{FF2B5EF4-FFF2-40B4-BE49-F238E27FC236}">
                  <a16:creationId xmlns:a16="http://schemas.microsoft.com/office/drawing/2014/main" id="{FEF7981B-42C2-03C7-CF8C-F32BDAA47314}"/>
                </a:ext>
              </a:extLst>
            </p:cNvPr>
            <p:cNvSpPr txBox="1"/>
            <p:nvPr/>
          </p:nvSpPr>
          <p:spPr>
            <a:xfrm>
              <a:off x="6163182" y="2938226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25-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6" name="组合 55">
            <a:extLst>
              <a:ext uri="{FF2B5EF4-FFF2-40B4-BE49-F238E27FC236}">
                <a16:creationId xmlns:a16="http://schemas.microsoft.com/office/drawing/2014/main" id="{64F9FDE3-1001-E6C8-CAA5-DCF46EA77F23}"/>
              </a:ext>
            </a:extLst>
          </p:cNvPr>
          <p:cNvGrpSpPr/>
          <p:nvPr/>
        </p:nvGrpSpPr>
        <p:grpSpPr>
          <a:xfrm>
            <a:off x="5993054" y="3429000"/>
            <a:ext cx="5117900" cy="3356681"/>
            <a:chOff x="5993054" y="3429000"/>
            <a:chExt cx="5117900" cy="3356681"/>
          </a:xfrm>
        </p:grpSpPr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EB1EC3EC-97EE-7FEE-790E-286163A91A8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494685" y="4802641"/>
              <a:ext cx="3371385" cy="1976329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id="{2D169B49-2A91-B343-EEE2-340C43227FCA}"/>
                </a:ext>
              </a:extLst>
            </p:cNvPr>
            <p:cNvSpPr txBox="1"/>
            <p:nvPr/>
          </p:nvSpPr>
          <p:spPr>
            <a:xfrm>
              <a:off x="6017109" y="4488982"/>
              <a:ext cx="6411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id="{01B683CA-07A7-C1DA-FE4F-2ED2DE452769}"/>
                </a:ext>
              </a:extLst>
            </p:cNvPr>
            <p:cNvSpPr txBox="1"/>
            <p:nvPr/>
          </p:nvSpPr>
          <p:spPr>
            <a:xfrm rot="18900000">
              <a:off x="6597774" y="3928990"/>
              <a:ext cx="16816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AAV-</a:t>
              </a:r>
              <a:r>
                <a:rPr kumimoji="1" lang="en-US" altLang="zh-C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sh</a:t>
              </a:r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-Ctrl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37" name="直线连接符 36">
              <a:extLst>
                <a:ext uri="{FF2B5EF4-FFF2-40B4-BE49-F238E27FC236}">
                  <a16:creationId xmlns:a16="http://schemas.microsoft.com/office/drawing/2014/main" id="{D9E4CFA9-C921-957C-CB51-435AFD1093B4}"/>
                </a:ext>
              </a:extLst>
            </p:cNvPr>
            <p:cNvCxnSpPr/>
            <p:nvPr/>
          </p:nvCxnSpPr>
          <p:spPr>
            <a:xfrm>
              <a:off x="8263894" y="4712679"/>
              <a:ext cx="72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线连接符 37">
              <a:extLst>
                <a:ext uri="{FF2B5EF4-FFF2-40B4-BE49-F238E27FC236}">
                  <a16:creationId xmlns:a16="http://schemas.microsoft.com/office/drawing/2014/main" id="{225EFC9A-72ED-E9AA-8BAA-DABB81541F15}"/>
                </a:ext>
              </a:extLst>
            </p:cNvPr>
            <p:cNvCxnSpPr/>
            <p:nvPr/>
          </p:nvCxnSpPr>
          <p:spPr>
            <a:xfrm>
              <a:off x="9059281" y="4712679"/>
              <a:ext cx="72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线连接符 38">
              <a:extLst>
                <a:ext uri="{FF2B5EF4-FFF2-40B4-BE49-F238E27FC236}">
                  <a16:creationId xmlns:a16="http://schemas.microsoft.com/office/drawing/2014/main" id="{9BA6D644-4A57-F07D-D68D-0F4D9ADD2D81}"/>
                </a:ext>
              </a:extLst>
            </p:cNvPr>
            <p:cNvCxnSpPr/>
            <p:nvPr/>
          </p:nvCxnSpPr>
          <p:spPr>
            <a:xfrm>
              <a:off x="6617715" y="4711211"/>
              <a:ext cx="72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线连接符 39">
              <a:extLst>
                <a:ext uri="{FF2B5EF4-FFF2-40B4-BE49-F238E27FC236}">
                  <a16:creationId xmlns:a16="http://schemas.microsoft.com/office/drawing/2014/main" id="{E562FAAC-C493-C00F-29C7-C6AF780A16F2}"/>
                </a:ext>
              </a:extLst>
            </p:cNvPr>
            <p:cNvCxnSpPr/>
            <p:nvPr/>
          </p:nvCxnSpPr>
          <p:spPr>
            <a:xfrm>
              <a:off x="7444636" y="4711211"/>
              <a:ext cx="72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文本框 40">
              <a:extLst>
                <a:ext uri="{FF2B5EF4-FFF2-40B4-BE49-F238E27FC236}">
                  <a16:creationId xmlns:a16="http://schemas.microsoft.com/office/drawing/2014/main" id="{EE3A55DB-2409-DDA3-EB7B-D83706C26AAF}"/>
                </a:ext>
              </a:extLst>
            </p:cNvPr>
            <p:cNvSpPr txBox="1"/>
            <p:nvPr/>
          </p:nvSpPr>
          <p:spPr>
            <a:xfrm rot="18900000">
              <a:off x="8242119" y="3928989"/>
              <a:ext cx="16816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AAV-</a:t>
              </a:r>
              <a:r>
                <a:rPr kumimoji="1" lang="en-US" altLang="zh-C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sh</a:t>
              </a:r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-Ctrl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2" name="文本框 41">
              <a:extLst>
                <a:ext uri="{FF2B5EF4-FFF2-40B4-BE49-F238E27FC236}">
                  <a16:creationId xmlns:a16="http://schemas.microsoft.com/office/drawing/2014/main" id="{B3125D53-B601-032D-3A4F-2B065AD5D87E}"/>
                </a:ext>
              </a:extLst>
            </p:cNvPr>
            <p:cNvSpPr txBox="1"/>
            <p:nvPr/>
          </p:nvSpPr>
          <p:spPr>
            <a:xfrm rot="18900000">
              <a:off x="7462259" y="3928988"/>
              <a:ext cx="16816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AAV-sh-MCM6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" name="文本框 42">
              <a:extLst>
                <a:ext uri="{FF2B5EF4-FFF2-40B4-BE49-F238E27FC236}">
                  <a16:creationId xmlns:a16="http://schemas.microsoft.com/office/drawing/2014/main" id="{E1E2A315-BCC2-B262-6E91-581B9CF1EEE5}"/>
                </a:ext>
              </a:extLst>
            </p:cNvPr>
            <p:cNvSpPr txBox="1"/>
            <p:nvPr/>
          </p:nvSpPr>
          <p:spPr>
            <a:xfrm rot="18900000">
              <a:off x="9075073" y="3939499"/>
              <a:ext cx="16816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AAV-sh-MCM6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44" name="直线连接符 43">
              <a:extLst>
                <a:ext uri="{FF2B5EF4-FFF2-40B4-BE49-F238E27FC236}">
                  <a16:creationId xmlns:a16="http://schemas.microsoft.com/office/drawing/2014/main" id="{B6EEE5BA-29AB-441E-20F2-E1B092182DE7}"/>
                </a:ext>
              </a:extLst>
            </p:cNvPr>
            <p:cNvCxnSpPr/>
            <p:nvPr/>
          </p:nvCxnSpPr>
          <p:spPr>
            <a:xfrm>
              <a:off x="9144190" y="3710407"/>
              <a:ext cx="1368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文本框 44">
              <a:extLst>
                <a:ext uri="{FF2B5EF4-FFF2-40B4-BE49-F238E27FC236}">
                  <a16:creationId xmlns:a16="http://schemas.microsoft.com/office/drawing/2014/main" id="{3C1F9361-8A59-1EF3-DC04-0FF1159C8EEC}"/>
                </a:ext>
              </a:extLst>
            </p:cNvPr>
            <p:cNvSpPr txBox="1"/>
            <p:nvPr/>
          </p:nvSpPr>
          <p:spPr>
            <a:xfrm>
              <a:off x="9325071" y="3429000"/>
              <a:ext cx="6411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UUO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" name="文本框 46">
              <a:extLst>
                <a:ext uri="{FF2B5EF4-FFF2-40B4-BE49-F238E27FC236}">
                  <a16:creationId xmlns:a16="http://schemas.microsoft.com/office/drawing/2014/main" id="{69F76A22-0D89-7DD5-8359-46C2527E683D}"/>
                </a:ext>
              </a:extLst>
            </p:cNvPr>
            <p:cNvSpPr txBox="1"/>
            <p:nvPr/>
          </p:nvSpPr>
          <p:spPr>
            <a:xfrm>
              <a:off x="5993054" y="4757051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130-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" name="文本框 47">
              <a:extLst>
                <a:ext uri="{FF2B5EF4-FFF2-40B4-BE49-F238E27FC236}">
                  <a16:creationId xmlns:a16="http://schemas.microsoft.com/office/drawing/2014/main" id="{68BBC7C1-6773-A5E1-C5F6-501A3DC08057}"/>
                </a:ext>
              </a:extLst>
            </p:cNvPr>
            <p:cNvSpPr txBox="1"/>
            <p:nvPr/>
          </p:nvSpPr>
          <p:spPr>
            <a:xfrm>
              <a:off x="5996433" y="5006140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100-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9" name="文本框 48">
              <a:extLst>
                <a:ext uri="{FF2B5EF4-FFF2-40B4-BE49-F238E27FC236}">
                  <a16:creationId xmlns:a16="http://schemas.microsoft.com/office/drawing/2014/main" id="{F1CF3997-B975-7714-CB0C-3C92F60929A1}"/>
                </a:ext>
              </a:extLst>
            </p:cNvPr>
            <p:cNvSpPr txBox="1"/>
            <p:nvPr/>
          </p:nvSpPr>
          <p:spPr>
            <a:xfrm>
              <a:off x="6089427" y="5271996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70-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0" name="文本框 49">
              <a:extLst>
                <a:ext uri="{FF2B5EF4-FFF2-40B4-BE49-F238E27FC236}">
                  <a16:creationId xmlns:a16="http://schemas.microsoft.com/office/drawing/2014/main" id="{C0F164ED-CE9A-4518-195D-B40F60C58ECA}"/>
                </a:ext>
              </a:extLst>
            </p:cNvPr>
            <p:cNvSpPr txBox="1"/>
            <p:nvPr/>
          </p:nvSpPr>
          <p:spPr>
            <a:xfrm>
              <a:off x="6089427" y="5583435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55-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1" name="文本框 50">
              <a:extLst>
                <a:ext uri="{FF2B5EF4-FFF2-40B4-BE49-F238E27FC236}">
                  <a16:creationId xmlns:a16="http://schemas.microsoft.com/office/drawing/2014/main" id="{1B95BCDE-EFE1-06B2-58A2-A64B281DFD48}"/>
                </a:ext>
              </a:extLst>
            </p:cNvPr>
            <p:cNvSpPr txBox="1"/>
            <p:nvPr/>
          </p:nvSpPr>
          <p:spPr>
            <a:xfrm>
              <a:off x="6087979" y="5886931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42-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2" name="文本框 51">
              <a:extLst>
                <a:ext uri="{FF2B5EF4-FFF2-40B4-BE49-F238E27FC236}">
                  <a16:creationId xmlns:a16="http://schemas.microsoft.com/office/drawing/2014/main" id="{936BFF52-B9EE-7F20-5361-A793C02C8DBE}"/>
                </a:ext>
              </a:extLst>
            </p:cNvPr>
            <p:cNvSpPr txBox="1"/>
            <p:nvPr/>
          </p:nvSpPr>
          <p:spPr>
            <a:xfrm>
              <a:off x="9828190" y="5864732"/>
              <a:ext cx="128276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-ERK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4" name="文本框 53">
              <a:extLst>
                <a:ext uri="{FF2B5EF4-FFF2-40B4-BE49-F238E27FC236}">
                  <a16:creationId xmlns:a16="http://schemas.microsoft.com/office/drawing/2014/main" id="{3002E3B8-A125-C6C6-4860-44D4CAA637E4}"/>
                </a:ext>
              </a:extLst>
            </p:cNvPr>
            <p:cNvSpPr txBox="1"/>
            <p:nvPr/>
          </p:nvSpPr>
          <p:spPr>
            <a:xfrm>
              <a:off x="6086380" y="6155377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33-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5" name="文本框 54">
              <a:extLst>
                <a:ext uri="{FF2B5EF4-FFF2-40B4-BE49-F238E27FC236}">
                  <a16:creationId xmlns:a16="http://schemas.microsoft.com/office/drawing/2014/main" id="{F7100499-F715-B557-5FD6-3EF83085307F}"/>
                </a:ext>
              </a:extLst>
            </p:cNvPr>
            <p:cNvSpPr txBox="1"/>
            <p:nvPr/>
          </p:nvSpPr>
          <p:spPr>
            <a:xfrm>
              <a:off x="6111187" y="6477904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25-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619276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" name="组合 101">
            <a:extLst>
              <a:ext uri="{FF2B5EF4-FFF2-40B4-BE49-F238E27FC236}">
                <a16:creationId xmlns:a16="http://schemas.microsoft.com/office/drawing/2014/main" id="{A7E44585-A767-0913-689D-26FBBBA5D47F}"/>
              </a:ext>
            </a:extLst>
          </p:cNvPr>
          <p:cNvGrpSpPr/>
          <p:nvPr/>
        </p:nvGrpSpPr>
        <p:grpSpPr>
          <a:xfrm>
            <a:off x="6355310" y="-14207"/>
            <a:ext cx="4699538" cy="3121983"/>
            <a:chOff x="6355310" y="-14207"/>
            <a:chExt cx="4699538" cy="3121983"/>
          </a:xfrm>
        </p:grpSpPr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DBE30C2E-1A77-E984-F059-5CAB728731D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875608" y="1341165"/>
              <a:ext cx="3277423" cy="1765654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2669F083-6F5C-CF4F-9D5E-91FF8CA4E3EF}"/>
                </a:ext>
              </a:extLst>
            </p:cNvPr>
            <p:cNvSpPr txBox="1"/>
            <p:nvPr/>
          </p:nvSpPr>
          <p:spPr>
            <a:xfrm>
              <a:off x="6368608" y="1045775"/>
              <a:ext cx="6411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FAB2DD49-FE99-D285-87C2-394567574693}"/>
                </a:ext>
              </a:extLst>
            </p:cNvPr>
            <p:cNvSpPr txBox="1"/>
            <p:nvPr/>
          </p:nvSpPr>
          <p:spPr>
            <a:xfrm rot="18900000">
              <a:off x="6960025" y="475273"/>
              <a:ext cx="16816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AAV-</a:t>
              </a:r>
              <a:r>
                <a:rPr kumimoji="1" lang="en-US" altLang="zh-C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sh</a:t>
              </a:r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-Ctrl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6" name="直线连接符 15">
              <a:extLst>
                <a:ext uri="{FF2B5EF4-FFF2-40B4-BE49-F238E27FC236}">
                  <a16:creationId xmlns:a16="http://schemas.microsoft.com/office/drawing/2014/main" id="{E7D0DE22-A519-EFE6-39F9-06C76A9033F9}"/>
                </a:ext>
              </a:extLst>
            </p:cNvPr>
            <p:cNvCxnSpPr/>
            <p:nvPr/>
          </p:nvCxnSpPr>
          <p:spPr>
            <a:xfrm>
              <a:off x="8552571" y="1258962"/>
              <a:ext cx="72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线连接符 16">
              <a:extLst>
                <a:ext uri="{FF2B5EF4-FFF2-40B4-BE49-F238E27FC236}">
                  <a16:creationId xmlns:a16="http://schemas.microsoft.com/office/drawing/2014/main" id="{7A601D1A-C7AF-48F4-61D9-73AFFA83B4E9}"/>
                </a:ext>
              </a:extLst>
            </p:cNvPr>
            <p:cNvCxnSpPr/>
            <p:nvPr/>
          </p:nvCxnSpPr>
          <p:spPr>
            <a:xfrm>
              <a:off x="9368978" y="1258962"/>
              <a:ext cx="72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线连接符 17">
              <a:extLst>
                <a:ext uri="{FF2B5EF4-FFF2-40B4-BE49-F238E27FC236}">
                  <a16:creationId xmlns:a16="http://schemas.microsoft.com/office/drawing/2014/main" id="{21254BA3-DFC7-2204-DC7B-B2EE158A46D2}"/>
                </a:ext>
              </a:extLst>
            </p:cNvPr>
            <p:cNvCxnSpPr/>
            <p:nvPr/>
          </p:nvCxnSpPr>
          <p:spPr>
            <a:xfrm>
              <a:off x="6948436" y="1257494"/>
              <a:ext cx="648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线连接符 18">
              <a:extLst>
                <a:ext uri="{FF2B5EF4-FFF2-40B4-BE49-F238E27FC236}">
                  <a16:creationId xmlns:a16="http://schemas.microsoft.com/office/drawing/2014/main" id="{6328E7FC-A128-FE19-A10A-2004CC87FB05}"/>
                </a:ext>
              </a:extLst>
            </p:cNvPr>
            <p:cNvCxnSpPr/>
            <p:nvPr/>
          </p:nvCxnSpPr>
          <p:spPr>
            <a:xfrm>
              <a:off x="7712294" y="1257494"/>
              <a:ext cx="72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88D2BA20-1F58-0B23-1E17-3B210D30DCF8}"/>
                </a:ext>
              </a:extLst>
            </p:cNvPr>
            <p:cNvSpPr txBox="1"/>
            <p:nvPr/>
          </p:nvSpPr>
          <p:spPr>
            <a:xfrm rot="18900000">
              <a:off x="8520287" y="475272"/>
              <a:ext cx="16816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AAV-</a:t>
              </a:r>
              <a:r>
                <a:rPr kumimoji="1" lang="en-US" altLang="zh-C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sh</a:t>
              </a:r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-Ctrl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A4C16431-0155-B765-FD8F-A470B2F827F4}"/>
                </a:ext>
              </a:extLst>
            </p:cNvPr>
            <p:cNvSpPr txBox="1"/>
            <p:nvPr/>
          </p:nvSpPr>
          <p:spPr>
            <a:xfrm rot="18900000">
              <a:off x="7679445" y="485782"/>
              <a:ext cx="16816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AAV-sh-MCM6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F9F15179-BF52-10C9-5EEE-26A876F62366}"/>
                </a:ext>
              </a:extLst>
            </p:cNvPr>
            <p:cNvSpPr txBox="1"/>
            <p:nvPr/>
          </p:nvSpPr>
          <p:spPr>
            <a:xfrm rot="18900000">
              <a:off x="9344557" y="485781"/>
              <a:ext cx="16816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AAV-sh-MCM6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23" name="直线连接符 22">
              <a:extLst>
                <a:ext uri="{FF2B5EF4-FFF2-40B4-BE49-F238E27FC236}">
                  <a16:creationId xmlns:a16="http://schemas.microsoft.com/office/drawing/2014/main" id="{10088604-7143-7B2D-3452-2EDD96DD1D52}"/>
                </a:ext>
              </a:extLst>
            </p:cNvPr>
            <p:cNvCxnSpPr/>
            <p:nvPr/>
          </p:nvCxnSpPr>
          <p:spPr>
            <a:xfrm>
              <a:off x="9219843" y="267408"/>
              <a:ext cx="144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A1C37DFC-E434-F3AE-2473-92F3890CF0F2}"/>
                </a:ext>
              </a:extLst>
            </p:cNvPr>
            <p:cNvSpPr txBox="1"/>
            <p:nvPr/>
          </p:nvSpPr>
          <p:spPr>
            <a:xfrm>
              <a:off x="9836184" y="-14207"/>
              <a:ext cx="6411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UUO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6B91213C-1F4E-1315-545C-DC1960794124}"/>
                </a:ext>
              </a:extLst>
            </p:cNvPr>
            <p:cNvSpPr txBox="1"/>
            <p:nvPr/>
          </p:nvSpPr>
          <p:spPr>
            <a:xfrm>
              <a:off x="6355310" y="1306027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130-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66C99038-D0D8-4221-D51C-F73107EA7DC3}"/>
                </a:ext>
              </a:extLst>
            </p:cNvPr>
            <p:cNvSpPr txBox="1"/>
            <p:nvPr/>
          </p:nvSpPr>
          <p:spPr>
            <a:xfrm>
              <a:off x="6369322" y="1534950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100-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48B140E1-C3B5-F889-DE44-8BC18709B18A}"/>
                </a:ext>
              </a:extLst>
            </p:cNvPr>
            <p:cNvSpPr txBox="1"/>
            <p:nvPr/>
          </p:nvSpPr>
          <p:spPr>
            <a:xfrm>
              <a:off x="6462316" y="1778684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70-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5A2EA426-3E9E-26E5-58C9-D063D97AA4F3}"/>
                </a:ext>
              </a:extLst>
            </p:cNvPr>
            <p:cNvSpPr txBox="1"/>
            <p:nvPr/>
          </p:nvSpPr>
          <p:spPr>
            <a:xfrm>
              <a:off x="6462316" y="2060992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55-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8B6BD55F-D931-2666-F284-C71FAEE5141F}"/>
                </a:ext>
              </a:extLst>
            </p:cNvPr>
            <p:cNvSpPr txBox="1"/>
            <p:nvPr/>
          </p:nvSpPr>
          <p:spPr>
            <a:xfrm>
              <a:off x="6462316" y="2312980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42-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BA9720B0-BEDA-0613-76B3-BEA1615AB986}"/>
                </a:ext>
              </a:extLst>
            </p:cNvPr>
            <p:cNvSpPr txBox="1"/>
            <p:nvPr/>
          </p:nvSpPr>
          <p:spPr>
            <a:xfrm>
              <a:off x="6462316" y="2562301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33-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331C00F1-EE68-3054-8AE3-A8C86C857D57}"/>
                </a:ext>
              </a:extLst>
            </p:cNvPr>
            <p:cNvSpPr txBox="1"/>
            <p:nvPr/>
          </p:nvSpPr>
          <p:spPr>
            <a:xfrm>
              <a:off x="10084038" y="2222817"/>
              <a:ext cx="97081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-GSK-3</a:t>
              </a:r>
              <a:r>
                <a:rPr kumimoji="1" lang="en-US" altLang="zh-CN" sz="1400" dirty="0">
                  <a:latin typeface="Symbol" pitchFamily="2" charset="2"/>
                  <a:cs typeface="Arial" panose="020B0604020202020204" pitchFamily="34" charset="0"/>
                </a:rPr>
                <a:t>b</a:t>
              </a:r>
              <a:endParaRPr kumimoji="1" lang="zh-CN" altLang="en-US" sz="1400" dirty="0">
                <a:latin typeface="Symbol" pitchFamily="2" charset="2"/>
                <a:cs typeface="Arial" panose="020B0604020202020204" pitchFamily="34" charset="0"/>
              </a:endParaRPr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CDE578BC-3817-2439-1720-62D2AC149FC8}"/>
                </a:ext>
              </a:extLst>
            </p:cNvPr>
            <p:cNvSpPr txBox="1"/>
            <p:nvPr/>
          </p:nvSpPr>
          <p:spPr>
            <a:xfrm>
              <a:off x="6460902" y="2799999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25-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97" name="组合 96">
            <a:extLst>
              <a:ext uri="{FF2B5EF4-FFF2-40B4-BE49-F238E27FC236}">
                <a16:creationId xmlns:a16="http://schemas.microsoft.com/office/drawing/2014/main" id="{D76E4E3C-8FC2-6069-FB26-EC0285548512}"/>
              </a:ext>
            </a:extLst>
          </p:cNvPr>
          <p:cNvGrpSpPr/>
          <p:nvPr/>
        </p:nvGrpSpPr>
        <p:grpSpPr>
          <a:xfrm>
            <a:off x="840922" y="-32566"/>
            <a:ext cx="4814189" cy="3110834"/>
            <a:chOff x="543202" y="-32566"/>
            <a:chExt cx="4814189" cy="3110834"/>
          </a:xfrm>
        </p:grpSpPr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63C89F1F-90A1-7058-F233-B8BEDF3712D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32752" y="1341165"/>
              <a:ext cx="3292548" cy="1737103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56" name="文本框 55">
              <a:extLst>
                <a:ext uri="{FF2B5EF4-FFF2-40B4-BE49-F238E27FC236}">
                  <a16:creationId xmlns:a16="http://schemas.microsoft.com/office/drawing/2014/main" id="{EB840A21-B06A-306A-EF73-C3CD769F58BC}"/>
                </a:ext>
              </a:extLst>
            </p:cNvPr>
            <p:cNvSpPr txBox="1"/>
            <p:nvPr/>
          </p:nvSpPr>
          <p:spPr>
            <a:xfrm>
              <a:off x="543202" y="1027416"/>
              <a:ext cx="6411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7" name="文本框 56">
              <a:extLst>
                <a:ext uri="{FF2B5EF4-FFF2-40B4-BE49-F238E27FC236}">
                  <a16:creationId xmlns:a16="http://schemas.microsoft.com/office/drawing/2014/main" id="{52674C29-6394-B47A-8B8E-35EAAB36770F}"/>
                </a:ext>
              </a:extLst>
            </p:cNvPr>
            <p:cNvSpPr txBox="1"/>
            <p:nvPr/>
          </p:nvSpPr>
          <p:spPr>
            <a:xfrm rot="18900000">
              <a:off x="1134619" y="456914"/>
              <a:ext cx="16816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AAV-</a:t>
              </a:r>
              <a:r>
                <a:rPr kumimoji="1" lang="en-US" altLang="zh-C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sh</a:t>
              </a:r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-Ctrl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58" name="直线连接符 57">
              <a:extLst>
                <a:ext uri="{FF2B5EF4-FFF2-40B4-BE49-F238E27FC236}">
                  <a16:creationId xmlns:a16="http://schemas.microsoft.com/office/drawing/2014/main" id="{E2FE5B6E-9D24-3C20-CC7A-5787CCF5E373}"/>
                </a:ext>
              </a:extLst>
            </p:cNvPr>
            <p:cNvCxnSpPr/>
            <p:nvPr/>
          </p:nvCxnSpPr>
          <p:spPr>
            <a:xfrm>
              <a:off x="2727165" y="1240603"/>
              <a:ext cx="72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直线连接符 58">
              <a:extLst>
                <a:ext uri="{FF2B5EF4-FFF2-40B4-BE49-F238E27FC236}">
                  <a16:creationId xmlns:a16="http://schemas.microsoft.com/office/drawing/2014/main" id="{12D63089-1BCA-078E-9069-5B758E441418}"/>
                </a:ext>
              </a:extLst>
            </p:cNvPr>
            <p:cNvCxnSpPr/>
            <p:nvPr/>
          </p:nvCxnSpPr>
          <p:spPr>
            <a:xfrm>
              <a:off x="3543572" y="1240603"/>
              <a:ext cx="72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直线连接符 59">
              <a:extLst>
                <a:ext uri="{FF2B5EF4-FFF2-40B4-BE49-F238E27FC236}">
                  <a16:creationId xmlns:a16="http://schemas.microsoft.com/office/drawing/2014/main" id="{FF8EB5D9-6F07-A2DB-6CA6-D216AD849924}"/>
                </a:ext>
              </a:extLst>
            </p:cNvPr>
            <p:cNvCxnSpPr/>
            <p:nvPr/>
          </p:nvCxnSpPr>
          <p:spPr>
            <a:xfrm>
              <a:off x="1123030" y="1239135"/>
              <a:ext cx="648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直线连接符 60">
              <a:extLst>
                <a:ext uri="{FF2B5EF4-FFF2-40B4-BE49-F238E27FC236}">
                  <a16:creationId xmlns:a16="http://schemas.microsoft.com/office/drawing/2014/main" id="{C122904F-4F9A-B86B-CBA4-B6E0779EBB15}"/>
                </a:ext>
              </a:extLst>
            </p:cNvPr>
            <p:cNvCxnSpPr/>
            <p:nvPr/>
          </p:nvCxnSpPr>
          <p:spPr>
            <a:xfrm>
              <a:off x="1886888" y="1239135"/>
              <a:ext cx="72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文本框 61">
              <a:extLst>
                <a:ext uri="{FF2B5EF4-FFF2-40B4-BE49-F238E27FC236}">
                  <a16:creationId xmlns:a16="http://schemas.microsoft.com/office/drawing/2014/main" id="{F798B243-CD22-5FDB-D2B3-0A7AD013744C}"/>
                </a:ext>
              </a:extLst>
            </p:cNvPr>
            <p:cNvSpPr txBox="1"/>
            <p:nvPr/>
          </p:nvSpPr>
          <p:spPr>
            <a:xfrm rot="18900000">
              <a:off x="2694881" y="456913"/>
              <a:ext cx="16816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AAV-</a:t>
              </a:r>
              <a:r>
                <a:rPr kumimoji="1" lang="en-US" altLang="zh-C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sh</a:t>
              </a:r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-Ctrl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3" name="文本框 62">
              <a:extLst>
                <a:ext uri="{FF2B5EF4-FFF2-40B4-BE49-F238E27FC236}">
                  <a16:creationId xmlns:a16="http://schemas.microsoft.com/office/drawing/2014/main" id="{3B2CA7B6-EE9A-9FC1-D503-44FE56B9CDD9}"/>
                </a:ext>
              </a:extLst>
            </p:cNvPr>
            <p:cNvSpPr txBox="1"/>
            <p:nvPr/>
          </p:nvSpPr>
          <p:spPr>
            <a:xfrm rot="18900000">
              <a:off x="1854039" y="467423"/>
              <a:ext cx="16816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AAV-sh-MCM6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4" name="文本框 63">
              <a:extLst>
                <a:ext uri="{FF2B5EF4-FFF2-40B4-BE49-F238E27FC236}">
                  <a16:creationId xmlns:a16="http://schemas.microsoft.com/office/drawing/2014/main" id="{D06543AC-22A3-0F94-053E-47E5C0A0DB8F}"/>
                </a:ext>
              </a:extLst>
            </p:cNvPr>
            <p:cNvSpPr txBox="1"/>
            <p:nvPr/>
          </p:nvSpPr>
          <p:spPr>
            <a:xfrm rot="18900000">
              <a:off x="3519151" y="467422"/>
              <a:ext cx="16816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AAV-sh-MCM6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65" name="直线连接符 64">
              <a:extLst>
                <a:ext uri="{FF2B5EF4-FFF2-40B4-BE49-F238E27FC236}">
                  <a16:creationId xmlns:a16="http://schemas.microsoft.com/office/drawing/2014/main" id="{A809C7CA-ADB3-8ABE-C617-AB42B101B0ED}"/>
                </a:ext>
              </a:extLst>
            </p:cNvPr>
            <p:cNvCxnSpPr/>
            <p:nvPr/>
          </p:nvCxnSpPr>
          <p:spPr>
            <a:xfrm>
              <a:off x="3394437" y="249049"/>
              <a:ext cx="144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文本框 65">
              <a:extLst>
                <a:ext uri="{FF2B5EF4-FFF2-40B4-BE49-F238E27FC236}">
                  <a16:creationId xmlns:a16="http://schemas.microsoft.com/office/drawing/2014/main" id="{F410E253-303C-5B99-E8D7-4790715AE289}"/>
                </a:ext>
              </a:extLst>
            </p:cNvPr>
            <p:cNvSpPr txBox="1"/>
            <p:nvPr/>
          </p:nvSpPr>
          <p:spPr>
            <a:xfrm>
              <a:off x="4010778" y="-32566"/>
              <a:ext cx="6411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UUO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8" name="文本框 67">
              <a:extLst>
                <a:ext uri="{FF2B5EF4-FFF2-40B4-BE49-F238E27FC236}">
                  <a16:creationId xmlns:a16="http://schemas.microsoft.com/office/drawing/2014/main" id="{190DDC2F-2F31-BB6E-B44C-854C1152893A}"/>
                </a:ext>
              </a:extLst>
            </p:cNvPr>
            <p:cNvSpPr txBox="1"/>
            <p:nvPr/>
          </p:nvSpPr>
          <p:spPr>
            <a:xfrm>
              <a:off x="543916" y="1452795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100-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9" name="文本框 68">
              <a:extLst>
                <a:ext uri="{FF2B5EF4-FFF2-40B4-BE49-F238E27FC236}">
                  <a16:creationId xmlns:a16="http://schemas.microsoft.com/office/drawing/2014/main" id="{2B07F87D-6B9C-C797-F916-39B85ED8B6D4}"/>
                </a:ext>
              </a:extLst>
            </p:cNvPr>
            <p:cNvSpPr txBox="1"/>
            <p:nvPr/>
          </p:nvSpPr>
          <p:spPr>
            <a:xfrm>
              <a:off x="636910" y="1675263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70-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0" name="文本框 69">
              <a:extLst>
                <a:ext uri="{FF2B5EF4-FFF2-40B4-BE49-F238E27FC236}">
                  <a16:creationId xmlns:a16="http://schemas.microsoft.com/office/drawing/2014/main" id="{09E92869-A04B-482E-14D3-D4CAD76F1E16}"/>
                </a:ext>
              </a:extLst>
            </p:cNvPr>
            <p:cNvSpPr txBox="1"/>
            <p:nvPr/>
          </p:nvSpPr>
          <p:spPr>
            <a:xfrm>
              <a:off x="636910" y="1915040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55-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1" name="文本框 70">
              <a:extLst>
                <a:ext uri="{FF2B5EF4-FFF2-40B4-BE49-F238E27FC236}">
                  <a16:creationId xmlns:a16="http://schemas.microsoft.com/office/drawing/2014/main" id="{4AB067CA-E9F3-CB72-E28B-B2BAD058B2F8}"/>
                </a:ext>
              </a:extLst>
            </p:cNvPr>
            <p:cNvSpPr txBox="1"/>
            <p:nvPr/>
          </p:nvSpPr>
          <p:spPr>
            <a:xfrm>
              <a:off x="636910" y="2188294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42-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2" name="文本框 71">
              <a:extLst>
                <a:ext uri="{FF2B5EF4-FFF2-40B4-BE49-F238E27FC236}">
                  <a16:creationId xmlns:a16="http://schemas.microsoft.com/office/drawing/2014/main" id="{6F53ED55-2002-2FBF-7593-AD63852198B0}"/>
                </a:ext>
              </a:extLst>
            </p:cNvPr>
            <p:cNvSpPr txBox="1"/>
            <p:nvPr/>
          </p:nvSpPr>
          <p:spPr>
            <a:xfrm>
              <a:off x="636910" y="2437616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33-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3" name="文本框 72">
              <a:extLst>
                <a:ext uri="{FF2B5EF4-FFF2-40B4-BE49-F238E27FC236}">
                  <a16:creationId xmlns:a16="http://schemas.microsoft.com/office/drawing/2014/main" id="{F634151A-5043-EDE8-D17B-185DA38BFED5}"/>
                </a:ext>
              </a:extLst>
            </p:cNvPr>
            <p:cNvSpPr txBox="1"/>
            <p:nvPr/>
          </p:nvSpPr>
          <p:spPr>
            <a:xfrm>
              <a:off x="4272209" y="2106431"/>
              <a:ext cx="108518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-p-GSK-3</a:t>
              </a:r>
              <a:r>
                <a:rPr kumimoji="1" lang="en-US" altLang="zh-CN" sz="1400" dirty="0">
                  <a:latin typeface="Symbol" pitchFamily="2" charset="2"/>
                  <a:cs typeface="Arial" panose="020B0604020202020204" pitchFamily="34" charset="0"/>
                </a:rPr>
                <a:t>b</a:t>
              </a:r>
              <a:endParaRPr kumimoji="1" lang="zh-CN" altLang="en-US" sz="1400" dirty="0">
                <a:latin typeface="Symbol" pitchFamily="2" charset="2"/>
                <a:cs typeface="Arial" panose="020B0604020202020204" pitchFamily="34" charset="0"/>
              </a:endParaRPr>
            </a:p>
          </p:txBody>
        </p:sp>
        <p:sp>
          <p:nvSpPr>
            <p:cNvPr id="74" name="文本框 73">
              <a:extLst>
                <a:ext uri="{FF2B5EF4-FFF2-40B4-BE49-F238E27FC236}">
                  <a16:creationId xmlns:a16="http://schemas.microsoft.com/office/drawing/2014/main" id="{6828AC53-65FF-61B8-3246-0B02B3F8F02E}"/>
                </a:ext>
              </a:extLst>
            </p:cNvPr>
            <p:cNvSpPr txBox="1"/>
            <p:nvPr/>
          </p:nvSpPr>
          <p:spPr>
            <a:xfrm>
              <a:off x="635496" y="2760374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25-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6" name="文本框 95">
              <a:extLst>
                <a:ext uri="{FF2B5EF4-FFF2-40B4-BE49-F238E27FC236}">
                  <a16:creationId xmlns:a16="http://schemas.microsoft.com/office/drawing/2014/main" id="{59920B81-EE3A-927E-040C-229D15B6AD71}"/>
                </a:ext>
              </a:extLst>
            </p:cNvPr>
            <p:cNvSpPr txBox="1"/>
            <p:nvPr/>
          </p:nvSpPr>
          <p:spPr>
            <a:xfrm>
              <a:off x="547407" y="1255730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130-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99" name="组合 98">
            <a:extLst>
              <a:ext uri="{FF2B5EF4-FFF2-40B4-BE49-F238E27FC236}">
                <a16:creationId xmlns:a16="http://schemas.microsoft.com/office/drawing/2014/main" id="{688C953C-8619-E815-DFB4-4AAE74E5998F}"/>
              </a:ext>
            </a:extLst>
          </p:cNvPr>
          <p:cNvGrpSpPr/>
          <p:nvPr/>
        </p:nvGrpSpPr>
        <p:grpSpPr>
          <a:xfrm>
            <a:off x="783042" y="3434713"/>
            <a:ext cx="5086790" cy="3414714"/>
            <a:chOff x="485322" y="3434713"/>
            <a:chExt cx="5086790" cy="3414714"/>
          </a:xfrm>
        </p:grpSpPr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66ABA0AE-C679-103B-CCFC-8C6D82740D3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58654" y="4815796"/>
              <a:ext cx="3378722" cy="1942765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77" name="文本框 76">
              <a:extLst>
                <a:ext uri="{FF2B5EF4-FFF2-40B4-BE49-F238E27FC236}">
                  <a16:creationId xmlns:a16="http://schemas.microsoft.com/office/drawing/2014/main" id="{25DB3654-D102-1BD8-755B-F9BE761E2919}"/>
                </a:ext>
              </a:extLst>
            </p:cNvPr>
            <p:cNvSpPr txBox="1"/>
            <p:nvPr/>
          </p:nvSpPr>
          <p:spPr>
            <a:xfrm>
              <a:off x="505998" y="4494695"/>
              <a:ext cx="6411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8" name="文本框 77">
              <a:extLst>
                <a:ext uri="{FF2B5EF4-FFF2-40B4-BE49-F238E27FC236}">
                  <a16:creationId xmlns:a16="http://schemas.microsoft.com/office/drawing/2014/main" id="{11E9E228-1FBB-2C81-CDDD-7C6318937391}"/>
                </a:ext>
              </a:extLst>
            </p:cNvPr>
            <p:cNvSpPr txBox="1"/>
            <p:nvPr/>
          </p:nvSpPr>
          <p:spPr>
            <a:xfrm rot="18900000">
              <a:off x="1086663" y="3934703"/>
              <a:ext cx="16816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AAV-</a:t>
              </a:r>
              <a:r>
                <a:rPr kumimoji="1" lang="en-US" altLang="zh-C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sh</a:t>
              </a:r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-Ctrl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79" name="直线连接符 78">
              <a:extLst>
                <a:ext uri="{FF2B5EF4-FFF2-40B4-BE49-F238E27FC236}">
                  <a16:creationId xmlns:a16="http://schemas.microsoft.com/office/drawing/2014/main" id="{F06AFFF2-7AF0-AA98-61BA-52CEC87F3BA3}"/>
                </a:ext>
              </a:extLst>
            </p:cNvPr>
            <p:cNvCxnSpPr/>
            <p:nvPr/>
          </p:nvCxnSpPr>
          <p:spPr>
            <a:xfrm>
              <a:off x="2752783" y="4718392"/>
              <a:ext cx="72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直线连接符 79">
              <a:extLst>
                <a:ext uri="{FF2B5EF4-FFF2-40B4-BE49-F238E27FC236}">
                  <a16:creationId xmlns:a16="http://schemas.microsoft.com/office/drawing/2014/main" id="{DCA4DC00-372F-4001-183F-4F42A8264AA3}"/>
                </a:ext>
              </a:extLst>
            </p:cNvPr>
            <p:cNvCxnSpPr/>
            <p:nvPr/>
          </p:nvCxnSpPr>
          <p:spPr>
            <a:xfrm>
              <a:off x="3548170" y="4718392"/>
              <a:ext cx="72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直线连接符 80">
              <a:extLst>
                <a:ext uri="{FF2B5EF4-FFF2-40B4-BE49-F238E27FC236}">
                  <a16:creationId xmlns:a16="http://schemas.microsoft.com/office/drawing/2014/main" id="{3EECFB33-C22B-FE91-7F3C-4E202EDDAAF5}"/>
                </a:ext>
              </a:extLst>
            </p:cNvPr>
            <p:cNvCxnSpPr/>
            <p:nvPr/>
          </p:nvCxnSpPr>
          <p:spPr>
            <a:xfrm>
              <a:off x="1106604" y="4716924"/>
              <a:ext cx="72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直线连接符 81">
              <a:extLst>
                <a:ext uri="{FF2B5EF4-FFF2-40B4-BE49-F238E27FC236}">
                  <a16:creationId xmlns:a16="http://schemas.microsoft.com/office/drawing/2014/main" id="{2DFA0CF6-E043-1A14-DC1D-E9CCE71A5104}"/>
                </a:ext>
              </a:extLst>
            </p:cNvPr>
            <p:cNvCxnSpPr/>
            <p:nvPr/>
          </p:nvCxnSpPr>
          <p:spPr>
            <a:xfrm>
              <a:off x="1933525" y="4716924"/>
              <a:ext cx="72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3" name="文本框 82">
              <a:extLst>
                <a:ext uri="{FF2B5EF4-FFF2-40B4-BE49-F238E27FC236}">
                  <a16:creationId xmlns:a16="http://schemas.microsoft.com/office/drawing/2014/main" id="{656075F3-0B6C-A226-CD8B-BBF1F15D6B78}"/>
                </a:ext>
              </a:extLst>
            </p:cNvPr>
            <p:cNvSpPr txBox="1"/>
            <p:nvPr/>
          </p:nvSpPr>
          <p:spPr>
            <a:xfrm rot="18900000">
              <a:off x="2731008" y="3934702"/>
              <a:ext cx="16816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AAV-</a:t>
              </a:r>
              <a:r>
                <a:rPr kumimoji="1" lang="en-US" altLang="zh-C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sh</a:t>
              </a:r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-Ctrl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4" name="文本框 83">
              <a:extLst>
                <a:ext uri="{FF2B5EF4-FFF2-40B4-BE49-F238E27FC236}">
                  <a16:creationId xmlns:a16="http://schemas.microsoft.com/office/drawing/2014/main" id="{7329A1A8-59F6-FE62-BE5B-18A28DF8A6EA}"/>
                </a:ext>
              </a:extLst>
            </p:cNvPr>
            <p:cNvSpPr txBox="1"/>
            <p:nvPr/>
          </p:nvSpPr>
          <p:spPr>
            <a:xfrm rot="18900000">
              <a:off x="1951148" y="3934701"/>
              <a:ext cx="16816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AAV-sh-MCM6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5" name="文本框 84">
              <a:extLst>
                <a:ext uri="{FF2B5EF4-FFF2-40B4-BE49-F238E27FC236}">
                  <a16:creationId xmlns:a16="http://schemas.microsoft.com/office/drawing/2014/main" id="{852E81E8-81BB-C10A-E82B-C9BC555E2CE4}"/>
                </a:ext>
              </a:extLst>
            </p:cNvPr>
            <p:cNvSpPr txBox="1"/>
            <p:nvPr/>
          </p:nvSpPr>
          <p:spPr>
            <a:xfrm rot="18900000">
              <a:off x="3563962" y="3945212"/>
              <a:ext cx="16816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AAV-sh-MCM6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86" name="直线连接符 85">
              <a:extLst>
                <a:ext uri="{FF2B5EF4-FFF2-40B4-BE49-F238E27FC236}">
                  <a16:creationId xmlns:a16="http://schemas.microsoft.com/office/drawing/2014/main" id="{4CD713BA-8D04-406F-A6AB-C8BF5D8A2170}"/>
                </a:ext>
              </a:extLst>
            </p:cNvPr>
            <p:cNvCxnSpPr/>
            <p:nvPr/>
          </p:nvCxnSpPr>
          <p:spPr>
            <a:xfrm>
              <a:off x="3633079" y="3716120"/>
              <a:ext cx="1368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7" name="文本框 86">
              <a:extLst>
                <a:ext uri="{FF2B5EF4-FFF2-40B4-BE49-F238E27FC236}">
                  <a16:creationId xmlns:a16="http://schemas.microsoft.com/office/drawing/2014/main" id="{6B02A5CF-DD71-9268-E45A-1BB0392018DC}"/>
                </a:ext>
              </a:extLst>
            </p:cNvPr>
            <p:cNvSpPr txBox="1"/>
            <p:nvPr/>
          </p:nvSpPr>
          <p:spPr>
            <a:xfrm>
              <a:off x="3813960" y="3434713"/>
              <a:ext cx="6411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UUO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9" name="文本框 88">
              <a:extLst>
                <a:ext uri="{FF2B5EF4-FFF2-40B4-BE49-F238E27FC236}">
                  <a16:creationId xmlns:a16="http://schemas.microsoft.com/office/drawing/2014/main" id="{1E581389-F4E3-B0AB-AC92-CBF92B2B56CF}"/>
                </a:ext>
              </a:extLst>
            </p:cNvPr>
            <p:cNvSpPr txBox="1"/>
            <p:nvPr/>
          </p:nvSpPr>
          <p:spPr>
            <a:xfrm>
              <a:off x="485322" y="4714141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100-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0" name="文本框 89">
              <a:extLst>
                <a:ext uri="{FF2B5EF4-FFF2-40B4-BE49-F238E27FC236}">
                  <a16:creationId xmlns:a16="http://schemas.microsoft.com/office/drawing/2014/main" id="{512E5EFB-9C01-6B18-18AF-06EDABBBE5E2}"/>
                </a:ext>
              </a:extLst>
            </p:cNvPr>
            <p:cNvSpPr txBox="1"/>
            <p:nvPr/>
          </p:nvSpPr>
          <p:spPr>
            <a:xfrm>
              <a:off x="578316" y="4905566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70-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1" name="文本框 90">
              <a:extLst>
                <a:ext uri="{FF2B5EF4-FFF2-40B4-BE49-F238E27FC236}">
                  <a16:creationId xmlns:a16="http://schemas.microsoft.com/office/drawing/2014/main" id="{DA7D065A-B601-6DAD-F570-2EC8AB7782F2}"/>
                </a:ext>
              </a:extLst>
            </p:cNvPr>
            <p:cNvSpPr txBox="1"/>
            <p:nvPr/>
          </p:nvSpPr>
          <p:spPr>
            <a:xfrm>
              <a:off x="578316" y="5206372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55-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2" name="文本框 91">
              <a:extLst>
                <a:ext uri="{FF2B5EF4-FFF2-40B4-BE49-F238E27FC236}">
                  <a16:creationId xmlns:a16="http://schemas.microsoft.com/office/drawing/2014/main" id="{5B1DCFB5-0B36-91A9-793D-ED797B7D540F}"/>
                </a:ext>
              </a:extLst>
            </p:cNvPr>
            <p:cNvSpPr txBox="1"/>
            <p:nvPr/>
          </p:nvSpPr>
          <p:spPr>
            <a:xfrm>
              <a:off x="576868" y="5573666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42-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3" name="文本框 92">
              <a:extLst>
                <a:ext uri="{FF2B5EF4-FFF2-40B4-BE49-F238E27FC236}">
                  <a16:creationId xmlns:a16="http://schemas.microsoft.com/office/drawing/2014/main" id="{FFA56977-486B-36A3-BCF3-1D627A21C43B}"/>
                </a:ext>
              </a:extLst>
            </p:cNvPr>
            <p:cNvSpPr txBox="1"/>
            <p:nvPr/>
          </p:nvSpPr>
          <p:spPr>
            <a:xfrm>
              <a:off x="4289348" y="5996481"/>
              <a:ext cx="128276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-Snail1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4" name="文本框 93">
              <a:extLst>
                <a:ext uri="{FF2B5EF4-FFF2-40B4-BE49-F238E27FC236}">
                  <a16:creationId xmlns:a16="http://schemas.microsoft.com/office/drawing/2014/main" id="{D02EA563-C659-F8EE-29FA-A747667E8282}"/>
                </a:ext>
              </a:extLst>
            </p:cNvPr>
            <p:cNvSpPr txBox="1"/>
            <p:nvPr/>
          </p:nvSpPr>
          <p:spPr>
            <a:xfrm>
              <a:off x="575269" y="5874011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33-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5" name="文本框 94">
              <a:extLst>
                <a:ext uri="{FF2B5EF4-FFF2-40B4-BE49-F238E27FC236}">
                  <a16:creationId xmlns:a16="http://schemas.microsoft.com/office/drawing/2014/main" id="{AFC907F2-0F21-2C44-B7C4-1A56B1F06CB0}"/>
                </a:ext>
              </a:extLst>
            </p:cNvPr>
            <p:cNvSpPr txBox="1"/>
            <p:nvPr/>
          </p:nvSpPr>
          <p:spPr>
            <a:xfrm>
              <a:off x="600076" y="6164639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25-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8" name="文本框 97">
              <a:extLst>
                <a:ext uri="{FF2B5EF4-FFF2-40B4-BE49-F238E27FC236}">
                  <a16:creationId xmlns:a16="http://schemas.microsoft.com/office/drawing/2014/main" id="{2AE3C506-8069-6C3C-7B65-C28744456F71}"/>
                </a:ext>
              </a:extLst>
            </p:cNvPr>
            <p:cNvSpPr txBox="1"/>
            <p:nvPr/>
          </p:nvSpPr>
          <p:spPr>
            <a:xfrm>
              <a:off x="586452" y="6541650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17-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01" name="组合 100">
            <a:extLst>
              <a:ext uri="{FF2B5EF4-FFF2-40B4-BE49-F238E27FC236}">
                <a16:creationId xmlns:a16="http://schemas.microsoft.com/office/drawing/2014/main" id="{34F53408-6F6C-D3C3-4D2C-FA168E770A74}"/>
              </a:ext>
            </a:extLst>
          </p:cNvPr>
          <p:cNvGrpSpPr/>
          <p:nvPr/>
        </p:nvGrpSpPr>
        <p:grpSpPr>
          <a:xfrm>
            <a:off x="6294153" y="3429000"/>
            <a:ext cx="5163363" cy="3306961"/>
            <a:chOff x="5996433" y="3429000"/>
            <a:chExt cx="5163363" cy="3306961"/>
          </a:xfrm>
        </p:grpSpPr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586A9CA2-836C-1689-B8B3-F3A61D59F31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488120" y="4819625"/>
              <a:ext cx="3436768" cy="188505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id="{542A9DE4-AF75-6745-3A2B-403263EFA817}"/>
                </a:ext>
              </a:extLst>
            </p:cNvPr>
            <p:cNvSpPr txBox="1"/>
            <p:nvPr/>
          </p:nvSpPr>
          <p:spPr>
            <a:xfrm>
              <a:off x="6017109" y="4488982"/>
              <a:ext cx="6411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id="{A05F4E07-AF28-8F7A-23CD-BE5FF3115560}"/>
                </a:ext>
              </a:extLst>
            </p:cNvPr>
            <p:cNvSpPr txBox="1"/>
            <p:nvPr/>
          </p:nvSpPr>
          <p:spPr>
            <a:xfrm rot="18900000">
              <a:off x="6597774" y="3928990"/>
              <a:ext cx="16816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AAV-</a:t>
              </a:r>
              <a:r>
                <a:rPr kumimoji="1" lang="en-US" altLang="zh-C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sh</a:t>
              </a:r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-Ctrl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37" name="直线连接符 36">
              <a:extLst>
                <a:ext uri="{FF2B5EF4-FFF2-40B4-BE49-F238E27FC236}">
                  <a16:creationId xmlns:a16="http://schemas.microsoft.com/office/drawing/2014/main" id="{6ECD72B5-188A-BBAC-6E9C-416EAA82996B}"/>
                </a:ext>
              </a:extLst>
            </p:cNvPr>
            <p:cNvCxnSpPr/>
            <p:nvPr/>
          </p:nvCxnSpPr>
          <p:spPr>
            <a:xfrm>
              <a:off x="8263894" y="4712679"/>
              <a:ext cx="72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线连接符 37">
              <a:extLst>
                <a:ext uri="{FF2B5EF4-FFF2-40B4-BE49-F238E27FC236}">
                  <a16:creationId xmlns:a16="http://schemas.microsoft.com/office/drawing/2014/main" id="{4AAF383F-B57D-273C-AB1F-2626A7CDC24E}"/>
                </a:ext>
              </a:extLst>
            </p:cNvPr>
            <p:cNvCxnSpPr/>
            <p:nvPr/>
          </p:nvCxnSpPr>
          <p:spPr>
            <a:xfrm>
              <a:off x="9059281" y="4712679"/>
              <a:ext cx="72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线连接符 38">
              <a:extLst>
                <a:ext uri="{FF2B5EF4-FFF2-40B4-BE49-F238E27FC236}">
                  <a16:creationId xmlns:a16="http://schemas.microsoft.com/office/drawing/2014/main" id="{9669C244-0D7F-34BE-39B9-F35773B8656E}"/>
                </a:ext>
              </a:extLst>
            </p:cNvPr>
            <p:cNvCxnSpPr/>
            <p:nvPr/>
          </p:nvCxnSpPr>
          <p:spPr>
            <a:xfrm>
              <a:off x="6617715" y="4711211"/>
              <a:ext cx="72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线连接符 39">
              <a:extLst>
                <a:ext uri="{FF2B5EF4-FFF2-40B4-BE49-F238E27FC236}">
                  <a16:creationId xmlns:a16="http://schemas.microsoft.com/office/drawing/2014/main" id="{F9474DCC-218A-61BB-783C-8D84BA7E6078}"/>
                </a:ext>
              </a:extLst>
            </p:cNvPr>
            <p:cNvCxnSpPr/>
            <p:nvPr/>
          </p:nvCxnSpPr>
          <p:spPr>
            <a:xfrm>
              <a:off x="7444636" y="4711211"/>
              <a:ext cx="72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文本框 40">
              <a:extLst>
                <a:ext uri="{FF2B5EF4-FFF2-40B4-BE49-F238E27FC236}">
                  <a16:creationId xmlns:a16="http://schemas.microsoft.com/office/drawing/2014/main" id="{63D5AF47-34F2-1E73-79A0-DD4B948BEF55}"/>
                </a:ext>
              </a:extLst>
            </p:cNvPr>
            <p:cNvSpPr txBox="1"/>
            <p:nvPr/>
          </p:nvSpPr>
          <p:spPr>
            <a:xfrm rot="18900000">
              <a:off x="8242119" y="3928989"/>
              <a:ext cx="16816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AAV-</a:t>
              </a:r>
              <a:r>
                <a:rPr kumimoji="1" lang="en-US" altLang="zh-C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sh</a:t>
              </a:r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-Ctrl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2" name="文本框 41">
              <a:extLst>
                <a:ext uri="{FF2B5EF4-FFF2-40B4-BE49-F238E27FC236}">
                  <a16:creationId xmlns:a16="http://schemas.microsoft.com/office/drawing/2014/main" id="{3EE4961D-1C45-7E18-9EE9-23895D95473B}"/>
                </a:ext>
              </a:extLst>
            </p:cNvPr>
            <p:cNvSpPr txBox="1"/>
            <p:nvPr/>
          </p:nvSpPr>
          <p:spPr>
            <a:xfrm rot="18900000">
              <a:off x="7462259" y="3928988"/>
              <a:ext cx="16816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AAV-sh-MCM6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" name="文本框 42">
              <a:extLst>
                <a:ext uri="{FF2B5EF4-FFF2-40B4-BE49-F238E27FC236}">
                  <a16:creationId xmlns:a16="http://schemas.microsoft.com/office/drawing/2014/main" id="{1E84B4AF-3158-A2F1-49E8-41B20F980E8C}"/>
                </a:ext>
              </a:extLst>
            </p:cNvPr>
            <p:cNvSpPr txBox="1"/>
            <p:nvPr/>
          </p:nvSpPr>
          <p:spPr>
            <a:xfrm rot="18900000">
              <a:off x="9075073" y="3939499"/>
              <a:ext cx="16816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AAV-sh-MCM6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44" name="直线连接符 43">
              <a:extLst>
                <a:ext uri="{FF2B5EF4-FFF2-40B4-BE49-F238E27FC236}">
                  <a16:creationId xmlns:a16="http://schemas.microsoft.com/office/drawing/2014/main" id="{9337F16F-4911-FE49-6652-056E523963B2}"/>
                </a:ext>
              </a:extLst>
            </p:cNvPr>
            <p:cNvCxnSpPr/>
            <p:nvPr/>
          </p:nvCxnSpPr>
          <p:spPr>
            <a:xfrm>
              <a:off x="9144190" y="3710407"/>
              <a:ext cx="1368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文本框 44">
              <a:extLst>
                <a:ext uri="{FF2B5EF4-FFF2-40B4-BE49-F238E27FC236}">
                  <a16:creationId xmlns:a16="http://schemas.microsoft.com/office/drawing/2014/main" id="{4D80E6FD-2005-8C93-AB9B-F5A9C30241E2}"/>
                </a:ext>
              </a:extLst>
            </p:cNvPr>
            <p:cNvSpPr txBox="1"/>
            <p:nvPr/>
          </p:nvSpPr>
          <p:spPr>
            <a:xfrm>
              <a:off x="9325071" y="3429000"/>
              <a:ext cx="6411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UUO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" name="文本框 46">
              <a:extLst>
                <a:ext uri="{FF2B5EF4-FFF2-40B4-BE49-F238E27FC236}">
                  <a16:creationId xmlns:a16="http://schemas.microsoft.com/office/drawing/2014/main" id="{A538696A-6A27-F804-4B4F-CE95D95003C8}"/>
                </a:ext>
              </a:extLst>
            </p:cNvPr>
            <p:cNvSpPr txBox="1"/>
            <p:nvPr/>
          </p:nvSpPr>
          <p:spPr>
            <a:xfrm>
              <a:off x="5996433" y="4697789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100-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" name="文本框 47">
              <a:extLst>
                <a:ext uri="{FF2B5EF4-FFF2-40B4-BE49-F238E27FC236}">
                  <a16:creationId xmlns:a16="http://schemas.microsoft.com/office/drawing/2014/main" id="{41D752E2-45CE-1179-29A3-D96227E49F9F}"/>
                </a:ext>
              </a:extLst>
            </p:cNvPr>
            <p:cNvSpPr txBox="1"/>
            <p:nvPr/>
          </p:nvSpPr>
          <p:spPr>
            <a:xfrm>
              <a:off x="6089427" y="4836051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70-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9" name="文本框 48">
              <a:extLst>
                <a:ext uri="{FF2B5EF4-FFF2-40B4-BE49-F238E27FC236}">
                  <a16:creationId xmlns:a16="http://schemas.microsoft.com/office/drawing/2014/main" id="{5303D3EB-53DB-18E4-4786-654400A1CF05}"/>
                </a:ext>
              </a:extLst>
            </p:cNvPr>
            <p:cNvSpPr txBox="1"/>
            <p:nvPr/>
          </p:nvSpPr>
          <p:spPr>
            <a:xfrm>
              <a:off x="6089427" y="5094328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55-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0" name="文本框 49">
              <a:extLst>
                <a:ext uri="{FF2B5EF4-FFF2-40B4-BE49-F238E27FC236}">
                  <a16:creationId xmlns:a16="http://schemas.microsoft.com/office/drawing/2014/main" id="{59C939BA-CCB3-D996-5FFA-93071EDE552B}"/>
                </a:ext>
              </a:extLst>
            </p:cNvPr>
            <p:cNvSpPr txBox="1"/>
            <p:nvPr/>
          </p:nvSpPr>
          <p:spPr>
            <a:xfrm>
              <a:off x="6086380" y="5418493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42-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1" name="文本框 50">
              <a:extLst>
                <a:ext uri="{FF2B5EF4-FFF2-40B4-BE49-F238E27FC236}">
                  <a16:creationId xmlns:a16="http://schemas.microsoft.com/office/drawing/2014/main" id="{381A30D9-2695-C625-0DFB-EFD9521D1A82}"/>
                </a:ext>
              </a:extLst>
            </p:cNvPr>
            <p:cNvSpPr txBox="1"/>
            <p:nvPr/>
          </p:nvSpPr>
          <p:spPr>
            <a:xfrm>
              <a:off x="9877032" y="5573666"/>
              <a:ext cx="128276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-GAPDH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2" name="文本框 51">
              <a:extLst>
                <a:ext uri="{FF2B5EF4-FFF2-40B4-BE49-F238E27FC236}">
                  <a16:creationId xmlns:a16="http://schemas.microsoft.com/office/drawing/2014/main" id="{6763A112-334D-C88C-E44E-019212F4D5D9}"/>
                </a:ext>
              </a:extLst>
            </p:cNvPr>
            <p:cNvSpPr txBox="1"/>
            <p:nvPr/>
          </p:nvSpPr>
          <p:spPr>
            <a:xfrm>
              <a:off x="6086380" y="5757200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33-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3" name="文本框 52">
              <a:extLst>
                <a:ext uri="{FF2B5EF4-FFF2-40B4-BE49-F238E27FC236}">
                  <a16:creationId xmlns:a16="http://schemas.microsoft.com/office/drawing/2014/main" id="{E1176C84-574F-72E6-A88A-A4A4A9E54974}"/>
                </a:ext>
              </a:extLst>
            </p:cNvPr>
            <p:cNvSpPr txBox="1"/>
            <p:nvPr/>
          </p:nvSpPr>
          <p:spPr>
            <a:xfrm>
              <a:off x="6088010" y="6095664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25-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0" name="文本框 99">
              <a:extLst>
                <a:ext uri="{FF2B5EF4-FFF2-40B4-BE49-F238E27FC236}">
                  <a16:creationId xmlns:a16="http://schemas.microsoft.com/office/drawing/2014/main" id="{2E6D4D06-8743-AEA7-14C6-EB18E04F160E}"/>
                </a:ext>
              </a:extLst>
            </p:cNvPr>
            <p:cNvSpPr txBox="1"/>
            <p:nvPr/>
          </p:nvSpPr>
          <p:spPr>
            <a:xfrm>
              <a:off x="6081115" y="6428184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17-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08088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41D3EAF9-A918-5C65-FDE0-2F1EE0C85C7D}"/>
              </a:ext>
            </a:extLst>
          </p:cNvPr>
          <p:cNvSpPr txBox="1"/>
          <p:nvPr/>
        </p:nvSpPr>
        <p:spPr>
          <a:xfrm>
            <a:off x="0" y="85645"/>
            <a:ext cx="12727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Figure 7C</a:t>
            </a:r>
            <a:endParaRPr kumimoji="1" lang="zh-CN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9AD86AE4-1EED-8DC9-EC18-52F24FB3BC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703" y="1775638"/>
            <a:ext cx="4113361" cy="3735424"/>
          </a:xfrm>
          <a:prstGeom prst="rect">
            <a:avLst/>
          </a:prstGeom>
        </p:spPr>
      </p:pic>
      <p:grpSp>
        <p:nvGrpSpPr>
          <p:cNvPr id="55" name="组合 54">
            <a:extLst>
              <a:ext uri="{FF2B5EF4-FFF2-40B4-BE49-F238E27FC236}">
                <a16:creationId xmlns:a16="http://schemas.microsoft.com/office/drawing/2014/main" id="{B728722E-CED0-8AC8-D5F0-D7EC8D00FAEA}"/>
              </a:ext>
            </a:extLst>
          </p:cNvPr>
          <p:cNvGrpSpPr/>
          <p:nvPr/>
        </p:nvGrpSpPr>
        <p:grpSpPr>
          <a:xfrm>
            <a:off x="6035591" y="3375835"/>
            <a:ext cx="5106202" cy="3439838"/>
            <a:chOff x="6035591" y="3375835"/>
            <a:chExt cx="5106202" cy="3439838"/>
          </a:xfrm>
        </p:grpSpPr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62C7391F-B1CE-F7CE-CA38-6D50AE99DB8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559777" y="4815713"/>
              <a:ext cx="3352969" cy="1993024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424919C0-9B44-5194-1B79-5F6A2D12A30F}"/>
                </a:ext>
              </a:extLst>
            </p:cNvPr>
            <p:cNvSpPr txBox="1"/>
            <p:nvPr/>
          </p:nvSpPr>
          <p:spPr>
            <a:xfrm>
              <a:off x="6038380" y="4488982"/>
              <a:ext cx="6411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id="{EA5C6337-4648-02C6-F526-CFEBB76E21EA}"/>
                </a:ext>
              </a:extLst>
            </p:cNvPr>
            <p:cNvSpPr txBox="1"/>
            <p:nvPr/>
          </p:nvSpPr>
          <p:spPr>
            <a:xfrm rot="18900000">
              <a:off x="6640306" y="3928990"/>
              <a:ext cx="16816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AAV-OE-Ctrl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35" name="直线连接符 34">
              <a:extLst>
                <a:ext uri="{FF2B5EF4-FFF2-40B4-BE49-F238E27FC236}">
                  <a16:creationId xmlns:a16="http://schemas.microsoft.com/office/drawing/2014/main" id="{2C242127-34E0-E300-27FF-CAE0E36D6E81}"/>
                </a:ext>
              </a:extLst>
            </p:cNvPr>
            <p:cNvCxnSpPr/>
            <p:nvPr/>
          </p:nvCxnSpPr>
          <p:spPr>
            <a:xfrm>
              <a:off x="8306426" y="4712679"/>
              <a:ext cx="72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线连接符 35">
              <a:extLst>
                <a:ext uri="{FF2B5EF4-FFF2-40B4-BE49-F238E27FC236}">
                  <a16:creationId xmlns:a16="http://schemas.microsoft.com/office/drawing/2014/main" id="{94B1CB80-C060-7426-45A5-29A2E9764F2C}"/>
                </a:ext>
              </a:extLst>
            </p:cNvPr>
            <p:cNvCxnSpPr/>
            <p:nvPr/>
          </p:nvCxnSpPr>
          <p:spPr>
            <a:xfrm>
              <a:off x="9101813" y="4712679"/>
              <a:ext cx="72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线连接符 36">
              <a:extLst>
                <a:ext uri="{FF2B5EF4-FFF2-40B4-BE49-F238E27FC236}">
                  <a16:creationId xmlns:a16="http://schemas.microsoft.com/office/drawing/2014/main" id="{38C323B7-D74D-D808-3626-B5B266E4CCA2}"/>
                </a:ext>
              </a:extLst>
            </p:cNvPr>
            <p:cNvCxnSpPr/>
            <p:nvPr/>
          </p:nvCxnSpPr>
          <p:spPr>
            <a:xfrm>
              <a:off x="6660247" y="4711211"/>
              <a:ext cx="72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线连接符 37">
              <a:extLst>
                <a:ext uri="{FF2B5EF4-FFF2-40B4-BE49-F238E27FC236}">
                  <a16:creationId xmlns:a16="http://schemas.microsoft.com/office/drawing/2014/main" id="{1ECE15DB-57A4-796C-9A23-F835C29AFDE9}"/>
                </a:ext>
              </a:extLst>
            </p:cNvPr>
            <p:cNvCxnSpPr/>
            <p:nvPr/>
          </p:nvCxnSpPr>
          <p:spPr>
            <a:xfrm>
              <a:off x="7487168" y="4711211"/>
              <a:ext cx="72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id="{5C890D43-7B65-8DE4-95F6-1DA7CF1B2766}"/>
                </a:ext>
              </a:extLst>
            </p:cNvPr>
            <p:cNvSpPr txBox="1"/>
            <p:nvPr/>
          </p:nvSpPr>
          <p:spPr>
            <a:xfrm rot="18900000">
              <a:off x="8284651" y="3928989"/>
              <a:ext cx="16816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AAV-OE-Ctrl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id="{900E648D-B381-DC63-43C8-97C37DEAB546}"/>
                </a:ext>
              </a:extLst>
            </p:cNvPr>
            <p:cNvSpPr txBox="1"/>
            <p:nvPr/>
          </p:nvSpPr>
          <p:spPr>
            <a:xfrm rot="18900000">
              <a:off x="7504791" y="3928988"/>
              <a:ext cx="16816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AAV-OE-MCM6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" name="文本框 40">
              <a:extLst>
                <a:ext uri="{FF2B5EF4-FFF2-40B4-BE49-F238E27FC236}">
                  <a16:creationId xmlns:a16="http://schemas.microsoft.com/office/drawing/2014/main" id="{B47BBA3E-31CC-90BD-7144-9DA790156735}"/>
                </a:ext>
              </a:extLst>
            </p:cNvPr>
            <p:cNvSpPr txBox="1"/>
            <p:nvPr/>
          </p:nvSpPr>
          <p:spPr>
            <a:xfrm rot="18900000">
              <a:off x="9117605" y="3939499"/>
              <a:ext cx="16816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AAV-OE-MCM6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42" name="直线连接符 41">
              <a:extLst>
                <a:ext uri="{FF2B5EF4-FFF2-40B4-BE49-F238E27FC236}">
                  <a16:creationId xmlns:a16="http://schemas.microsoft.com/office/drawing/2014/main" id="{6FB72215-AFC5-4948-0978-104E13A8FD09}"/>
                </a:ext>
              </a:extLst>
            </p:cNvPr>
            <p:cNvCxnSpPr/>
            <p:nvPr/>
          </p:nvCxnSpPr>
          <p:spPr>
            <a:xfrm>
              <a:off x="9091030" y="3657242"/>
              <a:ext cx="1368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文本框 42">
              <a:extLst>
                <a:ext uri="{FF2B5EF4-FFF2-40B4-BE49-F238E27FC236}">
                  <a16:creationId xmlns:a16="http://schemas.microsoft.com/office/drawing/2014/main" id="{322B3174-62F9-810B-CE5F-EF454D545C14}"/>
                </a:ext>
              </a:extLst>
            </p:cNvPr>
            <p:cNvSpPr txBox="1"/>
            <p:nvPr/>
          </p:nvSpPr>
          <p:spPr>
            <a:xfrm>
              <a:off x="9516465" y="3375835"/>
              <a:ext cx="6411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UUO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" name="文本框 43">
              <a:extLst>
                <a:ext uri="{FF2B5EF4-FFF2-40B4-BE49-F238E27FC236}">
                  <a16:creationId xmlns:a16="http://schemas.microsoft.com/office/drawing/2014/main" id="{7E379C11-3769-04F5-F769-BAF0787BAF26}"/>
                </a:ext>
              </a:extLst>
            </p:cNvPr>
            <p:cNvSpPr txBox="1"/>
            <p:nvPr/>
          </p:nvSpPr>
          <p:spPr>
            <a:xfrm>
              <a:off x="6142286" y="6507896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25-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5" name="文本框 44">
              <a:extLst>
                <a:ext uri="{FF2B5EF4-FFF2-40B4-BE49-F238E27FC236}">
                  <a16:creationId xmlns:a16="http://schemas.microsoft.com/office/drawing/2014/main" id="{E392EBA0-1D93-187F-2634-81CBCAD01038}"/>
                </a:ext>
              </a:extLst>
            </p:cNvPr>
            <p:cNvSpPr txBox="1"/>
            <p:nvPr/>
          </p:nvSpPr>
          <p:spPr>
            <a:xfrm>
              <a:off x="6035591" y="4778315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130-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6" name="文本框 45">
              <a:extLst>
                <a:ext uri="{FF2B5EF4-FFF2-40B4-BE49-F238E27FC236}">
                  <a16:creationId xmlns:a16="http://schemas.microsoft.com/office/drawing/2014/main" id="{59576220-8068-4DE1-BA81-40D7CE99010B}"/>
                </a:ext>
              </a:extLst>
            </p:cNvPr>
            <p:cNvSpPr txBox="1"/>
            <p:nvPr/>
          </p:nvSpPr>
          <p:spPr>
            <a:xfrm>
              <a:off x="6049603" y="4995504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100-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" name="文本框 46">
              <a:extLst>
                <a:ext uri="{FF2B5EF4-FFF2-40B4-BE49-F238E27FC236}">
                  <a16:creationId xmlns:a16="http://schemas.microsoft.com/office/drawing/2014/main" id="{106448B0-A9BA-1E4F-FC90-0ADB7D46FC47}"/>
                </a:ext>
              </a:extLst>
            </p:cNvPr>
            <p:cNvSpPr txBox="1"/>
            <p:nvPr/>
          </p:nvSpPr>
          <p:spPr>
            <a:xfrm>
              <a:off x="6142597" y="5282626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70-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" name="文本框 47">
              <a:extLst>
                <a:ext uri="{FF2B5EF4-FFF2-40B4-BE49-F238E27FC236}">
                  <a16:creationId xmlns:a16="http://schemas.microsoft.com/office/drawing/2014/main" id="{BB0BAAD1-99DA-3B76-7AEB-8BF704F841A8}"/>
                </a:ext>
              </a:extLst>
            </p:cNvPr>
            <p:cNvSpPr txBox="1"/>
            <p:nvPr/>
          </p:nvSpPr>
          <p:spPr>
            <a:xfrm>
              <a:off x="6142597" y="5540902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55-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9" name="文本框 48">
              <a:extLst>
                <a:ext uri="{FF2B5EF4-FFF2-40B4-BE49-F238E27FC236}">
                  <a16:creationId xmlns:a16="http://schemas.microsoft.com/office/drawing/2014/main" id="{E7E0F7AE-7C0F-67FA-34EC-870457E8376D}"/>
                </a:ext>
              </a:extLst>
            </p:cNvPr>
            <p:cNvSpPr txBox="1"/>
            <p:nvPr/>
          </p:nvSpPr>
          <p:spPr>
            <a:xfrm>
              <a:off x="6141149" y="5812498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42-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0" name="文本框 49">
              <a:extLst>
                <a:ext uri="{FF2B5EF4-FFF2-40B4-BE49-F238E27FC236}">
                  <a16:creationId xmlns:a16="http://schemas.microsoft.com/office/drawing/2014/main" id="{58EC27FD-2F30-8B11-90BC-D27814E00F29}"/>
                </a:ext>
              </a:extLst>
            </p:cNvPr>
            <p:cNvSpPr txBox="1"/>
            <p:nvPr/>
          </p:nvSpPr>
          <p:spPr>
            <a:xfrm>
              <a:off x="9859029" y="5819292"/>
              <a:ext cx="128276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-ERK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2" name="文本框 51">
              <a:extLst>
                <a:ext uri="{FF2B5EF4-FFF2-40B4-BE49-F238E27FC236}">
                  <a16:creationId xmlns:a16="http://schemas.microsoft.com/office/drawing/2014/main" id="{1201FC8C-C125-9564-DFFF-6F4823B8B6F7}"/>
                </a:ext>
              </a:extLst>
            </p:cNvPr>
            <p:cNvSpPr txBox="1"/>
            <p:nvPr/>
          </p:nvSpPr>
          <p:spPr>
            <a:xfrm>
              <a:off x="6141149" y="6100783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33-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4" name="组合 53">
            <a:extLst>
              <a:ext uri="{FF2B5EF4-FFF2-40B4-BE49-F238E27FC236}">
                <a16:creationId xmlns:a16="http://schemas.microsoft.com/office/drawing/2014/main" id="{794E6F22-E33E-5196-A958-EC23B3BDBA3B}"/>
              </a:ext>
            </a:extLst>
          </p:cNvPr>
          <p:cNvGrpSpPr/>
          <p:nvPr/>
        </p:nvGrpSpPr>
        <p:grpSpPr>
          <a:xfrm>
            <a:off x="6057590" y="-67372"/>
            <a:ext cx="4670903" cy="3439728"/>
            <a:chOff x="6057590" y="-67372"/>
            <a:chExt cx="4670903" cy="3439728"/>
          </a:xfrm>
        </p:grpSpPr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F85CF582-AE66-53C0-DB33-1112F6899CD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558451" y="1355657"/>
              <a:ext cx="3392799" cy="2016699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4520A914-502F-C400-17A8-516BE7CDD9BA}"/>
                </a:ext>
              </a:extLst>
            </p:cNvPr>
            <p:cNvSpPr txBox="1"/>
            <p:nvPr/>
          </p:nvSpPr>
          <p:spPr>
            <a:xfrm>
              <a:off x="6070888" y="1045775"/>
              <a:ext cx="6411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ED570CE1-2932-2F6F-798D-5E2EE170B630}"/>
                </a:ext>
              </a:extLst>
            </p:cNvPr>
            <p:cNvSpPr txBox="1"/>
            <p:nvPr/>
          </p:nvSpPr>
          <p:spPr>
            <a:xfrm rot="18900000">
              <a:off x="6662305" y="475273"/>
              <a:ext cx="16816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AAV-OE-Ctrl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4" name="直线连接符 13">
              <a:extLst>
                <a:ext uri="{FF2B5EF4-FFF2-40B4-BE49-F238E27FC236}">
                  <a16:creationId xmlns:a16="http://schemas.microsoft.com/office/drawing/2014/main" id="{2FE1A610-9C68-CF15-CCBA-49A6BE0EF572}"/>
                </a:ext>
              </a:extLst>
            </p:cNvPr>
            <p:cNvCxnSpPr/>
            <p:nvPr/>
          </p:nvCxnSpPr>
          <p:spPr>
            <a:xfrm>
              <a:off x="8254851" y="1258962"/>
              <a:ext cx="72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线连接符 14">
              <a:extLst>
                <a:ext uri="{FF2B5EF4-FFF2-40B4-BE49-F238E27FC236}">
                  <a16:creationId xmlns:a16="http://schemas.microsoft.com/office/drawing/2014/main" id="{3CBFE2D1-AB57-430C-1ADF-57E95F74B2E1}"/>
                </a:ext>
              </a:extLst>
            </p:cNvPr>
            <p:cNvCxnSpPr/>
            <p:nvPr/>
          </p:nvCxnSpPr>
          <p:spPr>
            <a:xfrm>
              <a:off x="9071258" y="1258962"/>
              <a:ext cx="72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线连接符 15">
              <a:extLst>
                <a:ext uri="{FF2B5EF4-FFF2-40B4-BE49-F238E27FC236}">
                  <a16:creationId xmlns:a16="http://schemas.microsoft.com/office/drawing/2014/main" id="{0F474BE1-CF29-2A5F-04CE-4A04D4B30C61}"/>
                </a:ext>
              </a:extLst>
            </p:cNvPr>
            <p:cNvCxnSpPr/>
            <p:nvPr/>
          </p:nvCxnSpPr>
          <p:spPr>
            <a:xfrm>
              <a:off x="6650716" y="1257494"/>
              <a:ext cx="648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线连接符 16">
              <a:extLst>
                <a:ext uri="{FF2B5EF4-FFF2-40B4-BE49-F238E27FC236}">
                  <a16:creationId xmlns:a16="http://schemas.microsoft.com/office/drawing/2014/main" id="{17950346-0340-1859-60C3-DA6CA1CD2109}"/>
                </a:ext>
              </a:extLst>
            </p:cNvPr>
            <p:cNvCxnSpPr/>
            <p:nvPr/>
          </p:nvCxnSpPr>
          <p:spPr>
            <a:xfrm>
              <a:off x="7414574" y="1257494"/>
              <a:ext cx="72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4AAA7C35-7F34-6B5A-CC11-E0AB33762D38}"/>
                </a:ext>
              </a:extLst>
            </p:cNvPr>
            <p:cNvSpPr txBox="1"/>
            <p:nvPr/>
          </p:nvSpPr>
          <p:spPr>
            <a:xfrm rot="18900000">
              <a:off x="8222567" y="475272"/>
              <a:ext cx="16816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AAV-OE-Ctrl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42914FE7-FB8C-6610-0D6C-4826E97E94EE}"/>
                </a:ext>
              </a:extLst>
            </p:cNvPr>
            <p:cNvSpPr txBox="1"/>
            <p:nvPr/>
          </p:nvSpPr>
          <p:spPr>
            <a:xfrm rot="18900000">
              <a:off x="7381725" y="485782"/>
              <a:ext cx="16816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AAV-OE-MCM6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B9EC87C7-D0CE-44B1-EE12-29928F3D92BE}"/>
                </a:ext>
              </a:extLst>
            </p:cNvPr>
            <p:cNvSpPr txBox="1"/>
            <p:nvPr/>
          </p:nvSpPr>
          <p:spPr>
            <a:xfrm rot="18900000">
              <a:off x="9046837" y="485781"/>
              <a:ext cx="16816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AAV-OE-MCM6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21" name="直线连接符 20">
              <a:extLst>
                <a:ext uri="{FF2B5EF4-FFF2-40B4-BE49-F238E27FC236}">
                  <a16:creationId xmlns:a16="http://schemas.microsoft.com/office/drawing/2014/main" id="{FDFA035D-AB68-8A5B-7FB8-472513E1A5B3}"/>
                </a:ext>
              </a:extLst>
            </p:cNvPr>
            <p:cNvCxnSpPr/>
            <p:nvPr/>
          </p:nvCxnSpPr>
          <p:spPr>
            <a:xfrm>
              <a:off x="8922123" y="214243"/>
              <a:ext cx="144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D085A1B8-26A4-FF5A-710D-07454CBBEAE5}"/>
                </a:ext>
              </a:extLst>
            </p:cNvPr>
            <p:cNvSpPr txBox="1"/>
            <p:nvPr/>
          </p:nvSpPr>
          <p:spPr>
            <a:xfrm>
              <a:off x="9538464" y="-67372"/>
              <a:ext cx="6411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UUO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9B492CDE-DFDA-83C4-BB1D-7FCC5554E08F}"/>
                </a:ext>
              </a:extLst>
            </p:cNvPr>
            <p:cNvSpPr txBox="1"/>
            <p:nvPr/>
          </p:nvSpPr>
          <p:spPr>
            <a:xfrm>
              <a:off x="6057590" y="1316424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130-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43BB93A9-B305-AB35-4887-8C2AE1212112}"/>
                </a:ext>
              </a:extLst>
            </p:cNvPr>
            <p:cNvSpPr txBox="1"/>
            <p:nvPr/>
          </p:nvSpPr>
          <p:spPr>
            <a:xfrm>
              <a:off x="6070888" y="1557057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100-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5E44380D-4022-0BD9-2877-0ADC8725894A}"/>
                </a:ext>
              </a:extLst>
            </p:cNvPr>
            <p:cNvSpPr txBox="1"/>
            <p:nvPr/>
          </p:nvSpPr>
          <p:spPr>
            <a:xfrm>
              <a:off x="6164596" y="1853113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70-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7A4DC94B-56D0-5F3C-F212-BDA09BEF37CB}"/>
                </a:ext>
              </a:extLst>
            </p:cNvPr>
            <p:cNvSpPr txBox="1"/>
            <p:nvPr/>
          </p:nvSpPr>
          <p:spPr>
            <a:xfrm>
              <a:off x="6164596" y="2199219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55-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6088452F-EB51-FF54-0770-30936CB5B41E}"/>
                </a:ext>
              </a:extLst>
            </p:cNvPr>
            <p:cNvSpPr txBox="1"/>
            <p:nvPr/>
          </p:nvSpPr>
          <p:spPr>
            <a:xfrm>
              <a:off x="6164596" y="2440574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42-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DF21C501-9700-9266-9ED0-83A72AE4B629}"/>
                </a:ext>
              </a:extLst>
            </p:cNvPr>
            <p:cNvSpPr txBox="1"/>
            <p:nvPr/>
          </p:nvSpPr>
          <p:spPr>
            <a:xfrm>
              <a:off x="6164596" y="2732427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33-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87356685-480D-24D4-39B8-75B50987FE90}"/>
                </a:ext>
              </a:extLst>
            </p:cNvPr>
            <p:cNvSpPr txBox="1"/>
            <p:nvPr/>
          </p:nvSpPr>
          <p:spPr>
            <a:xfrm>
              <a:off x="9912746" y="2420638"/>
              <a:ext cx="80730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-p-ERK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3" name="文本框 52">
              <a:extLst>
                <a:ext uri="{FF2B5EF4-FFF2-40B4-BE49-F238E27FC236}">
                  <a16:creationId xmlns:a16="http://schemas.microsoft.com/office/drawing/2014/main" id="{7E64C9A1-FF37-7868-19BA-7C27FCE7D3AE}"/>
                </a:ext>
              </a:extLst>
            </p:cNvPr>
            <p:cNvSpPr txBox="1"/>
            <p:nvPr/>
          </p:nvSpPr>
          <p:spPr>
            <a:xfrm>
              <a:off x="6164596" y="3023622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25-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941132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id="{6332CB4B-9902-25FF-121F-E50D050A894E}"/>
              </a:ext>
            </a:extLst>
          </p:cNvPr>
          <p:cNvGrpSpPr/>
          <p:nvPr/>
        </p:nvGrpSpPr>
        <p:grpSpPr>
          <a:xfrm>
            <a:off x="6471530" y="3375835"/>
            <a:ext cx="5102040" cy="3322877"/>
            <a:chOff x="6035591" y="3375835"/>
            <a:chExt cx="5102040" cy="3322877"/>
          </a:xfrm>
        </p:grpSpPr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0BCDCC0F-2528-28EA-5493-A1AE342526C7}"/>
                </a:ext>
              </a:extLst>
            </p:cNvPr>
            <p:cNvSpPr txBox="1"/>
            <p:nvPr/>
          </p:nvSpPr>
          <p:spPr>
            <a:xfrm>
              <a:off x="6038380" y="4488982"/>
              <a:ext cx="6411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C9EF250C-387A-F81C-EABC-3EED11338DE3}"/>
                </a:ext>
              </a:extLst>
            </p:cNvPr>
            <p:cNvSpPr txBox="1"/>
            <p:nvPr/>
          </p:nvSpPr>
          <p:spPr>
            <a:xfrm rot="18900000">
              <a:off x="6640306" y="3928990"/>
              <a:ext cx="16816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AAV-OE-Ctrl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8" name="直线连接符 7">
              <a:extLst>
                <a:ext uri="{FF2B5EF4-FFF2-40B4-BE49-F238E27FC236}">
                  <a16:creationId xmlns:a16="http://schemas.microsoft.com/office/drawing/2014/main" id="{B0742D0C-D961-FA1F-275D-FA05267D41D2}"/>
                </a:ext>
              </a:extLst>
            </p:cNvPr>
            <p:cNvCxnSpPr/>
            <p:nvPr/>
          </p:nvCxnSpPr>
          <p:spPr>
            <a:xfrm>
              <a:off x="8306426" y="4712679"/>
              <a:ext cx="72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线连接符 8">
              <a:extLst>
                <a:ext uri="{FF2B5EF4-FFF2-40B4-BE49-F238E27FC236}">
                  <a16:creationId xmlns:a16="http://schemas.microsoft.com/office/drawing/2014/main" id="{72A36976-5AFD-DC9A-0C5F-A227D4A282A2}"/>
                </a:ext>
              </a:extLst>
            </p:cNvPr>
            <p:cNvCxnSpPr/>
            <p:nvPr/>
          </p:nvCxnSpPr>
          <p:spPr>
            <a:xfrm>
              <a:off x="9101813" y="4712679"/>
              <a:ext cx="72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线连接符 9">
              <a:extLst>
                <a:ext uri="{FF2B5EF4-FFF2-40B4-BE49-F238E27FC236}">
                  <a16:creationId xmlns:a16="http://schemas.microsoft.com/office/drawing/2014/main" id="{6E14AC6D-EBF6-034B-4BC4-E880BDA0B764}"/>
                </a:ext>
              </a:extLst>
            </p:cNvPr>
            <p:cNvCxnSpPr/>
            <p:nvPr/>
          </p:nvCxnSpPr>
          <p:spPr>
            <a:xfrm>
              <a:off x="6660247" y="4711211"/>
              <a:ext cx="72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线连接符 10">
              <a:extLst>
                <a:ext uri="{FF2B5EF4-FFF2-40B4-BE49-F238E27FC236}">
                  <a16:creationId xmlns:a16="http://schemas.microsoft.com/office/drawing/2014/main" id="{FBFAF9BD-D414-7F6E-2EF5-8EC30D80C9A1}"/>
                </a:ext>
              </a:extLst>
            </p:cNvPr>
            <p:cNvCxnSpPr/>
            <p:nvPr/>
          </p:nvCxnSpPr>
          <p:spPr>
            <a:xfrm>
              <a:off x="7487168" y="4711211"/>
              <a:ext cx="72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ADFFEEC5-5A7B-CE78-716C-DEDCB5A19799}"/>
                </a:ext>
              </a:extLst>
            </p:cNvPr>
            <p:cNvSpPr txBox="1"/>
            <p:nvPr/>
          </p:nvSpPr>
          <p:spPr>
            <a:xfrm rot="18900000">
              <a:off x="8284651" y="3928989"/>
              <a:ext cx="16816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AAV-OE-Ctrl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D047AEC5-4D45-9E28-7602-02530AB014D2}"/>
                </a:ext>
              </a:extLst>
            </p:cNvPr>
            <p:cNvSpPr txBox="1"/>
            <p:nvPr/>
          </p:nvSpPr>
          <p:spPr>
            <a:xfrm rot="18900000">
              <a:off x="7504791" y="3928988"/>
              <a:ext cx="16816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AAV-OE-MCM6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3E0C2015-1333-20B8-8A20-7EBF0732B401}"/>
                </a:ext>
              </a:extLst>
            </p:cNvPr>
            <p:cNvSpPr txBox="1"/>
            <p:nvPr/>
          </p:nvSpPr>
          <p:spPr>
            <a:xfrm rot="18900000">
              <a:off x="9117605" y="3939499"/>
              <a:ext cx="16816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AAV-OE-MCM6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5" name="直线连接符 14">
              <a:extLst>
                <a:ext uri="{FF2B5EF4-FFF2-40B4-BE49-F238E27FC236}">
                  <a16:creationId xmlns:a16="http://schemas.microsoft.com/office/drawing/2014/main" id="{4AEEFBE7-38C8-399B-8F86-5E5D60DDC3F0}"/>
                </a:ext>
              </a:extLst>
            </p:cNvPr>
            <p:cNvCxnSpPr/>
            <p:nvPr/>
          </p:nvCxnSpPr>
          <p:spPr>
            <a:xfrm>
              <a:off x="9091030" y="3657242"/>
              <a:ext cx="1368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B3F872A2-E993-A049-21C2-B18CD9545B5D}"/>
                </a:ext>
              </a:extLst>
            </p:cNvPr>
            <p:cNvSpPr txBox="1"/>
            <p:nvPr/>
          </p:nvSpPr>
          <p:spPr>
            <a:xfrm>
              <a:off x="9516465" y="3375835"/>
              <a:ext cx="6411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UUO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B924CF8E-A3F2-87E5-166D-89D89D478BAD}"/>
                </a:ext>
              </a:extLst>
            </p:cNvPr>
            <p:cNvSpPr txBox="1"/>
            <p:nvPr/>
          </p:nvSpPr>
          <p:spPr>
            <a:xfrm>
              <a:off x="6142286" y="6390935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25-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AA161557-ACA0-3B69-768B-818F35C476B9}"/>
                </a:ext>
              </a:extLst>
            </p:cNvPr>
            <p:cNvSpPr txBox="1"/>
            <p:nvPr/>
          </p:nvSpPr>
          <p:spPr>
            <a:xfrm>
              <a:off x="6035591" y="4778315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130-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40E0C69C-1AA8-A4C3-7748-C619E1F11496}"/>
                </a:ext>
              </a:extLst>
            </p:cNvPr>
            <p:cNvSpPr txBox="1"/>
            <p:nvPr/>
          </p:nvSpPr>
          <p:spPr>
            <a:xfrm>
              <a:off x="6049603" y="4995504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100-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73237569-1AF0-C235-D3CE-D81C9C41C667}"/>
                </a:ext>
              </a:extLst>
            </p:cNvPr>
            <p:cNvSpPr txBox="1"/>
            <p:nvPr/>
          </p:nvSpPr>
          <p:spPr>
            <a:xfrm>
              <a:off x="6142597" y="5282626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70-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EEBB751D-601F-C50B-FA84-01A857A333E1}"/>
                </a:ext>
              </a:extLst>
            </p:cNvPr>
            <p:cNvSpPr txBox="1"/>
            <p:nvPr/>
          </p:nvSpPr>
          <p:spPr>
            <a:xfrm>
              <a:off x="6142597" y="5540902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55-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026C3286-0279-9C09-C8BA-861D133AA92F}"/>
                </a:ext>
              </a:extLst>
            </p:cNvPr>
            <p:cNvSpPr txBox="1"/>
            <p:nvPr/>
          </p:nvSpPr>
          <p:spPr>
            <a:xfrm>
              <a:off x="6141149" y="5812498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42-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355F85D0-0922-4164-0CFE-CB8447A0DBA5}"/>
                </a:ext>
              </a:extLst>
            </p:cNvPr>
            <p:cNvSpPr txBox="1"/>
            <p:nvPr/>
          </p:nvSpPr>
          <p:spPr>
            <a:xfrm>
              <a:off x="9854867" y="5960652"/>
              <a:ext cx="128276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-GAPDH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717B5384-FF1C-4C2C-1BB7-88A34CF5EC31}"/>
                </a:ext>
              </a:extLst>
            </p:cNvPr>
            <p:cNvSpPr txBox="1"/>
            <p:nvPr/>
          </p:nvSpPr>
          <p:spPr>
            <a:xfrm>
              <a:off x="6141149" y="6100783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33-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91" name="组合 90">
            <a:extLst>
              <a:ext uri="{FF2B5EF4-FFF2-40B4-BE49-F238E27FC236}">
                <a16:creationId xmlns:a16="http://schemas.microsoft.com/office/drawing/2014/main" id="{73548476-C59F-C480-F34E-175B581194F4}"/>
              </a:ext>
            </a:extLst>
          </p:cNvPr>
          <p:cNvGrpSpPr/>
          <p:nvPr/>
        </p:nvGrpSpPr>
        <p:grpSpPr>
          <a:xfrm>
            <a:off x="928756" y="-21143"/>
            <a:ext cx="4972314" cy="3011884"/>
            <a:chOff x="928756" y="-74308"/>
            <a:chExt cx="4972314" cy="3011884"/>
          </a:xfrm>
        </p:grpSpPr>
        <p:sp>
          <p:nvSpPr>
            <p:cNvPr id="69" name="文本框 68">
              <a:extLst>
                <a:ext uri="{FF2B5EF4-FFF2-40B4-BE49-F238E27FC236}">
                  <a16:creationId xmlns:a16="http://schemas.microsoft.com/office/drawing/2014/main" id="{DE591ED2-67B1-CF72-A71D-D59EFBBFB25A}"/>
                </a:ext>
              </a:extLst>
            </p:cNvPr>
            <p:cNvSpPr txBox="1"/>
            <p:nvPr/>
          </p:nvSpPr>
          <p:spPr>
            <a:xfrm>
              <a:off x="928756" y="1038839"/>
              <a:ext cx="6411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0" name="文本框 69">
              <a:extLst>
                <a:ext uri="{FF2B5EF4-FFF2-40B4-BE49-F238E27FC236}">
                  <a16:creationId xmlns:a16="http://schemas.microsoft.com/office/drawing/2014/main" id="{9D1F3D08-463F-E94C-F471-3920175630B5}"/>
                </a:ext>
              </a:extLst>
            </p:cNvPr>
            <p:cNvSpPr txBox="1"/>
            <p:nvPr/>
          </p:nvSpPr>
          <p:spPr>
            <a:xfrm rot="18900000">
              <a:off x="1520173" y="468337"/>
              <a:ext cx="16816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AAV-OE-Ctrl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71" name="直线连接符 70">
              <a:extLst>
                <a:ext uri="{FF2B5EF4-FFF2-40B4-BE49-F238E27FC236}">
                  <a16:creationId xmlns:a16="http://schemas.microsoft.com/office/drawing/2014/main" id="{8D1776C9-72F6-2620-D939-38E503B2E758}"/>
                </a:ext>
              </a:extLst>
            </p:cNvPr>
            <p:cNvCxnSpPr/>
            <p:nvPr/>
          </p:nvCxnSpPr>
          <p:spPr>
            <a:xfrm>
              <a:off x="3112719" y="1252026"/>
              <a:ext cx="72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直线连接符 71">
              <a:extLst>
                <a:ext uri="{FF2B5EF4-FFF2-40B4-BE49-F238E27FC236}">
                  <a16:creationId xmlns:a16="http://schemas.microsoft.com/office/drawing/2014/main" id="{A1C69011-A61B-9695-6094-4EFFB268C254}"/>
                </a:ext>
              </a:extLst>
            </p:cNvPr>
            <p:cNvCxnSpPr/>
            <p:nvPr/>
          </p:nvCxnSpPr>
          <p:spPr>
            <a:xfrm>
              <a:off x="3929126" y="1252026"/>
              <a:ext cx="72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直线连接符 72">
              <a:extLst>
                <a:ext uri="{FF2B5EF4-FFF2-40B4-BE49-F238E27FC236}">
                  <a16:creationId xmlns:a16="http://schemas.microsoft.com/office/drawing/2014/main" id="{AD74C9AB-C73C-1B2A-9DA4-F9589F93364B}"/>
                </a:ext>
              </a:extLst>
            </p:cNvPr>
            <p:cNvCxnSpPr/>
            <p:nvPr/>
          </p:nvCxnSpPr>
          <p:spPr>
            <a:xfrm>
              <a:off x="1508584" y="1250558"/>
              <a:ext cx="648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直线连接符 73">
              <a:extLst>
                <a:ext uri="{FF2B5EF4-FFF2-40B4-BE49-F238E27FC236}">
                  <a16:creationId xmlns:a16="http://schemas.microsoft.com/office/drawing/2014/main" id="{5D274D8B-CD3F-7D45-160D-4C0B5396FBD1}"/>
                </a:ext>
              </a:extLst>
            </p:cNvPr>
            <p:cNvCxnSpPr/>
            <p:nvPr/>
          </p:nvCxnSpPr>
          <p:spPr>
            <a:xfrm>
              <a:off x="2272442" y="1250558"/>
              <a:ext cx="72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5" name="文本框 74">
              <a:extLst>
                <a:ext uri="{FF2B5EF4-FFF2-40B4-BE49-F238E27FC236}">
                  <a16:creationId xmlns:a16="http://schemas.microsoft.com/office/drawing/2014/main" id="{5D85B171-E871-DE08-51EB-7303B0428250}"/>
                </a:ext>
              </a:extLst>
            </p:cNvPr>
            <p:cNvSpPr txBox="1"/>
            <p:nvPr/>
          </p:nvSpPr>
          <p:spPr>
            <a:xfrm rot="18900000">
              <a:off x="3080435" y="468336"/>
              <a:ext cx="16816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AAV-OE-Ctrl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6" name="文本框 75">
              <a:extLst>
                <a:ext uri="{FF2B5EF4-FFF2-40B4-BE49-F238E27FC236}">
                  <a16:creationId xmlns:a16="http://schemas.microsoft.com/office/drawing/2014/main" id="{257ECE3E-0469-9BA5-97EB-3E164EF3B5FF}"/>
                </a:ext>
              </a:extLst>
            </p:cNvPr>
            <p:cNvSpPr txBox="1"/>
            <p:nvPr/>
          </p:nvSpPr>
          <p:spPr>
            <a:xfrm rot="18900000">
              <a:off x="2239593" y="478846"/>
              <a:ext cx="16816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AAV-OE-MCM6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7" name="文本框 76">
              <a:extLst>
                <a:ext uri="{FF2B5EF4-FFF2-40B4-BE49-F238E27FC236}">
                  <a16:creationId xmlns:a16="http://schemas.microsoft.com/office/drawing/2014/main" id="{FFD696A3-D564-15B4-618B-E0122357D673}"/>
                </a:ext>
              </a:extLst>
            </p:cNvPr>
            <p:cNvSpPr txBox="1"/>
            <p:nvPr/>
          </p:nvSpPr>
          <p:spPr>
            <a:xfrm rot="18900000">
              <a:off x="3904705" y="478845"/>
              <a:ext cx="16816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AAV-OE-MCM6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78" name="直线连接符 77">
              <a:extLst>
                <a:ext uri="{FF2B5EF4-FFF2-40B4-BE49-F238E27FC236}">
                  <a16:creationId xmlns:a16="http://schemas.microsoft.com/office/drawing/2014/main" id="{B44824C1-BF6B-AC17-EBFF-5341790AA101}"/>
                </a:ext>
              </a:extLst>
            </p:cNvPr>
            <p:cNvCxnSpPr/>
            <p:nvPr/>
          </p:nvCxnSpPr>
          <p:spPr>
            <a:xfrm>
              <a:off x="3779991" y="207307"/>
              <a:ext cx="144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9" name="文本框 78">
              <a:extLst>
                <a:ext uri="{FF2B5EF4-FFF2-40B4-BE49-F238E27FC236}">
                  <a16:creationId xmlns:a16="http://schemas.microsoft.com/office/drawing/2014/main" id="{1B99F301-FA55-1955-96C2-D596D08C2BDF}"/>
                </a:ext>
              </a:extLst>
            </p:cNvPr>
            <p:cNvSpPr txBox="1"/>
            <p:nvPr/>
          </p:nvSpPr>
          <p:spPr>
            <a:xfrm>
              <a:off x="4396332" y="-74308"/>
              <a:ext cx="6411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UUO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1" name="文本框 80">
              <a:extLst>
                <a:ext uri="{FF2B5EF4-FFF2-40B4-BE49-F238E27FC236}">
                  <a16:creationId xmlns:a16="http://schemas.microsoft.com/office/drawing/2014/main" id="{778478BB-48A4-0392-E9FB-80639F0BD469}"/>
                </a:ext>
              </a:extLst>
            </p:cNvPr>
            <p:cNvSpPr txBox="1"/>
            <p:nvPr/>
          </p:nvSpPr>
          <p:spPr>
            <a:xfrm>
              <a:off x="928756" y="1454428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100-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2" name="文本框 81">
              <a:extLst>
                <a:ext uri="{FF2B5EF4-FFF2-40B4-BE49-F238E27FC236}">
                  <a16:creationId xmlns:a16="http://schemas.microsoft.com/office/drawing/2014/main" id="{435EAC4D-D26A-E1BE-61BA-A96010C57B13}"/>
                </a:ext>
              </a:extLst>
            </p:cNvPr>
            <p:cNvSpPr txBox="1"/>
            <p:nvPr/>
          </p:nvSpPr>
          <p:spPr>
            <a:xfrm>
              <a:off x="1022464" y="1750483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70-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3" name="文本框 82">
              <a:extLst>
                <a:ext uri="{FF2B5EF4-FFF2-40B4-BE49-F238E27FC236}">
                  <a16:creationId xmlns:a16="http://schemas.microsoft.com/office/drawing/2014/main" id="{2DCD060B-F590-719D-3803-4A49570BDE57}"/>
                </a:ext>
              </a:extLst>
            </p:cNvPr>
            <p:cNvSpPr txBox="1"/>
            <p:nvPr/>
          </p:nvSpPr>
          <p:spPr>
            <a:xfrm>
              <a:off x="1022464" y="2032793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55-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4" name="文本框 83">
              <a:extLst>
                <a:ext uri="{FF2B5EF4-FFF2-40B4-BE49-F238E27FC236}">
                  <a16:creationId xmlns:a16="http://schemas.microsoft.com/office/drawing/2014/main" id="{7FF2ADEC-B3A6-F8A7-9F69-34049C523E09}"/>
                </a:ext>
              </a:extLst>
            </p:cNvPr>
            <p:cNvSpPr txBox="1"/>
            <p:nvPr/>
          </p:nvSpPr>
          <p:spPr>
            <a:xfrm>
              <a:off x="1022464" y="2359210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42-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5" name="文本框 84">
              <a:extLst>
                <a:ext uri="{FF2B5EF4-FFF2-40B4-BE49-F238E27FC236}">
                  <a16:creationId xmlns:a16="http://schemas.microsoft.com/office/drawing/2014/main" id="{E476EF69-1343-5F43-2950-D909D56986E3}"/>
                </a:ext>
              </a:extLst>
            </p:cNvPr>
            <p:cNvSpPr txBox="1"/>
            <p:nvPr/>
          </p:nvSpPr>
          <p:spPr>
            <a:xfrm>
              <a:off x="1022464" y="2629799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33-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6" name="文本框 85">
              <a:extLst>
                <a:ext uri="{FF2B5EF4-FFF2-40B4-BE49-F238E27FC236}">
                  <a16:creationId xmlns:a16="http://schemas.microsoft.com/office/drawing/2014/main" id="{EB818AFC-FF12-CA02-BA55-613FCFE88384}"/>
                </a:ext>
              </a:extLst>
            </p:cNvPr>
            <p:cNvSpPr txBox="1"/>
            <p:nvPr/>
          </p:nvSpPr>
          <p:spPr>
            <a:xfrm>
              <a:off x="4770614" y="2413702"/>
              <a:ext cx="11304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-p-GSK-3</a:t>
              </a:r>
              <a:r>
                <a:rPr kumimoji="1" lang="en-US" altLang="zh-CN" sz="1400" dirty="0">
                  <a:latin typeface="Symbol" pitchFamily="2" charset="2"/>
                  <a:cs typeface="Arial" panose="020B0604020202020204" pitchFamily="34" charset="0"/>
                </a:rPr>
                <a:t>b</a:t>
              </a:r>
              <a:endParaRPr kumimoji="1" lang="zh-CN" altLang="en-US" sz="1400" dirty="0">
                <a:latin typeface="Symbol" pitchFamily="2" charset="2"/>
                <a:cs typeface="Arial" panose="020B0604020202020204" pitchFamily="34" charset="0"/>
              </a:endParaRPr>
            </a:p>
          </p:txBody>
        </p:sp>
        <p:pic>
          <p:nvPicPr>
            <p:cNvPr id="89" name="图片 88">
              <a:extLst>
                <a:ext uri="{FF2B5EF4-FFF2-40B4-BE49-F238E27FC236}">
                  <a16:creationId xmlns:a16="http://schemas.microsoft.com/office/drawing/2014/main" id="{BD5FEF74-A848-4D13-8611-5605CEE4D78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412719" y="1346614"/>
              <a:ext cx="3373105" cy="1539738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90" name="文本框 89">
              <a:extLst>
                <a:ext uri="{FF2B5EF4-FFF2-40B4-BE49-F238E27FC236}">
                  <a16:creationId xmlns:a16="http://schemas.microsoft.com/office/drawing/2014/main" id="{A7129836-0ACD-DDCF-FB16-ED95E39A1556}"/>
                </a:ext>
              </a:extLst>
            </p:cNvPr>
            <p:cNvSpPr txBox="1"/>
            <p:nvPr/>
          </p:nvSpPr>
          <p:spPr>
            <a:xfrm>
              <a:off x="930883" y="1276460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130-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94" name="组合 93">
            <a:extLst>
              <a:ext uri="{FF2B5EF4-FFF2-40B4-BE49-F238E27FC236}">
                <a16:creationId xmlns:a16="http://schemas.microsoft.com/office/drawing/2014/main" id="{5615377F-BB33-2223-07A8-BDD022659C18}"/>
              </a:ext>
            </a:extLst>
          </p:cNvPr>
          <p:cNvGrpSpPr/>
          <p:nvPr/>
        </p:nvGrpSpPr>
        <p:grpSpPr>
          <a:xfrm>
            <a:off x="6493529" y="-67372"/>
            <a:ext cx="4733164" cy="3363688"/>
            <a:chOff x="6493529" y="-67372"/>
            <a:chExt cx="4733164" cy="3363688"/>
          </a:xfrm>
        </p:grpSpPr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66427788-E1B1-5471-CE33-B6F5A7A3291B}"/>
                </a:ext>
              </a:extLst>
            </p:cNvPr>
            <p:cNvSpPr txBox="1"/>
            <p:nvPr/>
          </p:nvSpPr>
          <p:spPr>
            <a:xfrm>
              <a:off x="6506827" y="1045775"/>
              <a:ext cx="6411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91388030-B1C0-CAB9-4D8C-504AE49859E7}"/>
                </a:ext>
              </a:extLst>
            </p:cNvPr>
            <p:cNvSpPr txBox="1"/>
            <p:nvPr/>
          </p:nvSpPr>
          <p:spPr>
            <a:xfrm rot="18900000">
              <a:off x="7098244" y="475273"/>
              <a:ext cx="16816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AAV-OE-Ctrl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29" name="直线连接符 28">
              <a:extLst>
                <a:ext uri="{FF2B5EF4-FFF2-40B4-BE49-F238E27FC236}">
                  <a16:creationId xmlns:a16="http://schemas.microsoft.com/office/drawing/2014/main" id="{009ED6CF-228C-2A29-B1A8-7265EEDBDF5C}"/>
                </a:ext>
              </a:extLst>
            </p:cNvPr>
            <p:cNvCxnSpPr/>
            <p:nvPr/>
          </p:nvCxnSpPr>
          <p:spPr>
            <a:xfrm>
              <a:off x="8690790" y="1258962"/>
              <a:ext cx="72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线连接符 29">
              <a:extLst>
                <a:ext uri="{FF2B5EF4-FFF2-40B4-BE49-F238E27FC236}">
                  <a16:creationId xmlns:a16="http://schemas.microsoft.com/office/drawing/2014/main" id="{8353901D-8B7C-6685-A5A6-85898EDFAC3A}"/>
                </a:ext>
              </a:extLst>
            </p:cNvPr>
            <p:cNvCxnSpPr/>
            <p:nvPr/>
          </p:nvCxnSpPr>
          <p:spPr>
            <a:xfrm>
              <a:off x="9507197" y="1258962"/>
              <a:ext cx="72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线连接符 30">
              <a:extLst>
                <a:ext uri="{FF2B5EF4-FFF2-40B4-BE49-F238E27FC236}">
                  <a16:creationId xmlns:a16="http://schemas.microsoft.com/office/drawing/2014/main" id="{7E25196D-C76A-8C97-EE68-6D20771E7CF0}"/>
                </a:ext>
              </a:extLst>
            </p:cNvPr>
            <p:cNvCxnSpPr/>
            <p:nvPr/>
          </p:nvCxnSpPr>
          <p:spPr>
            <a:xfrm>
              <a:off x="7086655" y="1257494"/>
              <a:ext cx="648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线连接符 31">
              <a:extLst>
                <a:ext uri="{FF2B5EF4-FFF2-40B4-BE49-F238E27FC236}">
                  <a16:creationId xmlns:a16="http://schemas.microsoft.com/office/drawing/2014/main" id="{8B117261-DF48-269B-ACBF-2D91161C170E}"/>
                </a:ext>
              </a:extLst>
            </p:cNvPr>
            <p:cNvCxnSpPr/>
            <p:nvPr/>
          </p:nvCxnSpPr>
          <p:spPr>
            <a:xfrm>
              <a:off x="7850513" y="1257494"/>
              <a:ext cx="72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341B05F5-1259-2474-33D0-4A913167A05E}"/>
                </a:ext>
              </a:extLst>
            </p:cNvPr>
            <p:cNvSpPr txBox="1"/>
            <p:nvPr/>
          </p:nvSpPr>
          <p:spPr>
            <a:xfrm rot="18900000">
              <a:off x="8658506" y="475272"/>
              <a:ext cx="16816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AAV-OE-Ctrl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id="{9EBF55A9-94D3-FA82-A265-5AB0D2E67F0A}"/>
                </a:ext>
              </a:extLst>
            </p:cNvPr>
            <p:cNvSpPr txBox="1"/>
            <p:nvPr/>
          </p:nvSpPr>
          <p:spPr>
            <a:xfrm rot="18900000">
              <a:off x="7817664" y="485782"/>
              <a:ext cx="16816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AAV-OE-MCM6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id="{B152B4EC-BF40-71D5-88AB-82E4B4151E6D}"/>
                </a:ext>
              </a:extLst>
            </p:cNvPr>
            <p:cNvSpPr txBox="1"/>
            <p:nvPr/>
          </p:nvSpPr>
          <p:spPr>
            <a:xfrm rot="18900000">
              <a:off x="9482776" y="485781"/>
              <a:ext cx="16816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AAV-OE-MCM6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36" name="直线连接符 35">
              <a:extLst>
                <a:ext uri="{FF2B5EF4-FFF2-40B4-BE49-F238E27FC236}">
                  <a16:creationId xmlns:a16="http://schemas.microsoft.com/office/drawing/2014/main" id="{352EDB79-DA76-8F4D-A63F-4A456E9B0FF7}"/>
                </a:ext>
              </a:extLst>
            </p:cNvPr>
            <p:cNvCxnSpPr/>
            <p:nvPr/>
          </p:nvCxnSpPr>
          <p:spPr>
            <a:xfrm>
              <a:off x="9358062" y="214243"/>
              <a:ext cx="144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80ACF0AF-3259-4911-E063-2981AF1EFB34}"/>
                </a:ext>
              </a:extLst>
            </p:cNvPr>
            <p:cNvSpPr txBox="1"/>
            <p:nvPr/>
          </p:nvSpPr>
          <p:spPr>
            <a:xfrm>
              <a:off x="9974403" y="-67372"/>
              <a:ext cx="6411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UUO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id="{99D5F9CB-E1B1-36C6-80F8-7A06ECC580F2}"/>
                </a:ext>
              </a:extLst>
            </p:cNvPr>
            <p:cNvSpPr txBox="1"/>
            <p:nvPr/>
          </p:nvSpPr>
          <p:spPr>
            <a:xfrm>
              <a:off x="6493529" y="1518446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130-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id="{F28B33BD-38F1-A0B2-8E00-BEE4D7B444DF}"/>
                </a:ext>
              </a:extLst>
            </p:cNvPr>
            <p:cNvSpPr txBox="1"/>
            <p:nvPr/>
          </p:nvSpPr>
          <p:spPr>
            <a:xfrm>
              <a:off x="6506827" y="1769711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100-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id="{C62186D8-450F-69A9-59F9-9409155F1803}"/>
                </a:ext>
              </a:extLst>
            </p:cNvPr>
            <p:cNvSpPr txBox="1"/>
            <p:nvPr/>
          </p:nvSpPr>
          <p:spPr>
            <a:xfrm>
              <a:off x="6600535" y="2033869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70-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" name="文本框 40">
              <a:extLst>
                <a:ext uri="{FF2B5EF4-FFF2-40B4-BE49-F238E27FC236}">
                  <a16:creationId xmlns:a16="http://schemas.microsoft.com/office/drawing/2014/main" id="{D8CC5883-D9F9-AC40-06BE-1A51485BBE4E}"/>
                </a:ext>
              </a:extLst>
            </p:cNvPr>
            <p:cNvSpPr txBox="1"/>
            <p:nvPr/>
          </p:nvSpPr>
          <p:spPr>
            <a:xfrm>
              <a:off x="6600535" y="2337446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55-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2" name="文本框 41">
              <a:extLst>
                <a:ext uri="{FF2B5EF4-FFF2-40B4-BE49-F238E27FC236}">
                  <a16:creationId xmlns:a16="http://schemas.microsoft.com/office/drawing/2014/main" id="{DDC40966-C6CD-D6AE-E101-99EB58CCB12D}"/>
                </a:ext>
              </a:extLst>
            </p:cNvPr>
            <p:cNvSpPr txBox="1"/>
            <p:nvPr/>
          </p:nvSpPr>
          <p:spPr>
            <a:xfrm>
              <a:off x="6600535" y="2653232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42-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" name="文本框 42">
              <a:extLst>
                <a:ext uri="{FF2B5EF4-FFF2-40B4-BE49-F238E27FC236}">
                  <a16:creationId xmlns:a16="http://schemas.microsoft.com/office/drawing/2014/main" id="{C0904824-E70E-08B2-66D8-0039E5D6B278}"/>
                </a:ext>
              </a:extLst>
            </p:cNvPr>
            <p:cNvSpPr txBox="1"/>
            <p:nvPr/>
          </p:nvSpPr>
          <p:spPr>
            <a:xfrm>
              <a:off x="6600535" y="2945085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33-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" name="文本框 43">
              <a:extLst>
                <a:ext uri="{FF2B5EF4-FFF2-40B4-BE49-F238E27FC236}">
                  <a16:creationId xmlns:a16="http://schemas.microsoft.com/office/drawing/2014/main" id="{58F829A2-DABE-C0E8-A02F-55FF1DDACB89}"/>
                </a:ext>
              </a:extLst>
            </p:cNvPr>
            <p:cNvSpPr txBox="1"/>
            <p:nvPr/>
          </p:nvSpPr>
          <p:spPr>
            <a:xfrm>
              <a:off x="10272969" y="2529075"/>
              <a:ext cx="95372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-GSK-3</a:t>
              </a:r>
              <a:r>
                <a:rPr kumimoji="1" lang="en-US" altLang="zh-CN" sz="1400" dirty="0">
                  <a:latin typeface="Symbol" pitchFamily="2" charset="2"/>
                  <a:cs typeface="Arial" panose="020B0604020202020204" pitchFamily="34" charset="0"/>
                </a:rPr>
                <a:t>b</a:t>
              </a:r>
              <a:endParaRPr kumimoji="1" lang="zh-CN" altLang="en-US" sz="1400" dirty="0">
                <a:latin typeface="Symbol" pitchFamily="2" charset="2"/>
                <a:cs typeface="Arial" panose="020B0604020202020204" pitchFamily="34" charset="0"/>
              </a:endParaRPr>
            </a:p>
          </p:txBody>
        </p:sp>
        <p:sp>
          <p:nvSpPr>
            <p:cNvPr id="45" name="文本框 44">
              <a:extLst>
                <a:ext uri="{FF2B5EF4-FFF2-40B4-BE49-F238E27FC236}">
                  <a16:creationId xmlns:a16="http://schemas.microsoft.com/office/drawing/2014/main" id="{BA8E6D0A-EFE1-5E29-A566-621C90C192CC}"/>
                </a:ext>
              </a:extLst>
            </p:cNvPr>
            <p:cNvSpPr txBox="1"/>
            <p:nvPr/>
          </p:nvSpPr>
          <p:spPr>
            <a:xfrm>
              <a:off x="6493529" y="1322820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180-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93" name="图片 92">
              <a:extLst>
                <a:ext uri="{FF2B5EF4-FFF2-40B4-BE49-F238E27FC236}">
                  <a16:creationId xmlns:a16="http://schemas.microsoft.com/office/drawing/2014/main" id="{85C5C40A-2FDA-81E7-7CA1-6462552414E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993581" y="1344482"/>
              <a:ext cx="3330974" cy="1951834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  <p:grpSp>
        <p:nvGrpSpPr>
          <p:cNvPr id="97" name="组合 96">
            <a:extLst>
              <a:ext uri="{FF2B5EF4-FFF2-40B4-BE49-F238E27FC236}">
                <a16:creationId xmlns:a16="http://schemas.microsoft.com/office/drawing/2014/main" id="{A2BE737A-94E7-66FD-7C39-FD7096ECBED8}"/>
              </a:ext>
            </a:extLst>
          </p:cNvPr>
          <p:cNvGrpSpPr/>
          <p:nvPr/>
        </p:nvGrpSpPr>
        <p:grpSpPr>
          <a:xfrm>
            <a:off x="896248" y="3368899"/>
            <a:ext cx="5157130" cy="3424351"/>
            <a:chOff x="896248" y="3368899"/>
            <a:chExt cx="5157130" cy="3424351"/>
          </a:xfrm>
        </p:grpSpPr>
        <p:sp>
          <p:nvSpPr>
            <p:cNvPr id="48" name="文本框 47">
              <a:extLst>
                <a:ext uri="{FF2B5EF4-FFF2-40B4-BE49-F238E27FC236}">
                  <a16:creationId xmlns:a16="http://schemas.microsoft.com/office/drawing/2014/main" id="{EC2F0695-85D3-840A-1AFC-49CE955F60F2}"/>
                </a:ext>
              </a:extLst>
            </p:cNvPr>
            <p:cNvSpPr txBox="1"/>
            <p:nvPr/>
          </p:nvSpPr>
          <p:spPr>
            <a:xfrm>
              <a:off x="896248" y="4482046"/>
              <a:ext cx="6411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9" name="文本框 48">
              <a:extLst>
                <a:ext uri="{FF2B5EF4-FFF2-40B4-BE49-F238E27FC236}">
                  <a16:creationId xmlns:a16="http://schemas.microsoft.com/office/drawing/2014/main" id="{2FB18260-F7E9-5DED-FA1E-03402D6A666F}"/>
                </a:ext>
              </a:extLst>
            </p:cNvPr>
            <p:cNvSpPr txBox="1"/>
            <p:nvPr/>
          </p:nvSpPr>
          <p:spPr>
            <a:xfrm rot="18900000">
              <a:off x="1498174" y="3922054"/>
              <a:ext cx="16816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AAV-OE-Ctrl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50" name="直线连接符 49">
              <a:extLst>
                <a:ext uri="{FF2B5EF4-FFF2-40B4-BE49-F238E27FC236}">
                  <a16:creationId xmlns:a16="http://schemas.microsoft.com/office/drawing/2014/main" id="{9B1FEDBD-584B-9EEB-1D23-FF23C280DD1F}"/>
                </a:ext>
              </a:extLst>
            </p:cNvPr>
            <p:cNvCxnSpPr/>
            <p:nvPr/>
          </p:nvCxnSpPr>
          <p:spPr>
            <a:xfrm>
              <a:off x="3164294" y="4705743"/>
              <a:ext cx="72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直线连接符 50">
              <a:extLst>
                <a:ext uri="{FF2B5EF4-FFF2-40B4-BE49-F238E27FC236}">
                  <a16:creationId xmlns:a16="http://schemas.microsoft.com/office/drawing/2014/main" id="{82F4D53D-CE1C-0ED6-4AE3-21E13AB20795}"/>
                </a:ext>
              </a:extLst>
            </p:cNvPr>
            <p:cNvCxnSpPr/>
            <p:nvPr/>
          </p:nvCxnSpPr>
          <p:spPr>
            <a:xfrm>
              <a:off x="3959681" y="4705743"/>
              <a:ext cx="72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线连接符 51">
              <a:extLst>
                <a:ext uri="{FF2B5EF4-FFF2-40B4-BE49-F238E27FC236}">
                  <a16:creationId xmlns:a16="http://schemas.microsoft.com/office/drawing/2014/main" id="{2B84CDC4-CB11-F483-46C7-05D6231D4B62}"/>
                </a:ext>
              </a:extLst>
            </p:cNvPr>
            <p:cNvCxnSpPr/>
            <p:nvPr/>
          </p:nvCxnSpPr>
          <p:spPr>
            <a:xfrm>
              <a:off x="1518115" y="4704275"/>
              <a:ext cx="72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直线连接符 52">
              <a:extLst>
                <a:ext uri="{FF2B5EF4-FFF2-40B4-BE49-F238E27FC236}">
                  <a16:creationId xmlns:a16="http://schemas.microsoft.com/office/drawing/2014/main" id="{DB270211-3DCA-E52D-EE45-B488A8CBBE4C}"/>
                </a:ext>
              </a:extLst>
            </p:cNvPr>
            <p:cNvCxnSpPr/>
            <p:nvPr/>
          </p:nvCxnSpPr>
          <p:spPr>
            <a:xfrm>
              <a:off x="2345036" y="4704275"/>
              <a:ext cx="72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文本框 53">
              <a:extLst>
                <a:ext uri="{FF2B5EF4-FFF2-40B4-BE49-F238E27FC236}">
                  <a16:creationId xmlns:a16="http://schemas.microsoft.com/office/drawing/2014/main" id="{02194FBC-A2F7-E333-F41A-87A2E9280102}"/>
                </a:ext>
              </a:extLst>
            </p:cNvPr>
            <p:cNvSpPr txBox="1"/>
            <p:nvPr/>
          </p:nvSpPr>
          <p:spPr>
            <a:xfrm rot="18900000">
              <a:off x="3142519" y="3922053"/>
              <a:ext cx="16816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AAV-OE-Ctrl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5" name="文本框 54">
              <a:extLst>
                <a:ext uri="{FF2B5EF4-FFF2-40B4-BE49-F238E27FC236}">
                  <a16:creationId xmlns:a16="http://schemas.microsoft.com/office/drawing/2014/main" id="{A66B2A44-F910-0347-4047-83573E5AFD13}"/>
                </a:ext>
              </a:extLst>
            </p:cNvPr>
            <p:cNvSpPr txBox="1"/>
            <p:nvPr/>
          </p:nvSpPr>
          <p:spPr>
            <a:xfrm rot="18900000">
              <a:off x="2362659" y="3922052"/>
              <a:ext cx="16816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AAV-OE-MCM6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6" name="文本框 55">
              <a:extLst>
                <a:ext uri="{FF2B5EF4-FFF2-40B4-BE49-F238E27FC236}">
                  <a16:creationId xmlns:a16="http://schemas.microsoft.com/office/drawing/2014/main" id="{D938E7FE-7065-7BB2-E792-54251D8A25D5}"/>
                </a:ext>
              </a:extLst>
            </p:cNvPr>
            <p:cNvSpPr txBox="1"/>
            <p:nvPr/>
          </p:nvSpPr>
          <p:spPr>
            <a:xfrm rot="18900000">
              <a:off x="3975473" y="3932563"/>
              <a:ext cx="16816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AAV-OE-MCM6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57" name="直线连接符 56">
              <a:extLst>
                <a:ext uri="{FF2B5EF4-FFF2-40B4-BE49-F238E27FC236}">
                  <a16:creationId xmlns:a16="http://schemas.microsoft.com/office/drawing/2014/main" id="{54746187-39EB-95FA-F483-B7A1BB626A0A}"/>
                </a:ext>
              </a:extLst>
            </p:cNvPr>
            <p:cNvCxnSpPr/>
            <p:nvPr/>
          </p:nvCxnSpPr>
          <p:spPr>
            <a:xfrm>
              <a:off x="3948898" y="3650306"/>
              <a:ext cx="1368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文本框 57">
              <a:extLst>
                <a:ext uri="{FF2B5EF4-FFF2-40B4-BE49-F238E27FC236}">
                  <a16:creationId xmlns:a16="http://schemas.microsoft.com/office/drawing/2014/main" id="{02F195FE-57AA-1C14-FEBA-DA72A67AC0D1}"/>
                </a:ext>
              </a:extLst>
            </p:cNvPr>
            <p:cNvSpPr txBox="1"/>
            <p:nvPr/>
          </p:nvSpPr>
          <p:spPr>
            <a:xfrm>
              <a:off x="4374333" y="3368899"/>
              <a:ext cx="6411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UUO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9" name="文本框 58">
              <a:extLst>
                <a:ext uri="{FF2B5EF4-FFF2-40B4-BE49-F238E27FC236}">
                  <a16:creationId xmlns:a16="http://schemas.microsoft.com/office/drawing/2014/main" id="{7E24E44B-993F-725F-5E8C-957325B0B1C5}"/>
                </a:ext>
              </a:extLst>
            </p:cNvPr>
            <p:cNvSpPr txBox="1"/>
            <p:nvPr/>
          </p:nvSpPr>
          <p:spPr>
            <a:xfrm>
              <a:off x="1000154" y="6213877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25-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0" name="文本框 59">
              <a:extLst>
                <a:ext uri="{FF2B5EF4-FFF2-40B4-BE49-F238E27FC236}">
                  <a16:creationId xmlns:a16="http://schemas.microsoft.com/office/drawing/2014/main" id="{7BAD26C3-AB34-0452-671B-55DD853B03A5}"/>
                </a:ext>
              </a:extLst>
            </p:cNvPr>
            <p:cNvSpPr txBox="1"/>
            <p:nvPr/>
          </p:nvSpPr>
          <p:spPr>
            <a:xfrm>
              <a:off x="995665" y="6485473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17-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1" name="文本框 60">
              <a:extLst>
                <a:ext uri="{FF2B5EF4-FFF2-40B4-BE49-F238E27FC236}">
                  <a16:creationId xmlns:a16="http://schemas.microsoft.com/office/drawing/2014/main" id="{468D7E32-F9F8-459A-644B-960C82ED4070}"/>
                </a:ext>
              </a:extLst>
            </p:cNvPr>
            <p:cNvSpPr txBox="1"/>
            <p:nvPr/>
          </p:nvSpPr>
          <p:spPr>
            <a:xfrm>
              <a:off x="907471" y="4701485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100-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2" name="文本框 61">
              <a:extLst>
                <a:ext uri="{FF2B5EF4-FFF2-40B4-BE49-F238E27FC236}">
                  <a16:creationId xmlns:a16="http://schemas.microsoft.com/office/drawing/2014/main" id="{B20F635E-DE73-BFBF-A1B6-02F9ECB239D7}"/>
                </a:ext>
              </a:extLst>
            </p:cNvPr>
            <p:cNvSpPr txBox="1"/>
            <p:nvPr/>
          </p:nvSpPr>
          <p:spPr>
            <a:xfrm>
              <a:off x="1000465" y="4988607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70-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3" name="文本框 62">
              <a:extLst>
                <a:ext uri="{FF2B5EF4-FFF2-40B4-BE49-F238E27FC236}">
                  <a16:creationId xmlns:a16="http://schemas.microsoft.com/office/drawing/2014/main" id="{EFBB3CDA-1898-DE3D-FE9F-CD659805FCE4}"/>
                </a:ext>
              </a:extLst>
            </p:cNvPr>
            <p:cNvSpPr txBox="1"/>
            <p:nvPr/>
          </p:nvSpPr>
          <p:spPr>
            <a:xfrm>
              <a:off x="1000465" y="5246883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55-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4" name="文本框 63">
              <a:extLst>
                <a:ext uri="{FF2B5EF4-FFF2-40B4-BE49-F238E27FC236}">
                  <a16:creationId xmlns:a16="http://schemas.microsoft.com/office/drawing/2014/main" id="{41876AD7-5B80-32AA-0841-1C6F0CF48FD8}"/>
                </a:ext>
              </a:extLst>
            </p:cNvPr>
            <p:cNvSpPr txBox="1"/>
            <p:nvPr/>
          </p:nvSpPr>
          <p:spPr>
            <a:xfrm>
              <a:off x="999017" y="5518479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42-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5" name="文本框 64">
              <a:extLst>
                <a:ext uri="{FF2B5EF4-FFF2-40B4-BE49-F238E27FC236}">
                  <a16:creationId xmlns:a16="http://schemas.microsoft.com/office/drawing/2014/main" id="{00672459-80FE-3799-13D0-CADF7183EFCB}"/>
                </a:ext>
              </a:extLst>
            </p:cNvPr>
            <p:cNvSpPr txBox="1"/>
            <p:nvPr/>
          </p:nvSpPr>
          <p:spPr>
            <a:xfrm>
              <a:off x="4770614" y="6093465"/>
              <a:ext cx="128276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-Snail1</a:t>
              </a:r>
            </a:p>
          </p:txBody>
        </p:sp>
        <p:sp>
          <p:nvSpPr>
            <p:cNvPr id="66" name="文本框 65">
              <a:extLst>
                <a:ext uri="{FF2B5EF4-FFF2-40B4-BE49-F238E27FC236}">
                  <a16:creationId xmlns:a16="http://schemas.microsoft.com/office/drawing/2014/main" id="{2C17D35F-603E-39A5-762D-F27EBBEE53DC}"/>
                </a:ext>
              </a:extLst>
            </p:cNvPr>
            <p:cNvSpPr txBox="1"/>
            <p:nvPr/>
          </p:nvSpPr>
          <p:spPr>
            <a:xfrm>
              <a:off x="999017" y="5806764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33-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96" name="图片 95">
              <a:extLst>
                <a:ext uri="{FF2B5EF4-FFF2-40B4-BE49-F238E27FC236}">
                  <a16:creationId xmlns:a16="http://schemas.microsoft.com/office/drawing/2014/main" id="{CAA8060C-73B4-D6D9-7ACB-0AC418E0CA0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402889" y="4793493"/>
              <a:ext cx="3411333" cy="1939073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  <p:pic>
        <p:nvPicPr>
          <p:cNvPr id="99" name="图片 98">
            <a:extLst>
              <a:ext uri="{FF2B5EF4-FFF2-40B4-BE49-F238E27FC236}">
                <a16:creationId xmlns:a16="http://schemas.microsoft.com/office/drawing/2014/main" id="{A96BCEF0-5A69-3CF8-D499-9125D1B579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72756" y="4827216"/>
            <a:ext cx="3351799" cy="187886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7647983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69B8A075-4FC0-A185-8D95-E4CCF013EA23}"/>
              </a:ext>
            </a:extLst>
          </p:cNvPr>
          <p:cNvSpPr txBox="1"/>
          <p:nvPr/>
        </p:nvSpPr>
        <p:spPr>
          <a:xfrm>
            <a:off x="0" y="85645"/>
            <a:ext cx="12727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Figure 7E</a:t>
            </a:r>
            <a:endParaRPr kumimoji="1" lang="zh-CN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51" name="组合 150">
            <a:extLst>
              <a:ext uri="{FF2B5EF4-FFF2-40B4-BE49-F238E27FC236}">
                <a16:creationId xmlns:a16="http://schemas.microsoft.com/office/drawing/2014/main" id="{6352EDAA-27E9-492B-5ECF-2343A0BD5C85}"/>
              </a:ext>
            </a:extLst>
          </p:cNvPr>
          <p:cNvGrpSpPr/>
          <p:nvPr/>
        </p:nvGrpSpPr>
        <p:grpSpPr>
          <a:xfrm>
            <a:off x="3658919" y="54466"/>
            <a:ext cx="3583813" cy="3185188"/>
            <a:chOff x="3031834" y="0"/>
            <a:chExt cx="3583813" cy="3185188"/>
          </a:xfrm>
        </p:grpSpPr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2C906582-797A-E3AD-8621-9376037B051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151159" y="774167"/>
              <a:ext cx="1312667" cy="2411021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C743A342-E348-DF23-662E-E952CF0ECCB5}"/>
                </a:ext>
              </a:extLst>
            </p:cNvPr>
            <p:cNvSpPr txBox="1"/>
            <p:nvPr/>
          </p:nvSpPr>
          <p:spPr>
            <a:xfrm>
              <a:off x="3654518" y="696308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180-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1478A3B4-8EF3-E7F7-6DA6-A78D4FC9721F}"/>
                </a:ext>
              </a:extLst>
            </p:cNvPr>
            <p:cNvSpPr txBox="1"/>
            <p:nvPr/>
          </p:nvSpPr>
          <p:spPr>
            <a:xfrm>
              <a:off x="3654518" y="864428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130-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83A2A589-8AA4-05C1-C0A0-D78F89224D78}"/>
                </a:ext>
              </a:extLst>
            </p:cNvPr>
            <p:cNvSpPr txBox="1"/>
            <p:nvPr/>
          </p:nvSpPr>
          <p:spPr>
            <a:xfrm>
              <a:off x="3654518" y="1160129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100-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C25E1E5C-14C3-5AA4-CD96-CA15726C75DF}"/>
                </a:ext>
              </a:extLst>
            </p:cNvPr>
            <p:cNvSpPr txBox="1"/>
            <p:nvPr/>
          </p:nvSpPr>
          <p:spPr>
            <a:xfrm>
              <a:off x="3753374" y="1529555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70-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A6C4E72B-5A10-A465-0AEB-4387C14A8164}"/>
                </a:ext>
              </a:extLst>
            </p:cNvPr>
            <p:cNvSpPr txBox="1"/>
            <p:nvPr/>
          </p:nvSpPr>
          <p:spPr>
            <a:xfrm>
              <a:off x="3753374" y="1852794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55-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719E21D6-8AAC-4779-397D-F41A8C7BA507}"/>
                </a:ext>
              </a:extLst>
            </p:cNvPr>
            <p:cNvSpPr txBox="1"/>
            <p:nvPr/>
          </p:nvSpPr>
          <p:spPr>
            <a:xfrm>
              <a:off x="3753374" y="2233833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42-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A6BB1060-899D-0389-3E2B-E19199E5BD16}"/>
                </a:ext>
              </a:extLst>
            </p:cNvPr>
            <p:cNvSpPr txBox="1"/>
            <p:nvPr/>
          </p:nvSpPr>
          <p:spPr>
            <a:xfrm>
              <a:off x="3753374" y="2566611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33-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9980F42E-8DF2-AE24-A7FA-3D9E7C348774}"/>
                </a:ext>
              </a:extLst>
            </p:cNvPr>
            <p:cNvSpPr txBox="1"/>
            <p:nvPr/>
          </p:nvSpPr>
          <p:spPr>
            <a:xfrm>
              <a:off x="3753374" y="2812582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25-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AA39CBB5-C805-0CBA-6A18-13338468F720}"/>
                </a:ext>
              </a:extLst>
            </p:cNvPr>
            <p:cNvSpPr txBox="1"/>
            <p:nvPr/>
          </p:nvSpPr>
          <p:spPr>
            <a:xfrm>
              <a:off x="5416235" y="2211996"/>
              <a:ext cx="119941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-p-ERK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3AB2B860-9A34-C3DD-33F1-47BEA86294C1}"/>
                </a:ext>
              </a:extLst>
            </p:cNvPr>
            <p:cNvSpPr txBox="1"/>
            <p:nvPr/>
          </p:nvSpPr>
          <p:spPr>
            <a:xfrm>
              <a:off x="4226404" y="451923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224C845E-C2C6-5B10-47EF-6D7E850D9A5F}"/>
                </a:ext>
              </a:extLst>
            </p:cNvPr>
            <p:cNvSpPr txBox="1"/>
            <p:nvPr/>
          </p:nvSpPr>
          <p:spPr>
            <a:xfrm>
              <a:off x="4549043" y="445989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id="{1572B343-39B9-75A1-A657-307D82080B72}"/>
                </a:ext>
              </a:extLst>
            </p:cNvPr>
            <p:cNvSpPr txBox="1"/>
            <p:nvPr/>
          </p:nvSpPr>
          <p:spPr>
            <a:xfrm>
              <a:off x="4815038" y="449553"/>
              <a:ext cx="51836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id="{E15C4ECD-492A-9E9D-970A-045E30D4BB1C}"/>
                </a:ext>
              </a:extLst>
            </p:cNvPr>
            <p:cNvSpPr txBox="1"/>
            <p:nvPr/>
          </p:nvSpPr>
          <p:spPr>
            <a:xfrm>
              <a:off x="3536406" y="464480"/>
              <a:ext cx="68281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si</a:t>
              </a:r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-NC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id="{575EA4FE-56F5-9D7C-E84D-FECC8173A5EE}"/>
                </a:ext>
              </a:extLst>
            </p:cNvPr>
            <p:cNvSpPr txBox="1"/>
            <p:nvPr/>
          </p:nvSpPr>
          <p:spPr>
            <a:xfrm>
              <a:off x="3254940" y="239025"/>
              <a:ext cx="92707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si-MCM6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94524B57-E534-6CA8-7ECB-D487FB883C03}"/>
                </a:ext>
              </a:extLst>
            </p:cNvPr>
            <p:cNvSpPr txBox="1"/>
            <p:nvPr/>
          </p:nvSpPr>
          <p:spPr>
            <a:xfrm>
              <a:off x="3031834" y="12297"/>
              <a:ext cx="113532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TGF-</a:t>
              </a:r>
              <a:r>
                <a:rPr kumimoji="1" lang="en-US" altLang="zh-CN" sz="1400" dirty="0">
                  <a:latin typeface="Symbol" pitchFamily="2" charset="2"/>
                  <a:cs typeface="Arial" panose="020B0604020202020204" pitchFamily="34" charset="0"/>
                </a:rPr>
                <a:t>b1 </a:t>
              </a:r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(1h)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id="{09A96344-CF01-2C47-0BFB-44CF14E292B9}"/>
                </a:ext>
              </a:extLst>
            </p:cNvPr>
            <p:cNvSpPr txBox="1"/>
            <p:nvPr/>
          </p:nvSpPr>
          <p:spPr>
            <a:xfrm>
              <a:off x="5119169" y="442532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id="{4274B12B-CE2D-1AC2-F8F9-9B28569BE24D}"/>
                </a:ext>
              </a:extLst>
            </p:cNvPr>
            <p:cNvSpPr txBox="1"/>
            <p:nvPr/>
          </p:nvSpPr>
          <p:spPr>
            <a:xfrm>
              <a:off x="4514738" y="218740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id="{AFB024C8-D90C-971E-18AD-E70A74B5F0A3}"/>
                </a:ext>
              </a:extLst>
            </p:cNvPr>
            <p:cNvSpPr txBox="1"/>
            <p:nvPr/>
          </p:nvSpPr>
          <p:spPr>
            <a:xfrm>
              <a:off x="4837377" y="212806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" name="文本框 40">
              <a:extLst>
                <a:ext uri="{FF2B5EF4-FFF2-40B4-BE49-F238E27FC236}">
                  <a16:creationId xmlns:a16="http://schemas.microsoft.com/office/drawing/2014/main" id="{F80C9DED-3177-4CCB-DCF2-6A9AED219EFF}"/>
                </a:ext>
              </a:extLst>
            </p:cNvPr>
            <p:cNvSpPr txBox="1"/>
            <p:nvPr/>
          </p:nvSpPr>
          <p:spPr>
            <a:xfrm>
              <a:off x="5103372" y="216370"/>
              <a:ext cx="51836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2" name="文本框 41">
              <a:extLst>
                <a:ext uri="{FF2B5EF4-FFF2-40B4-BE49-F238E27FC236}">
                  <a16:creationId xmlns:a16="http://schemas.microsoft.com/office/drawing/2014/main" id="{0C8B2207-CA2F-E734-3874-00A3A9DC35CC}"/>
                </a:ext>
              </a:extLst>
            </p:cNvPr>
            <p:cNvSpPr txBox="1"/>
            <p:nvPr/>
          </p:nvSpPr>
          <p:spPr>
            <a:xfrm>
              <a:off x="4239965" y="198409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" name="文本框 42">
              <a:extLst>
                <a:ext uri="{FF2B5EF4-FFF2-40B4-BE49-F238E27FC236}">
                  <a16:creationId xmlns:a16="http://schemas.microsoft.com/office/drawing/2014/main" id="{3D74F7A5-D6AE-7A55-375A-501F31814D01}"/>
                </a:ext>
              </a:extLst>
            </p:cNvPr>
            <p:cNvSpPr txBox="1"/>
            <p:nvPr/>
          </p:nvSpPr>
          <p:spPr>
            <a:xfrm>
              <a:off x="4245481" y="7226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" name="文本框 43">
              <a:extLst>
                <a:ext uri="{FF2B5EF4-FFF2-40B4-BE49-F238E27FC236}">
                  <a16:creationId xmlns:a16="http://schemas.microsoft.com/office/drawing/2014/main" id="{5B2882FB-ECCB-7733-D6CC-2D870080C0A9}"/>
                </a:ext>
              </a:extLst>
            </p:cNvPr>
            <p:cNvSpPr txBox="1"/>
            <p:nvPr/>
          </p:nvSpPr>
          <p:spPr>
            <a:xfrm>
              <a:off x="4534658" y="0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5" name="文本框 44">
              <a:extLst>
                <a:ext uri="{FF2B5EF4-FFF2-40B4-BE49-F238E27FC236}">
                  <a16:creationId xmlns:a16="http://schemas.microsoft.com/office/drawing/2014/main" id="{3688B23A-5A3F-ABF2-5D4C-5D3A8AE6CD27}"/>
                </a:ext>
              </a:extLst>
            </p:cNvPr>
            <p:cNvSpPr txBox="1"/>
            <p:nvPr/>
          </p:nvSpPr>
          <p:spPr>
            <a:xfrm>
              <a:off x="4810614" y="14247"/>
              <a:ext cx="51836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6" name="文本框 45">
              <a:extLst>
                <a:ext uri="{FF2B5EF4-FFF2-40B4-BE49-F238E27FC236}">
                  <a16:creationId xmlns:a16="http://schemas.microsoft.com/office/drawing/2014/main" id="{94F81EF3-0E27-761B-DDFF-EE07B25B6659}"/>
                </a:ext>
              </a:extLst>
            </p:cNvPr>
            <p:cNvSpPr txBox="1"/>
            <p:nvPr/>
          </p:nvSpPr>
          <p:spPr>
            <a:xfrm>
              <a:off x="5103580" y="7226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58" name="组合 157">
            <a:extLst>
              <a:ext uri="{FF2B5EF4-FFF2-40B4-BE49-F238E27FC236}">
                <a16:creationId xmlns:a16="http://schemas.microsoft.com/office/drawing/2014/main" id="{FBB73D0A-4CC2-E10D-11A7-9719B35AA4AC}"/>
              </a:ext>
            </a:extLst>
          </p:cNvPr>
          <p:cNvGrpSpPr/>
          <p:nvPr/>
        </p:nvGrpSpPr>
        <p:grpSpPr>
          <a:xfrm>
            <a:off x="8870580" y="3481785"/>
            <a:ext cx="3604287" cy="3234459"/>
            <a:chOff x="9024308" y="3410402"/>
            <a:chExt cx="3604287" cy="3234459"/>
          </a:xfrm>
        </p:grpSpPr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C7856AF2-5F66-B49D-7FFF-FE8F970C712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206173" y="4224065"/>
              <a:ext cx="1317989" cy="2420796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grpSp>
          <p:nvGrpSpPr>
            <p:cNvPr id="124" name="组合 123">
              <a:extLst>
                <a:ext uri="{FF2B5EF4-FFF2-40B4-BE49-F238E27FC236}">
                  <a16:creationId xmlns:a16="http://schemas.microsoft.com/office/drawing/2014/main" id="{90FF0241-4944-C4A7-A6B6-D006F8E7C1AA}"/>
                </a:ext>
              </a:extLst>
            </p:cNvPr>
            <p:cNvGrpSpPr/>
            <p:nvPr/>
          </p:nvGrpSpPr>
          <p:grpSpPr>
            <a:xfrm>
              <a:off x="9710867" y="4208246"/>
              <a:ext cx="2917728" cy="2401063"/>
              <a:chOff x="9615174" y="4131547"/>
              <a:chExt cx="2917728" cy="2401063"/>
            </a:xfrm>
          </p:grpSpPr>
          <p:sp>
            <p:nvSpPr>
              <p:cNvPr id="142" name="文本框 141">
                <a:extLst>
                  <a:ext uri="{FF2B5EF4-FFF2-40B4-BE49-F238E27FC236}">
                    <a16:creationId xmlns:a16="http://schemas.microsoft.com/office/drawing/2014/main" id="{ED5AA7D6-4A9D-AD71-5C55-42E9CF2FA99D}"/>
                  </a:ext>
                </a:extLst>
              </p:cNvPr>
              <p:cNvSpPr txBox="1"/>
              <p:nvPr/>
            </p:nvSpPr>
            <p:spPr>
              <a:xfrm>
                <a:off x="9615174" y="4131547"/>
                <a:ext cx="59312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zh-CN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180-</a:t>
                </a:r>
                <a:endParaRPr kumimoji="1" lang="zh-CN" altLang="en-US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43" name="文本框 142">
                <a:extLst>
                  <a:ext uri="{FF2B5EF4-FFF2-40B4-BE49-F238E27FC236}">
                    <a16:creationId xmlns:a16="http://schemas.microsoft.com/office/drawing/2014/main" id="{D34D9DD7-22ED-116F-78B1-EE46D928FBE7}"/>
                  </a:ext>
                </a:extLst>
              </p:cNvPr>
              <p:cNvSpPr txBox="1"/>
              <p:nvPr/>
            </p:nvSpPr>
            <p:spPr>
              <a:xfrm>
                <a:off x="9615174" y="4388177"/>
                <a:ext cx="59312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zh-CN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130-</a:t>
                </a:r>
                <a:endParaRPr kumimoji="1" lang="zh-CN" altLang="en-US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44" name="文本框 143">
                <a:extLst>
                  <a:ext uri="{FF2B5EF4-FFF2-40B4-BE49-F238E27FC236}">
                    <a16:creationId xmlns:a16="http://schemas.microsoft.com/office/drawing/2014/main" id="{8349820A-9993-E9E0-0CB1-F879A843C4C2}"/>
                  </a:ext>
                </a:extLst>
              </p:cNvPr>
              <p:cNvSpPr txBox="1"/>
              <p:nvPr/>
            </p:nvSpPr>
            <p:spPr>
              <a:xfrm>
                <a:off x="9615174" y="4634169"/>
                <a:ext cx="59312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zh-CN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100-</a:t>
                </a:r>
                <a:endParaRPr kumimoji="1" lang="zh-CN" altLang="en-US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45" name="文本框 144">
                <a:extLst>
                  <a:ext uri="{FF2B5EF4-FFF2-40B4-BE49-F238E27FC236}">
                    <a16:creationId xmlns:a16="http://schemas.microsoft.com/office/drawing/2014/main" id="{AECDCBDB-5785-BE79-B97B-4F5D0A39186B}"/>
                  </a:ext>
                </a:extLst>
              </p:cNvPr>
              <p:cNvSpPr txBox="1"/>
              <p:nvPr/>
            </p:nvSpPr>
            <p:spPr>
              <a:xfrm>
                <a:off x="9714030" y="5044688"/>
                <a:ext cx="59312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zh-CN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70-</a:t>
                </a:r>
                <a:endParaRPr kumimoji="1" lang="zh-CN" altLang="en-US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46" name="文本框 145">
                <a:extLst>
                  <a:ext uri="{FF2B5EF4-FFF2-40B4-BE49-F238E27FC236}">
                    <a16:creationId xmlns:a16="http://schemas.microsoft.com/office/drawing/2014/main" id="{DDA35CFF-B1D4-0260-88C8-1100342AEB92}"/>
                  </a:ext>
                </a:extLst>
              </p:cNvPr>
              <p:cNvSpPr txBox="1"/>
              <p:nvPr/>
            </p:nvSpPr>
            <p:spPr>
              <a:xfrm>
                <a:off x="9714030" y="5332579"/>
                <a:ext cx="59312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zh-CN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55-</a:t>
                </a:r>
                <a:endParaRPr kumimoji="1" lang="zh-CN" altLang="en-US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47" name="文本框 146">
                <a:extLst>
                  <a:ext uri="{FF2B5EF4-FFF2-40B4-BE49-F238E27FC236}">
                    <a16:creationId xmlns:a16="http://schemas.microsoft.com/office/drawing/2014/main" id="{D16B1CB9-ACA6-C823-15E0-7725D45BD9B3}"/>
                  </a:ext>
                </a:extLst>
              </p:cNvPr>
              <p:cNvSpPr txBox="1"/>
              <p:nvPr/>
            </p:nvSpPr>
            <p:spPr>
              <a:xfrm>
                <a:off x="9714030" y="5593208"/>
                <a:ext cx="59312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zh-CN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42-</a:t>
                </a:r>
                <a:endParaRPr kumimoji="1" lang="zh-CN" altLang="en-US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48" name="文本框 147">
                <a:extLst>
                  <a:ext uri="{FF2B5EF4-FFF2-40B4-BE49-F238E27FC236}">
                    <a16:creationId xmlns:a16="http://schemas.microsoft.com/office/drawing/2014/main" id="{03A4EC86-AFC5-43F7-CA7A-BD9060137603}"/>
                  </a:ext>
                </a:extLst>
              </p:cNvPr>
              <p:cNvSpPr txBox="1"/>
              <p:nvPr/>
            </p:nvSpPr>
            <p:spPr>
              <a:xfrm>
                <a:off x="9714030" y="5858455"/>
                <a:ext cx="59312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zh-CN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33-</a:t>
                </a:r>
                <a:endParaRPr kumimoji="1" lang="zh-CN" altLang="en-US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49" name="文本框 148">
                <a:extLst>
                  <a:ext uri="{FF2B5EF4-FFF2-40B4-BE49-F238E27FC236}">
                    <a16:creationId xmlns:a16="http://schemas.microsoft.com/office/drawing/2014/main" id="{2547776D-CC9D-24D4-BF0D-BCB173C99BB3}"/>
                  </a:ext>
                </a:extLst>
              </p:cNvPr>
              <p:cNvSpPr txBox="1"/>
              <p:nvPr/>
            </p:nvSpPr>
            <p:spPr>
              <a:xfrm>
                <a:off x="9714030" y="6224833"/>
                <a:ext cx="59312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zh-CN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25-</a:t>
                </a:r>
                <a:endParaRPr kumimoji="1" lang="zh-CN" altLang="en-US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50" name="文本框 149">
                <a:extLst>
                  <a:ext uri="{FF2B5EF4-FFF2-40B4-BE49-F238E27FC236}">
                    <a16:creationId xmlns:a16="http://schemas.microsoft.com/office/drawing/2014/main" id="{BBB9E8ED-DA6F-C4E8-462D-495FC8AEBFEC}"/>
                  </a:ext>
                </a:extLst>
              </p:cNvPr>
              <p:cNvSpPr txBox="1"/>
              <p:nvPr/>
            </p:nvSpPr>
            <p:spPr>
              <a:xfrm>
                <a:off x="11402260" y="5711918"/>
                <a:ext cx="113064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zh-CN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-GAPDH</a:t>
                </a:r>
                <a:endParaRPr kumimoji="1" lang="zh-CN" altLang="en-US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25" name="文本框 124">
              <a:extLst>
                <a:ext uri="{FF2B5EF4-FFF2-40B4-BE49-F238E27FC236}">
                  <a16:creationId xmlns:a16="http://schemas.microsoft.com/office/drawing/2014/main" id="{C56B4604-3004-3D97-5A71-249772324CCC}"/>
                </a:ext>
              </a:extLst>
            </p:cNvPr>
            <p:cNvSpPr txBox="1"/>
            <p:nvPr/>
          </p:nvSpPr>
          <p:spPr>
            <a:xfrm>
              <a:off x="10232511" y="3862325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6" name="文本框 125">
              <a:extLst>
                <a:ext uri="{FF2B5EF4-FFF2-40B4-BE49-F238E27FC236}">
                  <a16:creationId xmlns:a16="http://schemas.microsoft.com/office/drawing/2014/main" id="{02C35E0A-2438-C8F0-E601-6CB87017EBEA}"/>
                </a:ext>
              </a:extLst>
            </p:cNvPr>
            <p:cNvSpPr txBox="1"/>
            <p:nvPr/>
          </p:nvSpPr>
          <p:spPr>
            <a:xfrm>
              <a:off x="10555150" y="3856391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7" name="文本框 126">
              <a:extLst>
                <a:ext uri="{FF2B5EF4-FFF2-40B4-BE49-F238E27FC236}">
                  <a16:creationId xmlns:a16="http://schemas.microsoft.com/office/drawing/2014/main" id="{0ACB9746-BBE3-2998-4010-611914247318}"/>
                </a:ext>
              </a:extLst>
            </p:cNvPr>
            <p:cNvSpPr txBox="1"/>
            <p:nvPr/>
          </p:nvSpPr>
          <p:spPr>
            <a:xfrm>
              <a:off x="10821145" y="3859955"/>
              <a:ext cx="51836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8" name="文本框 127">
              <a:extLst>
                <a:ext uri="{FF2B5EF4-FFF2-40B4-BE49-F238E27FC236}">
                  <a16:creationId xmlns:a16="http://schemas.microsoft.com/office/drawing/2014/main" id="{7F9F8583-0874-6AEF-5AF1-BCD07AEEF607}"/>
                </a:ext>
              </a:extLst>
            </p:cNvPr>
            <p:cNvSpPr txBox="1"/>
            <p:nvPr/>
          </p:nvSpPr>
          <p:spPr>
            <a:xfrm>
              <a:off x="9542513" y="3874882"/>
              <a:ext cx="68281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si</a:t>
              </a:r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-NC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9" name="文本框 128">
              <a:extLst>
                <a:ext uri="{FF2B5EF4-FFF2-40B4-BE49-F238E27FC236}">
                  <a16:creationId xmlns:a16="http://schemas.microsoft.com/office/drawing/2014/main" id="{DC0B4CF2-32DF-5A9E-EB79-5C3DDAE5A19B}"/>
                </a:ext>
              </a:extLst>
            </p:cNvPr>
            <p:cNvSpPr txBox="1"/>
            <p:nvPr/>
          </p:nvSpPr>
          <p:spPr>
            <a:xfrm>
              <a:off x="9261047" y="3649427"/>
              <a:ext cx="92707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si-MCM6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0" name="文本框 129">
              <a:extLst>
                <a:ext uri="{FF2B5EF4-FFF2-40B4-BE49-F238E27FC236}">
                  <a16:creationId xmlns:a16="http://schemas.microsoft.com/office/drawing/2014/main" id="{BADDCC5E-9805-357C-F434-60D694430BAE}"/>
                </a:ext>
              </a:extLst>
            </p:cNvPr>
            <p:cNvSpPr txBox="1"/>
            <p:nvPr/>
          </p:nvSpPr>
          <p:spPr>
            <a:xfrm>
              <a:off x="9024308" y="3422699"/>
              <a:ext cx="113064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TGF-</a:t>
              </a:r>
              <a:r>
                <a:rPr kumimoji="1" lang="en-US" altLang="zh-CN" sz="1400" dirty="0">
                  <a:latin typeface="Symbol" pitchFamily="2" charset="2"/>
                  <a:cs typeface="Arial" panose="020B0604020202020204" pitchFamily="34" charset="0"/>
                </a:rPr>
                <a:t>b1 </a:t>
              </a:r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(1h)</a:t>
              </a:r>
              <a:endParaRPr kumimoji="1" lang="zh-CN" altLang="en-US" sz="1400" dirty="0">
                <a:latin typeface="Symbol" pitchFamily="2" charset="2"/>
                <a:cs typeface="Arial" panose="020B0604020202020204" pitchFamily="34" charset="0"/>
              </a:endParaRPr>
            </a:p>
          </p:txBody>
        </p:sp>
        <p:sp>
          <p:nvSpPr>
            <p:cNvPr id="131" name="文本框 130">
              <a:extLst>
                <a:ext uri="{FF2B5EF4-FFF2-40B4-BE49-F238E27FC236}">
                  <a16:creationId xmlns:a16="http://schemas.microsoft.com/office/drawing/2014/main" id="{2F5BDC42-394C-E199-E35F-8FF36D0A3CE3}"/>
                </a:ext>
              </a:extLst>
            </p:cNvPr>
            <p:cNvSpPr txBox="1"/>
            <p:nvPr/>
          </p:nvSpPr>
          <p:spPr>
            <a:xfrm>
              <a:off x="11146296" y="3852934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2" name="文本框 131">
              <a:extLst>
                <a:ext uri="{FF2B5EF4-FFF2-40B4-BE49-F238E27FC236}">
                  <a16:creationId xmlns:a16="http://schemas.microsoft.com/office/drawing/2014/main" id="{51DFB56D-1625-13AE-0309-82E6F2487BAE}"/>
                </a:ext>
              </a:extLst>
            </p:cNvPr>
            <p:cNvSpPr txBox="1"/>
            <p:nvPr/>
          </p:nvSpPr>
          <p:spPr>
            <a:xfrm>
              <a:off x="10520845" y="3629142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3" name="文本框 132">
              <a:extLst>
                <a:ext uri="{FF2B5EF4-FFF2-40B4-BE49-F238E27FC236}">
                  <a16:creationId xmlns:a16="http://schemas.microsoft.com/office/drawing/2014/main" id="{F4BA0D48-1341-268B-12DB-F9A203FFD707}"/>
                </a:ext>
              </a:extLst>
            </p:cNvPr>
            <p:cNvSpPr txBox="1"/>
            <p:nvPr/>
          </p:nvSpPr>
          <p:spPr>
            <a:xfrm>
              <a:off x="10843484" y="3623208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4" name="文本框 133">
              <a:extLst>
                <a:ext uri="{FF2B5EF4-FFF2-40B4-BE49-F238E27FC236}">
                  <a16:creationId xmlns:a16="http://schemas.microsoft.com/office/drawing/2014/main" id="{485717AD-8272-71B1-1229-0BB952FB76CD}"/>
                </a:ext>
              </a:extLst>
            </p:cNvPr>
            <p:cNvSpPr txBox="1"/>
            <p:nvPr/>
          </p:nvSpPr>
          <p:spPr>
            <a:xfrm>
              <a:off x="11130499" y="3626772"/>
              <a:ext cx="51836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5" name="文本框 134">
              <a:extLst>
                <a:ext uri="{FF2B5EF4-FFF2-40B4-BE49-F238E27FC236}">
                  <a16:creationId xmlns:a16="http://schemas.microsoft.com/office/drawing/2014/main" id="{55F14873-B925-6508-F500-86D6947AA14D}"/>
                </a:ext>
              </a:extLst>
            </p:cNvPr>
            <p:cNvSpPr txBox="1"/>
            <p:nvPr/>
          </p:nvSpPr>
          <p:spPr>
            <a:xfrm>
              <a:off x="10246072" y="3608811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6" name="文本框 135">
              <a:extLst>
                <a:ext uri="{FF2B5EF4-FFF2-40B4-BE49-F238E27FC236}">
                  <a16:creationId xmlns:a16="http://schemas.microsoft.com/office/drawing/2014/main" id="{D9203BF4-BBE2-7461-A339-BCF82B3F1ACA}"/>
                </a:ext>
              </a:extLst>
            </p:cNvPr>
            <p:cNvSpPr txBox="1"/>
            <p:nvPr/>
          </p:nvSpPr>
          <p:spPr>
            <a:xfrm>
              <a:off x="10251588" y="3417628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7" name="文本框 136">
              <a:extLst>
                <a:ext uri="{FF2B5EF4-FFF2-40B4-BE49-F238E27FC236}">
                  <a16:creationId xmlns:a16="http://schemas.microsoft.com/office/drawing/2014/main" id="{59CA236B-2323-4564-B5FD-6EB91DECB3BA}"/>
                </a:ext>
              </a:extLst>
            </p:cNvPr>
            <p:cNvSpPr txBox="1"/>
            <p:nvPr/>
          </p:nvSpPr>
          <p:spPr>
            <a:xfrm>
              <a:off x="10540765" y="3410402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8" name="文本框 137">
              <a:extLst>
                <a:ext uri="{FF2B5EF4-FFF2-40B4-BE49-F238E27FC236}">
                  <a16:creationId xmlns:a16="http://schemas.microsoft.com/office/drawing/2014/main" id="{6D8E8328-AEC9-5FE8-9705-089881ACC2E3}"/>
                </a:ext>
              </a:extLst>
            </p:cNvPr>
            <p:cNvSpPr txBox="1"/>
            <p:nvPr/>
          </p:nvSpPr>
          <p:spPr>
            <a:xfrm>
              <a:off x="10816721" y="3424649"/>
              <a:ext cx="51836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9" name="文本框 138">
              <a:extLst>
                <a:ext uri="{FF2B5EF4-FFF2-40B4-BE49-F238E27FC236}">
                  <a16:creationId xmlns:a16="http://schemas.microsoft.com/office/drawing/2014/main" id="{3DBAD1CF-48E8-4929-DD16-9571C5DDA7E9}"/>
                </a:ext>
              </a:extLst>
            </p:cNvPr>
            <p:cNvSpPr txBox="1"/>
            <p:nvPr/>
          </p:nvSpPr>
          <p:spPr>
            <a:xfrm>
              <a:off x="11130707" y="3417628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0" name="文本框 139">
              <a:extLst>
                <a:ext uri="{FF2B5EF4-FFF2-40B4-BE49-F238E27FC236}">
                  <a16:creationId xmlns:a16="http://schemas.microsoft.com/office/drawing/2014/main" id="{B4772EC8-E1EC-CA8F-1F6D-62E783B0714C}"/>
                </a:ext>
              </a:extLst>
            </p:cNvPr>
            <p:cNvSpPr txBox="1"/>
            <p:nvPr/>
          </p:nvSpPr>
          <p:spPr>
            <a:xfrm>
              <a:off x="11993403" y="5037582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154" name="组合 153">
            <a:extLst>
              <a:ext uri="{FF2B5EF4-FFF2-40B4-BE49-F238E27FC236}">
                <a16:creationId xmlns:a16="http://schemas.microsoft.com/office/drawing/2014/main" id="{2F417A50-3AC9-A90B-80AA-BADE66899354}"/>
              </a:ext>
            </a:extLst>
          </p:cNvPr>
          <p:cNvGrpSpPr/>
          <p:nvPr/>
        </p:nvGrpSpPr>
        <p:grpSpPr>
          <a:xfrm>
            <a:off x="7004994" y="48763"/>
            <a:ext cx="3556833" cy="3187889"/>
            <a:chOff x="6187275" y="15370"/>
            <a:chExt cx="3556833" cy="3187889"/>
          </a:xfrm>
        </p:grpSpPr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2D0BC237-DCB0-7E5F-76E9-3F75511EEEB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333265" y="766689"/>
              <a:ext cx="1326577" cy="243657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49" name="文本框 48">
              <a:extLst>
                <a:ext uri="{FF2B5EF4-FFF2-40B4-BE49-F238E27FC236}">
                  <a16:creationId xmlns:a16="http://schemas.microsoft.com/office/drawing/2014/main" id="{0D9136C2-D698-21F8-A29E-F8414CA4A0B3}"/>
                </a:ext>
              </a:extLst>
            </p:cNvPr>
            <p:cNvSpPr txBox="1"/>
            <p:nvPr/>
          </p:nvSpPr>
          <p:spPr>
            <a:xfrm>
              <a:off x="6857385" y="683991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180-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0" name="文本框 49">
              <a:extLst>
                <a:ext uri="{FF2B5EF4-FFF2-40B4-BE49-F238E27FC236}">
                  <a16:creationId xmlns:a16="http://schemas.microsoft.com/office/drawing/2014/main" id="{C57EB8A0-6C31-2852-FAC0-483ACB300277}"/>
                </a:ext>
              </a:extLst>
            </p:cNvPr>
            <p:cNvSpPr txBox="1"/>
            <p:nvPr/>
          </p:nvSpPr>
          <p:spPr>
            <a:xfrm>
              <a:off x="6853445" y="845145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130-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1" name="文本框 50">
              <a:extLst>
                <a:ext uri="{FF2B5EF4-FFF2-40B4-BE49-F238E27FC236}">
                  <a16:creationId xmlns:a16="http://schemas.microsoft.com/office/drawing/2014/main" id="{7E08F456-7CD0-0688-26CD-7DA19E426758}"/>
                </a:ext>
              </a:extLst>
            </p:cNvPr>
            <p:cNvSpPr txBox="1"/>
            <p:nvPr/>
          </p:nvSpPr>
          <p:spPr>
            <a:xfrm>
              <a:off x="6853445" y="1178235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100-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2" name="文本框 51">
              <a:extLst>
                <a:ext uri="{FF2B5EF4-FFF2-40B4-BE49-F238E27FC236}">
                  <a16:creationId xmlns:a16="http://schemas.microsoft.com/office/drawing/2014/main" id="{E00A2B70-3450-DD6D-0C2E-686CCE9DB766}"/>
                </a:ext>
              </a:extLst>
            </p:cNvPr>
            <p:cNvSpPr txBox="1"/>
            <p:nvPr/>
          </p:nvSpPr>
          <p:spPr>
            <a:xfrm>
              <a:off x="6952301" y="1503404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70-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3" name="文本框 52">
              <a:extLst>
                <a:ext uri="{FF2B5EF4-FFF2-40B4-BE49-F238E27FC236}">
                  <a16:creationId xmlns:a16="http://schemas.microsoft.com/office/drawing/2014/main" id="{0B38F9E2-4B74-CD6B-4B8B-37B78D273202}"/>
                </a:ext>
              </a:extLst>
            </p:cNvPr>
            <p:cNvSpPr txBox="1"/>
            <p:nvPr/>
          </p:nvSpPr>
          <p:spPr>
            <a:xfrm>
              <a:off x="6952301" y="1820947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55-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4" name="文本框 53">
              <a:extLst>
                <a:ext uri="{FF2B5EF4-FFF2-40B4-BE49-F238E27FC236}">
                  <a16:creationId xmlns:a16="http://schemas.microsoft.com/office/drawing/2014/main" id="{13CD5EE8-3902-F619-FFDB-9FBAC51CF473}"/>
                </a:ext>
              </a:extLst>
            </p:cNvPr>
            <p:cNvSpPr txBox="1"/>
            <p:nvPr/>
          </p:nvSpPr>
          <p:spPr>
            <a:xfrm>
              <a:off x="6952148" y="2211996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42-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5" name="文本框 54">
              <a:extLst>
                <a:ext uri="{FF2B5EF4-FFF2-40B4-BE49-F238E27FC236}">
                  <a16:creationId xmlns:a16="http://schemas.microsoft.com/office/drawing/2014/main" id="{5E16C9B9-F5CE-5D98-FF14-D16361345584}"/>
                </a:ext>
              </a:extLst>
            </p:cNvPr>
            <p:cNvSpPr txBox="1"/>
            <p:nvPr/>
          </p:nvSpPr>
          <p:spPr>
            <a:xfrm>
              <a:off x="8613466" y="2151525"/>
              <a:ext cx="113064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-ERK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6" name="文本框 55">
              <a:extLst>
                <a:ext uri="{FF2B5EF4-FFF2-40B4-BE49-F238E27FC236}">
                  <a16:creationId xmlns:a16="http://schemas.microsoft.com/office/drawing/2014/main" id="{6C574121-3FC5-B80C-895E-024DDEBEA926}"/>
                </a:ext>
              </a:extLst>
            </p:cNvPr>
            <p:cNvSpPr txBox="1"/>
            <p:nvPr/>
          </p:nvSpPr>
          <p:spPr>
            <a:xfrm>
              <a:off x="7381103" y="467293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7" name="文本框 56">
              <a:extLst>
                <a:ext uri="{FF2B5EF4-FFF2-40B4-BE49-F238E27FC236}">
                  <a16:creationId xmlns:a16="http://schemas.microsoft.com/office/drawing/2014/main" id="{E37B405A-C3D0-BF20-E94B-F12242D5F50A}"/>
                </a:ext>
              </a:extLst>
            </p:cNvPr>
            <p:cNvSpPr txBox="1"/>
            <p:nvPr/>
          </p:nvSpPr>
          <p:spPr>
            <a:xfrm>
              <a:off x="7703742" y="461359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8" name="文本框 57">
              <a:extLst>
                <a:ext uri="{FF2B5EF4-FFF2-40B4-BE49-F238E27FC236}">
                  <a16:creationId xmlns:a16="http://schemas.microsoft.com/office/drawing/2014/main" id="{EBF6951A-0627-7167-0C74-A3A9429209AA}"/>
                </a:ext>
              </a:extLst>
            </p:cNvPr>
            <p:cNvSpPr txBox="1"/>
            <p:nvPr/>
          </p:nvSpPr>
          <p:spPr>
            <a:xfrm>
              <a:off x="7969737" y="464923"/>
              <a:ext cx="51836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9" name="文本框 58">
              <a:extLst>
                <a:ext uri="{FF2B5EF4-FFF2-40B4-BE49-F238E27FC236}">
                  <a16:creationId xmlns:a16="http://schemas.microsoft.com/office/drawing/2014/main" id="{20EECD93-824E-50A6-6E1C-70BFCD477AD1}"/>
                </a:ext>
              </a:extLst>
            </p:cNvPr>
            <p:cNvSpPr txBox="1"/>
            <p:nvPr/>
          </p:nvSpPr>
          <p:spPr>
            <a:xfrm>
              <a:off x="6691105" y="479850"/>
              <a:ext cx="68281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si</a:t>
              </a:r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-NC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0" name="文本框 59">
              <a:extLst>
                <a:ext uri="{FF2B5EF4-FFF2-40B4-BE49-F238E27FC236}">
                  <a16:creationId xmlns:a16="http://schemas.microsoft.com/office/drawing/2014/main" id="{B5760E6A-8409-DC24-6553-A31844CDDA08}"/>
                </a:ext>
              </a:extLst>
            </p:cNvPr>
            <p:cNvSpPr txBox="1"/>
            <p:nvPr/>
          </p:nvSpPr>
          <p:spPr>
            <a:xfrm>
              <a:off x="6409639" y="254395"/>
              <a:ext cx="92707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si-MCM6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1" name="文本框 60">
              <a:extLst>
                <a:ext uri="{FF2B5EF4-FFF2-40B4-BE49-F238E27FC236}">
                  <a16:creationId xmlns:a16="http://schemas.microsoft.com/office/drawing/2014/main" id="{E784AD32-E6AE-0FFC-8DCA-DCD39E242B59}"/>
                </a:ext>
              </a:extLst>
            </p:cNvPr>
            <p:cNvSpPr txBox="1"/>
            <p:nvPr/>
          </p:nvSpPr>
          <p:spPr>
            <a:xfrm>
              <a:off x="6187275" y="27667"/>
              <a:ext cx="116962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TGF-</a:t>
              </a:r>
              <a:r>
                <a:rPr kumimoji="1" lang="en-US" altLang="zh-CN" sz="1400" dirty="0">
                  <a:latin typeface="Symbol" pitchFamily="2" charset="2"/>
                  <a:cs typeface="Arial" panose="020B0604020202020204" pitchFamily="34" charset="0"/>
                </a:rPr>
                <a:t>b1 </a:t>
              </a:r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(1h)</a:t>
              </a:r>
              <a:endParaRPr kumimoji="1" lang="zh-CN" altLang="en-US" sz="1400" dirty="0">
                <a:latin typeface="Symbol" pitchFamily="2" charset="2"/>
                <a:cs typeface="Arial" panose="020B0604020202020204" pitchFamily="34" charset="0"/>
              </a:endParaRPr>
            </a:p>
          </p:txBody>
        </p:sp>
        <p:sp>
          <p:nvSpPr>
            <p:cNvPr id="62" name="文本框 61">
              <a:extLst>
                <a:ext uri="{FF2B5EF4-FFF2-40B4-BE49-F238E27FC236}">
                  <a16:creationId xmlns:a16="http://schemas.microsoft.com/office/drawing/2014/main" id="{58C4AF79-6322-603A-D964-15B7F1D02E78}"/>
                </a:ext>
              </a:extLst>
            </p:cNvPr>
            <p:cNvSpPr txBox="1"/>
            <p:nvPr/>
          </p:nvSpPr>
          <p:spPr>
            <a:xfrm>
              <a:off x="8348299" y="457902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3" name="文本框 62">
              <a:extLst>
                <a:ext uri="{FF2B5EF4-FFF2-40B4-BE49-F238E27FC236}">
                  <a16:creationId xmlns:a16="http://schemas.microsoft.com/office/drawing/2014/main" id="{89555617-8DA9-0B46-72B0-A65719253B24}"/>
                </a:ext>
              </a:extLst>
            </p:cNvPr>
            <p:cNvSpPr txBox="1"/>
            <p:nvPr/>
          </p:nvSpPr>
          <p:spPr>
            <a:xfrm>
              <a:off x="7669437" y="234110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4" name="文本框 63">
              <a:extLst>
                <a:ext uri="{FF2B5EF4-FFF2-40B4-BE49-F238E27FC236}">
                  <a16:creationId xmlns:a16="http://schemas.microsoft.com/office/drawing/2014/main" id="{3C6015E6-0C54-E0A3-11A4-FA845A5A98AF}"/>
                </a:ext>
              </a:extLst>
            </p:cNvPr>
            <p:cNvSpPr txBox="1"/>
            <p:nvPr/>
          </p:nvSpPr>
          <p:spPr>
            <a:xfrm>
              <a:off x="7992076" y="228176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5" name="文本框 64">
              <a:extLst>
                <a:ext uri="{FF2B5EF4-FFF2-40B4-BE49-F238E27FC236}">
                  <a16:creationId xmlns:a16="http://schemas.microsoft.com/office/drawing/2014/main" id="{0B264F67-C74F-38A0-825B-5B6C99076A11}"/>
                </a:ext>
              </a:extLst>
            </p:cNvPr>
            <p:cNvSpPr txBox="1"/>
            <p:nvPr/>
          </p:nvSpPr>
          <p:spPr>
            <a:xfrm>
              <a:off x="8332502" y="231740"/>
              <a:ext cx="51836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6" name="文本框 65">
              <a:extLst>
                <a:ext uri="{FF2B5EF4-FFF2-40B4-BE49-F238E27FC236}">
                  <a16:creationId xmlns:a16="http://schemas.microsoft.com/office/drawing/2014/main" id="{A6FBCEBA-65CC-C864-0F1C-C9C1B568861B}"/>
                </a:ext>
              </a:extLst>
            </p:cNvPr>
            <p:cNvSpPr txBox="1"/>
            <p:nvPr/>
          </p:nvSpPr>
          <p:spPr>
            <a:xfrm>
              <a:off x="7394664" y="213779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7" name="文本框 66">
              <a:extLst>
                <a:ext uri="{FF2B5EF4-FFF2-40B4-BE49-F238E27FC236}">
                  <a16:creationId xmlns:a16="http://schemas.microsoft.com/office/drawing/2014/main" id="{DA88E1FB-5368-0348-D4AA-91B1A8D5B6B6}"/>
                </a:ext>
              </a:extLst>
            </p:cNvPr>
            <p:cNvSpPr txBox="1"/>
            <p:nvPr/>
          </p:nvSpPr>
          <p:spPr>
            <a:xfrm>
              <a:off x="7400180" y="22596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8" name="文本框 67">
              <a:extLst>
                <a:ext uri="{FF2B5EF4-FFF2-40B4-BE49-F238E27FC236}">
                  <a16:creationId xmlns:a16="http://schemas.microsoft.com/office/drawing/2014/main" id="{F0FDFC72-1F58-A23C-40B1-3370FFE94A46}"/>
                </a:ext>
              </a:extLst>
            </p:cNvPr>
            <p:cNvSpPr txBox="1"/>
            <p:nvPr/>
          </p:nvSpPr>
          <p:spPr>
            <a:xfrm>
              <a:off x="7689357" y="15370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9" name="文本框 68">
              <a:extLst>
                <a:ext uri="{FF2B5EF4-FFF2-40B4-BE49-F238E27FC236}">
                  <a16:creationId xmlns:a16="http://schemas.microsoft.com/office/drawing/2014/main" id="{B726041C-1144-C77C-95B8-3CA5A7065681}"/>
                </a:ext>
              </a:extLst>
            </p:cNvPr>
            <p:cNvSpPr txBox="1"/>
            <p:nvPr/>
          </p:nvSpPr>
          <p:spPr>
            <a:xfrm>
              <a:off x="7965313" y="29617"/>
              <a:ext cx="51836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0" name="文本框 69">
              <a:extLst>
                <a:ext uri="{FF2B5EF4-FFF2-40B4-BE49-F238E27FC236}">
                  <a16:creationId xmlns:a16="http://schemas.microsoft.com/office/drawing/2014/main" id="{287F2A1E-3E82-E9A0-2B87-187F39BBC782}"/>
                </a:ext>
              </a:extLst>
            </p:cNvPr>
            <p:cNvSpPr txBox="1"/>
            <p:nvPr/>
          </p:nvSpPr>
          <p:spPr>
            <a:xfrm>
              <a:off x="8332710" y="22596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2" name="文本框 151">
              <a:extLst>
                <a:ext uri="{FF2B5EF4-FFF2-40B4-BE49-F238E27FC236}">
                  <a16:creationId xmlns:a16="http://schemas.microsoft.com/office/drawing/2014/main" id="{BD96BF1F-19E6-7E83-93E3-C6EC9D85D320}"/>
                </a:ext>
              </a:extLst>
            </p:cNvPr>
            <p:cNvSpPr txBox="1"/>
            <p:nvPr/>
          </p:nvSpPr>
          <p:spPr>
            <a:xfrm>
              <a:off x="6959109" y="2544942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33-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3" name="文本框 152">
              <a:extLst>
                <a:ext uri="{FF2B5EF4-FFF2-40B4-BE49-F238E27FC236}">
                  <a16:creationId xmlns:a16="http://schemas.microsoft.com/office/drawing/2014/main" id="{B87EF5B4-954C-00C0-3D21-940AE58DB6A8}"/>
                </a:ext>
              </a:extLst>
            </p:cNvPr>
            <p:cNvSpPr txBox="1"/>
            <p:nvPr/>
          </p:nvSpPr>
          <p:spPr>
            <a:xfrm>
              <a:off x="6947432" y="2824992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25-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61" name="组合 160">
            <a:extLst>
              <a:ext uri="{FF2B5EF4-FFF2-40B4-BE49-F238E27FC236}">
                <a16:creationId xmlns:a16="http://schemas.microsoft.com/office/drawing/2014/main" id="{0A125434-32A5-9B88-C6CF-4E783BC025DD}"/>
              </a:ext>
            </a:extLst>
          </p:cNvPr>
          <p:cNvGrpSpPr/>
          <p:nvPr/>
        </p:nvGrpSpPr>
        <p:grpSpPr>
          <a:xfrm>
            <a:off x="3038810" y="3970357"/>
            <a:ext cx="3515692" cy="2646547"/>
            <a:chOff x="8912691" y="-70958"/>
            <a:chExt cx="3515692" cy="2646547"/>
          </a:xfrm>
        </p:grpSpPr>
        <p:sp>
          <p:nvSpPr>
            <p:cNvPr id="98" name="文本框 97">
              <a:extLst>
                <a:ext uri="{FF2B5EF4-FFF2-40B4-BE49-F238E27FC236}">
                  <a16:creationId xmlns:a16="http://schemas.microsoft.com/office/drawing/2014/main" id="{DAE2C38B-5627-048B-1CA8-6A91633A966F}"/>
                </a:ext>
              </a:extLst>
            </p:cNvPr>
            <p:cNvSpPr txBox="1"/>
            <p:nvPr/>
          </p:nvSpPr>
          <p:spPr>
            <a:xfrm>
              <a:off x="9611114" y="613284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180-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9" name="文本框 98">
              <a:extLst>
                <a:ext uri="{FF2B5EF4-FFF2-40B4-BE49-F238E27FC236}">
                  <a16:creationId xmlns:a16="http://schemas.microsoft.com/office/drawing/2014/main" id="{7A914572-69DB-2B84-BB02-08F6D19C890E}"/>
                </a:ext>
              </a:extLst>
            </p:cNvPr>
            <p:cNvSpPr txBox="1"/>
            <p:nvPr/>
          </p:nvSpPr>
          <p:spPr>
            <a:xfrm>
              <a:off x="9611114" y="796219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130-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0" name="文本框 99">
              <a:extLst>
                <a:ext uri="{FF2B5EF4-FFF2-40B4-BE49-F238E27FC236}">
                  <a16:creationId xmlns:a16="http://schemas.microsoft.com/office/drawing/2014/main" id="{C97CDFDE-D2B4-CBC0-C321-D026F8504C08}"/>
                </a:ext>
              </a:extLst>
            </p:cNvPr>
            <p:cNvSpPr txBox="1"/>
            <p:nvPr/>
          </p:nvSpPr>
          <p:spPr>
            <a:xfrm>
              <a:off x="9611114" y="1127028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100-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1" name="文本框 100">
              <a:extLst>
                <a:ext uri="{FF2B5EF4-FFF2-40B4-BE49-F238E27FC236}">
                  <a16:creationId xmlns:a16="http://schemas.microsoft.com/office/drawing/2014/main" id="{BC064A89-AE6D-E035-1BB4-45F07363B8E3}"/>
                </a:ext>
              </a:extLst>
            </p:cNvPr>
            <p:cNvSpPr txBox="1"/>
            <p:nvPr/>
          </p:nvSpPr>
          <p:spPr>
            <a:xfrm>
              <a:off x="9709970" y="1467058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70-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2" name="文本框 101">
              <a:extLst>
                <a:ext uri="{FF2B5EF4-FFF2-40B4-BE49-F238E27FC236}">
                  <a16:creationId xmlns:a16="http://schemas.microsoft.com/office/drawing/2014/main" id="{3A90E372-5FED-5B88-C605-83B9DBB22165}"/>
                </a:ext>
              </a:extLst>
            </p:cNvPr>
            <p:cNvSpPr txBox="1"/>
            <p:nvPr/>
          </p:nvSpPr>
          <p:spPr>
            <a:xfrm>
              <a:off x="9709970" y="1727940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55-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3" name="文本框 102">
              <a:extLst>
                <a:ext uri="{FF2B5EF4-FFF2-40B4-BE49-F238E27FC236}">
                  <a16:creationId xmlns:a16="http://schemas.microsoft.com/office/drawing/2014/main" id="{3E7CC412-4623-C2F8-6EF2-AE1C783E2C22}"/>
                </a:ext>
              </a:extLst>
            </p:cNvPr>
            <p:cNvSpPr txBox="1"/>
            <p:nvPr/>
          </p:nvSpPr>
          <p:spPr>
            <a:xfrm>
              <a:off x="9709970" y="2013278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42-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4" name="文本框 103">
              <a:extLst>
                <a:ext uri="{FF2B5EF4-FFF2-40B4-BE49-F238E27FC236}">
                  <a16:creationId xmlns:a16="http://schemas.microsoft.com/office/drawing/2014/main" id="{A02EFE2F-D3C7-EA9E-C10D-C7D267F156CF}"/>
                </a:ext>
              </a:extLst>
            </p:cNvPr>
            <p:cNvSpPr txBox="1"/>
            <p:nvPr/>
          </p:nvSpPr>
          <p:spPr>
            <a:xfrm>
              <a:off x="9709970" y="2267812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33-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6" name="文本框 105">
              <a:extLst>
                <a:ext uri="{FF2B5EF4-FFF2-40B4-BE49-F238E27FC236}">
                  <a16:creationId xmlns:a16="http://schemas.microsoft.com/office/drawing/2014/main" id="{17387736-4AA0-DD4E-9E3B-E4E40FB23231}"/>
                </a:ext>
              </a:extLst>
            </p:cNvPr>
            <p:cNvSpPr txBox="1"/>
            <p:nvPr/>
          </p:nvSpPr>
          <p:spPr>
            <a:xfrm>
              <a:off x="11297741" y="1930414"/>
              <a:ext cx="113064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-p-GSK-3</a:t>
              </a:r>
              <a:r>
                <a:rPr kumimoji="1" lang="en-US" altLang="zh-CN" sz="1400" dirty="0">
                  <a:latin typeface="Symbol" pitchFamily="2" charset="2"/>
                  <a:cs typeface="Arial" panose="020B0604020202020204" pitchFamily="34" charset="0"/>
                </a:rPr>
                <a:t>b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8" name="文本框 107">
              <a:extLst>
                <a:ext uri="{FF2B5EF4-FFF2-40B4-BE49-F238E27FC236}">
                  <a16:creationId xmlns:a16="http://schemas.microsoft.com/office/drawing/2014/main" id="{D7788839-526C-A0CC-2F15-ADD46743C0CA}"/>
                </a:ext>
              </a:extLst>
            </p:cNvPr>
            <p:cNvSpPr txBox="1"/>
            <p:nvPr/>
          </p:nvSpPr>
          <p:spPr>
            <a:xfrm>
              <a:off x="10127540" y="380965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9" name="文本框 108">
              <a:extLst>
                <a:ext uri="{FF2B5EF4-FFF2-40B4-BE49-F238E27FC236}">
                  <a16:creationId xmlns:a16="http://schemas.microsoft.com/office/drawing/2014/main" id="{311C9F36-5889-455D-613C-1C9169DF3CD1}"/>
                </a:ext>
              </a:extLst>
            </p:cNvPr>
            <p:cNvSpPr txBox="1"/>
            <p:nvPr/>
          </p:nvSpPr>
          <p:spPr>
            <a:xfrm>
              <a:off x="10450179" y="375031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0" name="文本框 109">
              <a:extLst>
                <a:ext uri="{FF2B5EF4-FFF2-40B4-BE49-F238E27FC236}">
                  <a16:creationId xmlns:a16="http://schemas.microsoft.com/office/drawing/2014/main" id="{41491843-9593-41CD-25CD-12A698C21FAD}"/>
                </a:ext>
              </a:extLst>
            </p:cNvPr>
            <p:cNvSpPr txBox="1"/>
            <p:nvPr/>
          </p:nvSpPr>
          <p:spPr>
            <a:xfrm>
              <a:off x="10716174" y="378595"/>
              <a:ext cx="51836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1" name="文本框 110">
              <a:extLst>
                <a:ext uri="{FF2B5EF4-FFF2-40B4-BE49-F238E27FC236}">
                  <a16:creationId xmlns:a16="http://schemas.microsoft.com/office/drawing/2014/main" id="{FC74A398-0A2E-E75A-30C4-83F26E0EBD68}"/>
                </a:ext>
              </a:extLst>
            </p:cNvPr>
            <p:cNvSpPr txBox="1"/>
            <p:nvPr/>
          </p:nvSpPr>
          <p:spPr>
            <a:xfrm>
              <a:off x="9437542" y="393522"/>
              <a:ext cx="68281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si</a:t>
              </a:r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-NC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2" name="文本框 111">
              <a:extLst>
                <a:ext uri="{FF2B5EF4-FFF2-40B4-BE49-F238E27FC236}">
                  <a16:creationId xmlns:a16="http://schemas.microsoft.com/office/drawing/2014/main" id="{61197156-F0EB-FC5A-98A7-88459E6D3E0D}"/>
                </a:ext>
              </a:extLst>
            </p:cNvPr>
            <p:cNvSpPr txBox="1"/>
            <p:nvPr/>
          </p:nvSpPr>
          <p:spPr>
            <a:xfrm>
              <a:off x="9156076" y="168067"/>
              <a:ext cx="92707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si-MCM6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3" name="文本框 112">
              <a:extLst>
                <a:ext uri="{FF2B5EF4-FFF2-40B4-BE49-F238E27FC236}">
                  <a16:creationId xmlns:a16="http://schemas.microsoft.com/office/drawing/2014/main" id="{94611367-5536-4C8C-E874-E43FBB890B5B}"/>
                </a:ext>
              </a:extLst>
            </p:cNvPr>
            <p:cNvSpPr txBox="1"/>
            <p:nvPr/>
          </p:nvSpPr>
          <p:spPr>
            <a:xfrm>
              <a:off x="8912691" y="-58661"/>
              <a:ext cx="11542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TGF-</a:t>
              </a:r>
              <a:r>
                <a:rPr kumimoji="1" lang="en-US" altLang="zh-CN" sz="1400" dirty="0">
                  <a:latin typeface="Symbol" pitchFamily="2" charset="2"/>
                  <a:cs typeface="Arial" panose="020B0604020202020204" pitchFamily="34" charset="0"/>
                </a:rPr>
                <a:t>b1 </a:t>
              </a:r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(1h)</a:t>
              </a:r>
              <a:endParaRPr kumimoji="1" lang="zh-CN" altLang="en-US" sz="1400" dirty="0">
                <a:latin typeface="Symbol" pitchFamily="2" charset="2"/>
                <a:cs typeface="Arial" panose="020B0604020202020204" pitchFamily="34" charset="0"/>
              </a:endParaRPr>
            </a:p>
          </p:txBody>
        </p:sp>
        <p:sp>
          <p:nvSpPr>
            <p:cNvPr id="114" name="文本框 113">
              <a:extLst>
                <a:ext uri="{FF2B5EF4-FFF2-40B4-BE49-F238E27FC236}">
                  <a16:creationId xmlns:a16="http://schemas.microsoft.com/office/drawing/2014/main" id="{27FF2DAA-C641-BCDE-AF35-0BCF25F576EF}"/>
                </a:ext>
              </a:extLst>
            </p:cNvPr>
            <p:cNvSpPr txBox="1"/>
            <p:nvPr/>
          </p:nvSpPr>
          <p:spPr>
            <a:xfrm>
              <a:off x="11020305" y="371574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5" name="文本框 114">
              <a:extLst>
                <a:ext uri="{FF2B5EF4-FFF2-40B4-BE49-F238E27FC236}">
                  <a16:creationId xmlns:a16="http://schemas.microsoft.com/office/drawing/2014/main" id="{606F9439-DB95-DD55-EE2F-817E21A89581}"/>
                </a:ext>
              </a:extLst>
            </p:cNvPr>
            <p:cNvSpPr txBox="1"/>
            <p:nvPr/>
          </p:nvSpPr>
          <p:spPr>
            <a:xfrm>
              <a:off x="10415874" y="147782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6" name="文本框 115">
              <a:extLst>
                <a:ext uri="{FF2B5EF4-FFF2-40B4-BE49-F238E27FC236}">
                  <a16:creationId xmlns:a16="http://schemas.microsoft.com/office/drawing/2014/main" id="{440F10D2-A484-C7E4-B7E2-E3F092C21490}"/>
                </a:ext>
              </a:extLst>
            </p:cNvPr>
            <p:cNvSpPr txBox="1"/>
            <p:nvPr/>
          </p:nvSpPr>
          <p:spPr>
            <a:xfrm>
              <a:off x="10738513" y="141848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7" name="文本框 116">
              <a:extLst>
                <a:ext uri="{FF2B5EF4-FFF2-40B4-BE49-F238E27FC236}">
                  <a16:creationId xmlns:a16="http://schemas.microsoft.com/office/drawing/2014/main" id="{A2B583CD-DE8D-DC64-1802-73147F704A53}"/>
                </a:ext>
              </a:extLst>
            </p:cNvPr>
            <p:cNvSpPr txBox="1"/>
            <p:nvPr/>
          </p:nvSpPr>
          <p:spPr>
            <a:xfrm>
              <a:off x="11004508" y="145412"/>
              <a:ext cx="51836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8" name="文本框 117">
              <a:extLst>
                <a:ext uri="{FF2B5EF4-FFF2-40B4-BE49-F238E27FC236}">
                  <a16:creationId xmlns:a16="http://schemas.microsoft.com/office/drawing/2014/main" id="{8966D13C-D104-B654-17B0-B2B30EDEC460}"/>
                </a:ext>
              </a:extLst>
            </p:cNvPr>
            <p:cNvSpPr txBox="1"/>
            <p:nvPr/>
          </p:nvSpPr>
          <p:spPr>
            <a:xfrm>
              <a:off x="10141101" y="127451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9" name="文本框 118">
              <a:extLst>
                <a:ext uri="{FF2B5EF4-FFF2-40B4-BE49-F238E27FC236}">
                  <a16:creationId xmlns:a16="http://schemas.microsoft.com/office/drawing/2014/main" id="{A8D657D7-2A8C-142A-047D-BF815A5021EA}"/>
                </a:ext>
              </a:extLst>
            </p:cNvPr>
            <p:cNvSpPr txBox="1"/>
            <p:nvPr/>
          </p:nvSpPr>
          <p:spPr>
            <a:xfrm>
              <a:off x="10146617" y="-63732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0" name="文本框 119">
              <a:extLst>
                <a:ext uri="{FF2B5EF4-FFF2-40B4-BE49-F238E27FC236}">
                  <a16:creationId xmlns:a16="http://schemas.microsoft.com/office/drawing/2014/main" id="{538E7C36-4251-CC1D-306F-6C8DD9638FC5}"/>
                </a:ext>
              </a:extLst>
            </p:cNvPr>
            <p:cNvSpPr txBox="1"/>
            <p:nvPr/>
          </p:nvSpPr>
          <p:spPr>
            <a:xfrm>
              <a:off x="10435794" y="-70958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1" name="文本框 120">
              <a:extLst>
                <a:ext uri="{FF2B5EF4-FFF2-40B4-BE49-F238E27FC236}">
                  <a16:creationId xmlns:a16="http://schemas.microsoft.com/office/drawing/2014/main" id="{A34DD65C-7337-FD59-4206-BA94E32717A2}"/>
                </a:ext>
              </a:extLst>
            </p:cNvPr>
            <p:cNvSpPr txBox="1"/>
            <p:nvPr/>
          </p:nvSpPr>
          <p:spPr>
            <a:xfrm>
              <a:off x="10711750" y="-56711"/>
              <a:ext cx="51836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2" name="文本框 121">
              <a:extLst>
                <a:ext uri="{FF2B5EF4-FFF2-40B4-BE49-F238E27FC236}">
                  <a16:creationId xmlns:a16="http://schemas.microsoft.com/office/drawing/2014/main" id="{64D8A656-B996-CB99-FAE6-740697151267}"/>
                </a:ext>
              </a:extLst>
            </p:cNvPr>
            <p:cNvSpPr txBox="1"/>
            <p:nvPr/>
          </p:nvSpPr>
          <p:spPr>
            <a:xfrm>
              <a:off x="11004716" y="-63732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60" name="图片 159">
              <a:extLst>
                <a:ext uri="{FF2B5EF4-FFF2-40B4-BE49-F238E27FC236}">
                  <a16:creationId xmlns:a16="http://schemas.microsoft.com/office/drawing/2014/main" id="{517B9743-9FC6-F9AD-BD21-D67A3E9283B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115245" y="739251"/>
              <a:ext cx="1238981" cy="1717678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  <p:grpSp>
        <p:nvGrpSpPr>
          <p:cNvPr id="166" name="组合 165">
            <a:extLst>
              <a:ext uri="{FF2B5EF4-FFF2-40B4-BE49-F238E27FC236}">
                <a16:creationId xmlns:a16="http://schemas.microsoft.com/office/drawing/2014/main" id="{9B03771D-D26B-C019-9581-ED38EBA197DB}"/>
              </a:ext>
            </a:extLst>
          </p:cNvPr>
          <p:cNvGrpSpPr/>
          <p:nvPr/>
        </p:nvGrpSpPr>
        <p:grpSpPr>
          <a:xfrm>
            <a:off x="6088034" y="3961117"/>
            <a:ext cx="3499039" cy="2715295"/>
            <a:chOff x="4553410" y="3601406"/>
            <a:chExt cx="3499039" cy="2715295"/>
          </a:xfrm>
        </p:grpSpPr>
        <p:sp>
          <p:nvSpPr>
            <p:cNvPr id="74" name="文本框 73">
              <a:extLst>
                <a:ext uri="{FF2B5EF4-FFF2-40B4-BE49-F238E27FC236}">
                  <a16:creationId xmlns:a16="http://schemas.microsoft.com/office/drawing/2014/main" id="{91E2D1C3-92AA-1A06-E6B9-F854920401BC}"/>
                </a:ext>
              </a:extLst>
            </p:cNvPr>
            <p:cNvSpPr txBox="1"/>
            <p:nvPr/>
          </p:nvSpPr>
          <p:spPr>
            <a:xfrm>
              <a:off x="5234357" y="4280434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130-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5" name="文本框 74">
              <a:extLst>
                <a:ext uri="{FF2B5EF4-FFF2-40B4-BE49-F238E27FC236}">
                  <a16:creationId xmlns:a16="http://schemas.microsoft.com/office/drawing/2014/main" id="{3EE0450D-A850-0147-FE60-DAD038BF9B76}"/>
                </a:ext>
              </a:extLst>
            </p:cNvPr>
            <p:cNvSpPr txBox="1"/>
            <p:nvPr/>
          </p:nvSpPr>
          <p:spPr>
            <a:xfrm>
              <a:off x="5234357" y="4526423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100-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6" name="文本框 75">
              <a:extLst>
                <a:ext uri="{FF2B5EF4-FFF2-40B4-BE49-F238E27FC236}">
                  <a16:creationId xmlns:a16="http://schemas.microsoft.com/office/drawing/2014/main" id="{9E6B66DE-2B20-2F2B-FB8F-A2D2FD5B2C18}"/>
                </a:ext>
              </a:extLst>
            </p:cNvPr>
            <p:cNvSpPr txBox="1"/>
            <p:nvPr/>
          </p:nvSpPr>
          <p:spPr>
            <a:xfrm>
              <a:off x="5333213" y="4855331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70-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7" name="文本框 76">
              <a:extLst>
                <a:ext uri="{FF2B5EF4-FFF2-40B4-BE49-F238E27FC236}">
                  <a16:creationId xmlns:a16="http://schemas.microsoft.com/office/drawing/2014/main" id="{7F132377-1EAB-3558-970E-CF0A73D92607}"/>
                </a:ext>
              </a:extLst>
            </p:cNvPr>
            <p:cNvSpPr txBox="1"/>
            <p:nvPr/>
          </p:nvSpPr>
          <p:spPr>
            <a:xfrm>
              <a:off x="5333213" y="5137472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55-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8" name="文本框 77">
              <a:extLst>
                <a:ext uri="{FF2B5EF4-FFF2-40B4-BE49-F238E27FC236}">
                  <a16:creationId xmlns:a16="http://schemas.microsoft.com/office/drawing/2014/main" id="{9ACD4D82-1CAC-F298-C273-7B62649959B8}"/>
                </a:ext>
              </a:extLst>
            </p:cNvPr>
            <p:cNvSpPr txBox="1"/>
            <p:nvPr/>
          </p:nvSpPr>
          <p:spPr>
            <a:xfrm>
              <a:off x="5333213" y="5433447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42-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9" name="文本框 78">
              <a:extLst>
                <a:ext uri="{FF2B5EF4-FFF2-40B4-BE49-F238E27FC236}">
                  <a16:creationId xmlns:a16="http://schemas.microsoft.com/office/drawing/2014/main" id="{8DF2C53F-D588-171F-D1C8-406CA35F8F19}"/>
                </a:ext>
              </a:extLst>
            </p:cNvPr>
            <p:cNvSpPr txBox="1"/>
            <p:nvPr/>
          </p:nvSpPr>
          <p:spPr>
            <a:xfrm>
              <a:off x="5333213" y="5688354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33-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1" name="文本框 80">
              <a:extLst>
                <a:ext uri="{FF2B5EF4-FFF2-40B4-BE49-F238E27FC236}">
                  <a16:creationId xmlns:a16="http://schemas.microsoft.com/office/drawing/2014/main" id="{E4723863-9BBB-0481-FC3D-85FA9426A233}"/>
                </a:ext>
              </a:extLst>
            </p:cNvPr>
            <p:cNvSpPr txBox="1"/>
            <p:nvPr/>
          </p:nvSpPr>
          <p:spPr>
            <a:xfrm>
              <a:off x="6921807" y="5318444"/>
              <a:ext cx="113064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-GSK-3</a:t>
              </a:r>
              <a:r>
                <a:rPr kumimoji="1" lang="en-US" altLang="zh-CN" sz="1400" dirty="0">
                  <a:latin typeface="Symbol" pitchFamily="2" charset="2"/>
                  <a:cs typeface="Arial" panose="020B0604020202020204" pitchFamily="34" charset="0"/>
                </a:rPr>
                <a:t>b</a:t>
              </a:r>
              <a:endParaRPr kumimoji="1" lang="zh-CN" altLang="en-US" sz="1400" dirty="0">
                <a:latin typeface="Symbol" pitchFamily="2" charset="2"/>
                <a:cs typeface="Arial" panose="020B0604020202020204" pitchFamily="34" charset="0"/>
              </a:endParaRPr>
            </a:p>
          </p:txBody>
        </p:sp>
        <p:sp>
          <p:nvSpPr>
            <p:cNvPr id="82" name="文本框 81">
              <a:extLst>
                <a:ext uri="{FF2B5EF4-FFF2-40B4-BE49-F238E27FC236}">
                  <a16:creationId xmlns:a16="http://schemas.microsoft.com/office/drawing/2014/main" id="{2E97C393-FCE3-D14A-D58B-C63B8EA85658}"/>
                </a:ext>
              </a:extLst>
            </p:cNvPr>
            <p:cNvSpPr txBox="1"/>
            <p:nvPr/>
          </p:nvSpPr>
          <p:spPr>
            <a:xfrm>
              <a:off x="5763875" y="4053329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3" name="文本框 82">
              <a:extLst>
                <a:ext uri="{FF2B5EF4-FFF2-40B4-BE49-F238E27FC236}">
                  <a16:creationId xmlns:a16="http://schemas.microsoft.com/office/drawing/2014/main" id="{B62F08F5-1003-13C0-CA23-3C8EE91ADF2E}"/>
                </a:ext>
              </a:extLst>
            </p:cNvPr>
            <p:cNvSpPr txBox="1"/>
            <p:nvPr/>
          </p:nvSpPr>
          <p:spPr>
            <a:xfrm>
              <a:off x="6086514" y="4047395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4" name="文本框 83">
              <a:extLst>
                <a:ext uri="{FF2B5EF4-FFF2-40B4-BE49-F238E27FC236}">
                  <a16:creationId xmlns:a16="http://schemas.microsoft.com/office/drawing/2014/main" id="{EA075A3E-B1C6-6AEB-B6EB-12DCBEF3A603}"/>
                </a:ext>
              </a:extLst>
            </p:cNvPr>
            <p:cNvSpPr txBox="1"/>
            <p:nvPr/>
          </p:nvSpPr>
          <p:spPr>
            <a:xfrm>
              <a:off x="6352509" y="4050959"/>
              <a:ext cx="51836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5" name="文本框 84">
              <a:extLst>
                <a:ext uri="{FF2B5EF4-FFF2-40B4-BE49-F238E27FC236}">
                  <a16:creationId xmlns:a16="http://schemas.microsoft.com/office/drawing/2014/main" id="{74E75DDB-5483-D91E-294D-597E81A54909}"/>
                </a:ext>
              </a:extLst>
            </p:cNvPr>
            <p:cNvSpPr txBox="1"/>
            <p:nvPr/>
          </p:nvSpPr>
          <p:spPr>
            <a:xfrm>
              <a:off x="5073877" y="4065886"/>
              <a:ext cx="68281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si</a:t>
              </a:r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-NC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6" name="文本框 85">
              <a:extLst>
                <a:ext uri="{FF2B5EF4-FFF2-40B4-BE49-F238E27FC236}">
                  <a16:creationId xmlns:a16="http://schemas.microsoft.com/office/drawing/2014/main" id="{28C8DA6F-BF7A-CB85-53AE-803AA4018038}"/>
                </a:ext>
              </a:extLst>
            </p:cNvPr>
            <p:cNvSpPr txBox="1"/>
            <p:nvPr/>
          </p:nvSpPr>
          <p:spPr>
            <a:xfrm>
              <a:off x="4792411" y="3840431"/>
              <a:ext cx="92707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si-MCM6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7" name="文本框 86">
              <a:extLst>
                <a:ext uri="{FF2B5EF4-FFF2-40B4-BE49-F238E27FC236}">
                  <a16:creationId xmlns:a16="http://schemas.microsoft.com/office/drawing/2014/main" id="{26A60B82-FDC9-D0A4-7DB4-554693332680}"/>
                </a:ext>
              </a:extLst>
            </p:cNvPr>
            <p:cNvSpPr txBox="1"/>
            <p:nvPr/>
          </p:nvSpPr>
          <p:spPr>
            <a:xfrm>
              <a:off x="4553410" y="3613703"/>
              <a:ext cx="111188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TGF-</a:t>
              </a:r>
              <a:r>
                <a:rPr kumimoji="1" lang="en-US" altLang="zh-CN" sz="1400" dirty="0">
                  <a:latin typeface="Symbol" pitchFamily="2" charset="2"/>
                  <a:cs typeface="Arial" panose="020B0604020202020204" pitchFamily="34" charset="0"/>
                </a:rPr>
                <a:t>b1 </a:t>
              </a:r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(1h)</a:t>
              </a:r>
              <a:endParaRPr kumimoji="1" lang="zh-CN" altLang="en-US" sz="1400" dirty="0">
                <a:latin typeface="Symbol" pitchFamily="2" charset="2"/>
                <a:cs typeface="Arial" panose="020B0604020202020204" pitchFamily="34" charset="0"/>
              </a:endParaRPr>
            </a:p>
          </p:txBody>
        </p:sp>
        <p:sp>
          <p:nvSpPr>
            <p:cNvPr id="88" name="文本框 87">
              <a:extLst>
                <a:ext uri="{FF2B5EF4-FFF2-40B4-BE49-F238E27FC236}">
                  <a16:creationId xmlns:a16="http://schemas.microsoft.com/office/drawing/2014/main" id="{3BEDDC8D-B074-3CF0-12F9-E495B5D5383A}"/>
                </a:ext>
              </a:extLst>
            </p:cNvPr>
            <p:cNvSpPr txBox="1"/>
            <p:nvPr/>
          </p:nvSpPr>
          <p:spPr>
            <a:xfrm>
              <a:off x="6656640" y="4043938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9" name="文本框 88">
              <a:extLst>
                <a:ext uri="{FF2B5EF4-FFF2-40B4-BE49-F238E27FC236}">
                  <a16:creationId xmlns:a16="http://schemas.microsoft.com/office/drawing/2014/main" id="{8EF96979-E46F-363A-3D9E-ACF3A84ACBE0}"/>
                </a:ext>
              </a:extLst>
            </p:cNvPr>
            <p:cNvSpPr txBox="1"/>
            <p:nvPr/>
          </p:nvSpPr>
          <p:spPr>
            <a:xfrm>
              <a:off x="6052209" y="3820146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0" name="文本框 89">
              <a:extLst>
                <a:ext uri="{FF2B5EF4-FFF2-40B4-BE49-F238E27FC236}">
                  <a16:creationId xmlns:a16="http://schemas.microsoft.com/office/drawing/2014/main" id="{CEA46A9C-0A46-4D9C-FECA-08DD2FC6CCCD}"/>
                </a:ext>
              </a:extLst>
            </p:cNvPr>
            <p:cNvSpPr txBox="1"/>
            <p:nvPr/>
          </p:nvSpPr>
          <p:spPr>
            <a:xfrm>
              <a:off x="6374848" y="3814212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1" name="文本框 90">
              <a:extLst>
                <a:ext uri="{FF2B5EF4-FFF2-40B4-BE49-F238E27FC236}">
                  <a16:creationId xmlns:a16="http://schemas.microsoft.com/office/drawing/2014/main" id="{5191E2DB-C3E6-F615-4A09-D8D85ABA7EC5}"/>
                </a:ext>
              </a:extLst>
            </p:cNvPr>
            <p:cNvSpPr txBox="1"/>
            <p:nvPr/>
          </p:nvSpPr>
          <p:spPr>
            <a:xfrm>
              <a:off x="6640843" y="3817776"/>
              <a:ext cx="51836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2" name="文本框 91">
              <a:extLst>
                <a:ext uri="{FF2B5EF4-FFF2-40B4-BE49-F238E27FC236}">
                  <a16:creationId xmlns:a16="http://schemas.microsoft.com/office/drawing/2014/main" id="{4DD23E76-8FF3-106E-F0AD-4B41D324A96C}"/>
                </a:ext>
              </a:extLst>
            </p:cNvPr>
            <p:cNvSpPr txBox="1"/>
            <p:nvPr/>
          </p:nvSpPr>
          <p:spPr>
            <a:xfrm>
              <a:off x="5777436" y="3799815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3" name="文本框 92">
              <a:extLst>
                <a:ext uri="{FF2B5EF4-FFF2-40B4-BE49-F238E27FC236}">
                  <a16:creationId xmlns:a16="http://schemas.microsoft.com/office/drawing/2014/main" id="{7EF35D95-72ED-3E68-93B8-70FCAFEB1CFD}"/>
                </a:ext>
              </a:extLst>
            </p:cNvPr>
            <p:cNvSpPr txBox="1"/>
            <p:nvPr/>
          </p:nvSpPr>
          <p:spPr>
            <a:xfrm>
              <a:off x="5782952" y="3608632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4" name="文本框 93">
              <a:extLst>
                <a:ext uri="{FF2B5EF4-FFF2-40B4-BE49-F238E27FC236}">
                  <a16:creationId xmlns:a16="http://schemas.microsoft.com/office/drawing/2014/main" id="{A370A501-2558-137E-C5D5-06E6CC3D62AA}"/>
                </a:ext>
              </a:extLst>
            </p:cNvPr>
            <p:cNvSpPr txBox="1"/>
            <p:nvPr/>
          </p:nvSpPr>
          <p:spPr>
            <a:xfrm>
              <a:off x="6072129" y="3601406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5" name="文本框 94">
              <a:extLst>
                <a:ext uri="{FF2B5EF4-FFF2-40B4-BE49-F238E27FC236}">
                  <a16:creationId xmlns:a16="http://schemas.microsoft.com/office/drawing/2014/main" id="{A2E96C24-50A9-6F3A-EE3C-9908E3824911}"/>
                </a:ext>
              </a:extLst>
            </p:cNvPr>
            <p:cNvSpPr txBox="1"/>
            <p:nvPr/>
          </p:nvSpPr>
          <p:spPr>
            <a:xfrm>
              <a:off x="6348085" y="3615653"/>
              <a:ext cx="51836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6" name="文本框 95">
              <a:extLst>
                <a:ext uri="{FF2B5EF4-FFF2-40B4-BE49-F238E27FC236}">
                  <a16:creationId xmlns:a16="http://schemas.microsoft.com/office/drawing/2014/main" id="{0B2FBADE-7DEB-74CA-A13E-BC42F0617A72}"/>
                </a:ext>
              </a:extLst>
            </p:cNvPr>
            <p:cNvSpPr txBox="1"/>
            <p:nvPr/>
          </p:nvSpPr>
          <p:spPr>
            <a:xfrm>
              <a:off x="6641051" y="3608632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5" name="文本框 154">
              <a:extLst>
                <a:ext uri="{FF2B5EF4-FFF2-40B4-BE49-F238E27FC236}">
                  <a16:creationId xmlns:a16="http://schemas.microsoft.com/office/drawing/2014/main" id="{650B716F-3044-BCF7-AE0F-1FB797982AC3}"/>
                </a:ext>
              </a:extLst>
            </p:cNvPr>
            <p:cNvSpPr txBox="1"/>
            <p:nvPr/>
          </p:nvSpPr>
          <p:spPr>
            <a:xfrm>
              <a:off x="5324688" y="6008924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25-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65" name="图片 164">
              <a:extLst>
                <a:ext uri="{FF2B5EF4-FFF2-40B4-BE49-F238E27FC236}">
                  <a16:creationId xmlns:a16="http://schemas.microsoft.com/office/drawing/2014/main" id="{1E24EEC5-D9E3-2339-08E3-04D6D1B4848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719489" y="4324420"/>
              <a:ext cx="1244600" cy="19685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  <p:pic>
        <p:nvPicPr>
          <p:cNvPr id="3" name="图片 2">
            <a:extLst>
              <a:ext uri="{FF2B5EF4-FFF2-40B4-BE49-F238E27FC236}">
                <a16:creationId xmlns:a16="http://schemas.microsoft.com/office/drawing/2014/main" id="{2B9E9AE6-2493-F8E9-3127-D4C98573733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1328" y="1547191"/>
            <a:ext cx="2867772" cy="2989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3210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2D736BF1-9AC2-3DB7-08F9-D4C2A5DBAC10}"/>
              </a:ext>
            </a:extLst>
          </p:cNvPr>
          <p:cNvSpPr txBox="1"/>
          <p:nvPr/>
        </p:nvSpPr>
        <p:spPr>
          <a:xfrm>
            <a:off x="0" y="85645"/>
            <a:ext cx="12727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Figure 7G</a:t>
            </a:r>
            <a:endParaRPr kumimoji="1" lang="zh-CN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5" name="组合 34">
            <a:extLst>
              <a:ext uri="{FF2B5EF4-FFF2-40B4-BE49-F238E27FC236}">
                <a16:creationId xmlns:a16="http://schemas.microsoft.com/office/drawing/2014/main" id="{FA2C33D1-EE68-EDD3-4A35-6F17F24FBA49}"/>
              </a:ext>
            </a:extLst>
          </p:cNvPr>
          <p:cNvGrpSpPr/>
          <p:nvPr/>
        </p:nvGrpSpPr>
        <p:grpSpPr>
          <a:xfrm>
            <a:off x="3983837" y="1430660"/>
            <a:ext cx="3676268" cy="3217927"/>
            <a:chOff x="3949235" y="1271692"/>
            <a:chExt cx="3676268" cy="3217927"/>
          </a:xfrm>
        </p:grpSpPr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FC4CBC3F-7C48-E897-C227-E41775D8A9B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214949" y="2024103"/>
              <a:ext cx="1244600" cy="24130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0E35C163-E449-C9FC-E51D-057E44DA9245}"/>
                </a:ext>
              </a:extLst>
            </p:cNvPr>
            <p:cNvSpPr txBox="1"/>
            <p:nvPr/>
          </p:nvSpPr>
          <p:spPr>
            <a:xfrm>
              <a:off x="4794119" y="4181842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17-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A99DC845-EFF9-D3C8-0588-ACB3ED1D734E}"/>
                </a:ext>
              </a:extLst>
            </p:cNvPr>
            <p:cNvSpPr txBox="1"/>
            <p:nvPr/>
          </p:nvSpPr>
          <p:spPr>
            <a:xfrm>
              <a:off x="4696273" y="1912832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130-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594B501A-0633-8A4F-5293-9AB9CCFAD939}"/>
                </a:ext>
              </a:extLst>
            </p:cNvPr>
            <p:cNvSpPr txBox="1"/>
            <p:nvPr/>
          </p:nvSpPr>
          <p:spPr>
            <a:xfrm>
              <a:off x="4696273" y="2208533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100-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E859B0A4-BC0F-63B5-ECBC-10BAF368DFE0}"/>
                </a:ext>
              </a:extLst>
            </p:cNvPr>
            <p:cNvSpPr txBox="1"/>
            <p:nvPr/>
          </p:nvSpPr>
          <p:spPr>
            <a:xfrm>
              <a:off x="4795129" y="2577959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70-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9D5E7EA1-4D0D-BC55-8FAF-6A8C47D8BC3C}"/>
                </a:ext>
              </a:extLst>
            </p:cNvPr>
            <p:cNvSpPr txBox="1"/>
            <p:nvPr/>
          </p:nvSpPr>
          <p:spPr>
            <a:xfrm>
              <a:off x="4795129" y="2901198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55-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7B2E77AF-092C-5E45-4A8B-B593E1C4808F}"/>
                </a:ext>
              </a:extLst>
            </p:cNvPr>
            <p:cNvSpPr txBox="1"/>
            <p:nvPr/>
          </p:nvSpPr>
          <p:spPr>
            <a:xfrm>
              <a:off x="4795129" y="3250338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42-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10C812E3-5F4F-1F7E-A7BB-AB20F3351AF0}"/>
                </a:ext>
              </a:extLst>
            </p:cNvPr>
            <p:cNvSpPr txBox="1"/>
            <p:nvPr/>
          </p:nvSpPr>
          <p:spPr>
            <a:xfrm>
              <a:off x="4806811" y="3501272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33-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622F92CE-DB44-BFD9-995D-3DCB61443392}"/>
                </a:ext>
              </a:extLst>
            </p:cNvPr>
            <p:cNvSpPr txBox="1"/>
            <p:nvPr/>
          </p:nvSpPr>
          <p:spPr>
            <a:xfrm>
              <a:off x="4805201" y="3842166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25-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E630E961-5B59-7897-B5F0-7E5B4377D2DA}"/>
                </a:ext>
              </a:extLst>
            </p:cNvPr>
            <p:cNvSpPr txBox="1"/>
            <p:nvPr/>
          </p:nvSpPr>
          <p:spPr>
            <a:xfrm>
              <a:off x="6426091" y="3655160"/>
              <a:ext cx="119941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-Snail1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B7BB7B30-916E-FC2D-149B-5AE385827A73}"/>
                </a:ext>
              </a:extLst>
            </p:cNvPr>
            <p:cNvSpPr txBox="1"/>
            <p:nvPr/>
          </p:nvSpPr>
          <p:spPr>
            <a:xfrm>
              <a:off x="5268159" y="1723615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1481B17B-987C-F0B3-D790-E2FBA86FB93D}"/>
                </a:ext>
              </a:extLst>
            </p:cNvPr>
            <p:cNvSpPr txBox="1"/>
            <p:nvPr/>
          </p:nvSpPr>
          <p:spPr>
            <a:xfrm>
              <a:off x="5590798" y="1717681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6821DA7F-1B48-2CE3-658D-38D9C34AA4FB}"/>
                </a:ext>
              </a:extLst>
            </p:cNvPr>
            <p:cNvSpPr txBox="1"/>
            <p:nvPr/>
          </p:nvSpPr>
          <p:spPr>
            <a:xfrm>
              <a:off x="5856793" y="1721245"/>
              <a:ext cx="51836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ED4DA2CF-C24A-E949-B651-60B3882497D0}"/>
                </a:ext>
              </a:extLst>
            </p:cNvPr>
            <p:cNvSpPr txBox="1"/>
            <p:nvPr/>
          </p:nvSpPr>
          <p:spPr>
            <a:xfrm>
              <a:off x="4578161" y="1736172"/>
              <a:ext cx="68281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si</a:t>
              </a:r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-NC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AF5183DE-A8F0-C840-4EAA-5F165A2F49B6}"/>
                </a:ext>
              </a:extLst>
            </p:cNvPr>
            <p:cNvSpPr txBox="1"/>
            <p:nvPr/>
          </p:nvSpPr>
          <p:spPr>
            <a:xfrm>
              <a:off x="4296695" y="1510717"/>
              <a:ext cx="92707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si-MCM6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71D3F52B-7855-87D2-A74B-632AA6F0388A}"/>
                </a:ext>
              </a:extLst>
            </p:cNvPr>
            <p:cNvSpPr txBox="1"/>
            <p:nvPr/>
          </p:nvSpPr>
          <p:spPr>
            <a:xfrm>
              <a:off x="3949235" y="1283989"/>
              <a:ext cx="129492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TGF-</a:t>
              </a:r>
              <a:r>
                <a:rPr kumimoji="1" lang="en-US" altLang="zh-CN" sz="1400" dirty="0">
                  <a:latin typeface="Symbol" pitchFamily="2" charset="2"/>
                  <a:cs typeface="Arial" panose="020B0604020202020204" pitchFamily="34" charset="0"/>
                </a:rPr>
                <a:t>b1 (</a:t>
              </a:r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48h</a:t>
              </a:r>
              <a:r>
                <a:rPr kumimoji="1" lang="en-US" altLang="zh-CN" sz="1400" dirty="0">
                  <a:latin typeface="Symbol" pitchFamily="2" charset="2"/>
                  <a:cs typeface="Arial" panose="020B0604020202020204" pitchFamily="34" charset="0"/>
                </a:rPr>
                <a:t>)</a:t>
              </a:r>
              <a:endParaRPr kumimoji="1" lang="zh-CN" altLang="en-US" sz="1400" dirty="0">
                <a:latin typeface="Symbol" pitchFamily="2" charset="2"/>
                <a:cs typeface="Arial" panose="020B0604020202020204" pitchFamily="34" charset="0"/>
              </a:endParaRPr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29010193-53E2-C9C1-A49D-06B7ADAC7C92}"/>
                </a:ext>
              </a:extLst>
            </p:cNvPr>
            <p:cNvSpPr txBox="1"/>
            <p:nvPr/>
          </p:nvSpPr>
          <p:spPr>
            <a:xfrm>
              <a:off x="6160924" y="1714224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06E0BD58-84AC-51C6-4EA6-192CE9142BA1}"/>
                </a:ext>
              </a:extLst>
            </p:cNvPr>
            <p:cNvSpPr txBox="1"/>
            <p:nvPr/>
          </p:nvSpPr>
          <p:spPr>
            <a:xfrm>
              <a:off x="5556493" y="1490432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DE8814F5-6300-7CC6-E0AC-A50E8B76C34B}"/>
                </a:ext>
              </a:extLst>
            </p:cNvPr>
            <p:cNvSpPr txBox="1"/>
            <p:nvPr/>
          </p:nvSpPr>
          <p:spPr>
            <a:xfrm>
              <a:off x="5879132" y="1484498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E284456C-4D8D-575D-B877-7DB2B4DD5044}"/>
                </a:ext>
              </a:extLst>
            </p:cNvPr>
            <p:cNvSpPr txBox="1"/>
            <p:nvPr/>
          </p:nvSpPr>
          <p:spPr>
            <a:xfrm>
              <a:off x="6145127" y="1488062"/>
              <a:ext cx="51836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E89CE09E-7B9C-1948-AF3C-F022041786A7}"/>
                </a:ext>
              </a:extLst>
            </p:cNvPr>
            <p:cNvSpPr txBox="1"/>
            <p:nvPr/>
          </p:nvSpPr>
          <p:spPr>
            <a:xfrm>
              <a:off x="5281720" y="1470101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09C0C7A8-31E9-7B72-5113-893411DD6A86}"/>
                </a:ext>
              </a:extLst>
            </p:cNvPr>
            <p:cNvSpPr txBox="1"/>
            <p:nvPr/>
          </p:nvSpPr>
          <p:spPr>
            <a:xfrm>
              <a:off x="5287236" y="1278918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DD7F6B5E-036B-21C0-3320-C84049B01C23}"/>
                </a:ext>
              </a:extLst>
            </p:cNvPr>
            <p:cNvSpPr txBox="1"/>
            <p:nvPr/>
          </p:nvSpPr>
          <p:spPr>
            <a:xfrm>
              <a:off x="5576413" y="1271692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1982196D-A2A7-2026-E980-4AA4A7A28BED}"/>
                </a:ext>
              </a:extLst>
            </p:cNvPr>
            <p:cNvSpPr txBox="1"/>
            <p:nvPr/>
          </p:nvSpPr>
          <p:spPr>
            <a:xfrm>
              <a:off x="5852369" y="1285939"/>
              <a:ext cx="51836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id="{D136A255-313E-6473-3629-66F7F1762023}"/>
                </a:ext>
              </a:extLst>
            </p:cNvPr>
            <p:cNvSpPr txBox="1"/>
            <p:nvPr/>
          </p:nvSpPr>
          <p:spPr>
            <a:xfrm>
              <a:off x="6145335" y="1278918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4" name="组合 63">
            <a:extLst>
              <a:ext uri="{FF2B5EF4-FFF2-40B4-BE49-F238E27FC236}">
                <a16:creationId xmlns:a16="http://schemas.microsoft.com/office/drawing/2014/main" id="{6A757442-9814-457F-407E-85CBA4B8E61E}"/>
              </a:ext>
            </a:extLst>
          </p:cNvPr>
          <p:cNvGrpSpPr/>
          <p:nvPr/>
        </p:nvGrpSpPr>
        <p:grpSpPr>
          <a:xfrm>
            <a:off x="7349440" y="1430660"/>
            <a:ext cx="3629423" cy="3217927"/>
            <a:chOff x="7299303" y="1276772"/>
            <a:chExt cx="3629423" cy="3217927"/>
          </a:xfrm>
        </p:grpSpPr>
        <p:pic>
          <p:nvPicPr>
            <p:cNvPr id="37" name="图片 36">
              <a:extLst>
                <a:ext uri="{FF2B5EF4-FFF2-40B4-BE49-F238E27FC236}">
                  <a16:creationId xmlns:a16="http://schemas.microsoft.com/office/drawing/2014/main" id="{DDF494A6-F1AB-DC7A-CCC4-A295B39B97A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530499" y="2022001"/>
              <a:ext cx="1244600" cy="24130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id="{3F0A4CA5-DE4E-B080-DC90-AC7184510CE8}"/>
                </a:ext>
              </a:extLst>
            </p:cNvPr>
            <p:cNvSpPr txBox="1"/>
            <p:nvPr/>
          </p:nvSpPr>
          <p:spPr>
            <a:xfrm>
              <a:off x="8119122" y="4186922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17-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" name="文本框 40">
              <a:extLst>
                <a:ext uri="{FF2B5EF4-FFF2-40B4-BE49-F238E27FC236}">
                  <a16:creationId xmlns:a16="http://schemas.microsoft.com/office/drawing/2014/main" id="{AA0AE7D1-EE1E-9CD2-354B-07FE1953BAB6}"/>
                </a:ext>
              </a:extLst>
            </p:cNvPr>
            <p:cNvSpPr txBox="1"/>
            <p:nvPr/>
          </p:nvSpPr>
          <p:spPr>
            <a:xfrm>
              <a:off x="8021276" y="1917912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130-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2" name="文本框 41">
              <a:extLst>
                <a:ext uri="{FF2B5EF4-FFF2-40B4-BE49-F238E27FC236}">
                  <a16:creationId xmlns:a16="http://schemas.microsoft.com/office/drawing/2014/main" id="{7348B3E7-D9AD-0819-0009-AF4524D23EBA}"/>
                </a:ext>
              </a:extLst>
            </p:cNvPr>
            <p:cNvSpPr txBox="1"/>
            <p:nvPr/>
          </p:nvSpPr>
          <p:spPr>
            <a:xfrm>
              <a:off x="8021276" y="2213613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100-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" name="文本框 42">
              <a:extLst>
                <a:ext uri="{FF2B5EF4-FFF2-40B4-BE49-F238E27FC236}">
                  <a16:creationId xmlns:a16="http://schemas.microsoft.com/office/drawing/2014/main" id="{1FE6B864-BB27-B650-AE13-3F66E572BF96}"/>
                </a:ext>
              </a:extLst>
            </p:cNvPr>
            <p:cNvSpPr txBox="1"/>
            <p:nvPr/>
          </p:nvSpPr>
          <p:spPr>
            <a:xfrm>
              <a:off x="8120132" y="2583039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70-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" name="文本框 43">
              <a:extLst>
                <a:ext uri="{FF2B5EF4-FFF2-40B4-BE49-F238E27FC236}">
                  <a16:creationId xmlns:a16="http://schemas.microsoft.com/office/drawing/2014/main" id="{02D1A1A2-4275-7E1E-5CBF-E3627E29CE4A}"/>
                </a:ext>
              </a:extLst>
            </p:cNvPr>
            <p:cNvSpPr txBox="1"/>
            <p:nvPr/>
          </p:nvSpPr>
          <p:spPr>
            <a:xfrm>
              <a:off x="8120132" y="2906278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55-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5" name="文本框 44">
              <a:extLst>
                <a:ext uri="{FF2B5EF4-FFF2-40B4-BE49-F238E27FC236}">
                  <a16:creationId xmlns:a16="http://schemas.microsoft.com/office/drawing/2014/main" id="{DEC4288A-F3C4-7289-51B6-C132F48227DA}"/>
                </a:ext>
              </a:extLst>
            </p:cNvPr>
            <p:cNvSpPr txBox="1"/>
            <p:nvPr/>
          </p:nvSpPr>
          <p:spPr>
            <a:xfrm>
              <a:off x="8120132" y="3255418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42-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6" name="文本框 45">
              <a:extLst>
                <a:ext uri="{FF2B5EF4-FFF2-40B4-BE49-F238E27FC236}">
                  <a16:creationId xmlns:a16="http://schemas.microsoft.com/office/drawing/2014/main" id="{701B3EA7-E4A9-719C-83BC-195823AC7636}"/>
                </a:ext>
              </a:extLst>
            </p:cNvPr>
            <p:cNvSpPr txBox="1"/>
            <p:nvPr/>
          </p:nvSpPr>
          <p:spPr>
            <a:xfrm>
              <a:off x="8131814" y="3506352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33-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" name="文本框 46">
              <a:extLst>
                <a:ext uri="{FF2B5EF4-FFF2-40B4-BE49-F238E27FC236}">
                  <a16:creationId xmlns:a16="http://schemas.microsoft.com/office/drawing/2014/main" id="{0F83E7DA-23EF-F340-FF73-D65308F4D82E}"/>
                </a:ext>
              </a:extLst>
            </p:cNvPr>
            <p:cNvSpPr txBox="1"/>
            <p:nvPr/>
          </p:nvSpPr>
          <p:spPr>
            <a:xfrm>
              <a:off x="8130204" y="3847246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25-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" name="文本框 47">
              <a:extLst>
                <a:ext uri="{FF2B5EF4-FFF2-40B4-BE49-F238E27FC236}">
                  <a16:creationId xmlns:a16="http://schemas.microsoft.com/office/drawing/2014/main" id="{8A5F3591-9BD8-5136-664E-530B5EE7FA9A}"/>
                </a:ext>
              </a:extLst>
            </p:cNvPr>
            <p:cNvSpPr txBox="1"/>
            <p:nvPr/>
          </p:nvSpPr>
          <p:spPr>
            <a:xfrm>
              <a:off x="9729314" y="3404226"/>
              <a:ext cx="119941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-GAPDH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9" name="文本框 48">
              <a:extLst>
                <a:ext uri="{FF2B5EF4-FFF2-40B4-BE49-F238E27FC236}">
                  <a16:creationId xmlns:a16="http://schemas.microsoft.com/office/drawing/2014/main" id="{F4104438-DDAB-0105-9715-821968D5D525}"/>
                </a:ext>
              </a:extLst>
            </p:cNvPr>
            <p:cNvSpPr txBox="1"/>
            <p:nvPr/>
          </p:nvSpPr>
          <p:spPr>
            <a:xfrm>
              <a:off x="8593162" y="1728695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0" name="文本框 49">
              <a:extLst>
                <a:ext uri="{FF2B5EF4-FFF2-40B4-BE49-F238E27FC236}">
                  <a16:creationId xmlns:a16="http://schemas.microsoft.com/office/drawing/2014/main" id="{7D0642A0-F28A-DC96-5CA0-F18EAD710751}"/>
                </a:ext>
              </a:extLst>
            </p:cNvPr>
            <p:cNvSpPr txBox="1"/>
            <p:nvPr/>
          </p:nvSpPr>
          <p:spPr>
            <a:xfrm>
              <a:off x="8915801" y="1722761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1" name="文本框 50">
              <a:extLst>
                <a:ext uri="{FF2B5EF4-FFF2-40B4-BE49-F238E27FC236}">
                  <a16:creationId xmlns:a16="http://schemas.microsoft.com/office/drawing/2014/main" id="{FF0D818B-1B7C-89A8-ABBC-B7576AC58FC6}"/>
                </a:ext>
              </a:extLst>
            </p:cNvPr>
            <p:cNvSpPr txBox="1"/>
            <p:nvPr/>
          </p:nvSpPr>
          <p:spPr>
            <a:xfrm>
              <a:off x="9181796" y="1726325"/>
              <a:ext cx="51836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2" name="文本框 51">
              <a:extLst>
                <a:ext uri="{FF2B5EF4-FFF2-40B4-BE49-F238E27FC236}">
                  <a16:creationId xmlns:a16="http://schemas.microsoft.com/office/drawing/2014/main" id="{6B76E91B-AD59-B414-9466-B4FE70C13F58}"/>
                </a:ext>
              </a:extLst>
            </p:cNvPr>
            <p:cNvSpPr txBox="1"/>
            <p:nvPr/>
          </p:nvSpPr>
          <p:spPr>
            <a:xfrm>
              <a:off x="7903164" y="1741252"/>
              <a:ext cx="68281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si</a:t>
              </a:r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-NC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3" name="文本框 52">
              <a:extLst>
                <a:ext uri="{FF2B5EF4-FFF2-40B4-BE49-F238E27FC236}">
                  <a16:creationId xmlns:a16="http://schemas.microsoft.com/office/drawing/2014/main" id="{0E4E8181-42FA-861D-78E2-F37857186FA0}"/>
                </a:ext>
              </a:extLst>
            </p:cNvPr>
            <p:cNvSpPr txBox="1"/>
            <p:nvPr/>
          </p:nvSpPr>
          <p:spPr>
            <a:xfrm>
              <a:off x="7621698" y="1515797"/>
              <a:ext cx="92707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si-MCM6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4" name="文本框 53">
              <a:extLst>
                <a:ext uri="{FF2B5EF4-FFF2-40B4-BE49-F238E27FC236}">
                  <a16:creationId xmlns:a16="http://schemas.microsoft.com/office/drawing/2014/main" id="{920836CB-04A8-F022-7CC6-3931A25FA264}"/>
                </a:ext>
              </a:extLst>
            </p:cNvPr>
            <p:cNvSpPr txBox="1"/>
            <p:nvPr/>
          </p:nvSpPr>
          <p:spPr>
            <a:xfrm>
              <a:off x="7299303" y="1289069"/>
              <a:ext cx="126884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TGF-</a:t>
              </a:r>
              <a:r>
                <a:rPr kumimoji="1" lang="en-US" altLang="zh-CN" sz="1400" dirty="0">
                  <a:latin typeface="Symbol" pitchFamily="2" charset="2"/>
                  <a:cs typeface="Arial" panose="020B0604020202020204" pitchFamily="34" charset="0"/>
                </a:rPr>
                <a:t>b1 </a:t>
              </a:r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(48h)</a:t>
              </a:r>
              <a:endParaRPr kumimoji="1" lang="zh-CN" altLang="en-US" sz="1400" dirty="0">
                <a:latin typeface="Symbol" pitchFamily="2" charset="2"/>
                <a:cs typeface="Arial" panose="020B0604020202020204" pitchFamily="34" charset="0"/>
              </a:endParaRPr>
            </a:p>
          </p:txBody>
        </p:sp>
        <p:sp>
          <p:nvSpPr>
            <p:cNvPr id="55" name="文本框 54">
              <a:extLst>
                <a:ext uri="{FF2B5EF4-FFF2-40B4-BE49-F238E27FC236}">
                  <a16:creationId xmlns:a16="http://schemas.microsoft.com/office/drawing/2014/main" id="{12CC5F71-4457-7230-65F2-08BFE0B15135}"/>
                </a:ext>
              </a:extLst>
            </p:cNvPr>
            <p:cNvSpPr txBox="1"/>
            <p:nvPr/>
          </p:nvSpPr>
          <p:spPr>
            <a:xfrm>
              <a:off x="9485927" y="1719304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6" name="文本框 55">
              <a:extLst>
                <a:ext uri="{FF2B5EF4-FFF2-40B4-BE49-F238E27FC236}">
                  <a16:creationId xmlns:a16="http://schemas.microsoft.com/office/drawing/2014/main" id="{508112AA-74D2-9F65-F0E9-4291C2737CE6}"/>
                </a:ext>
              </a:extLst>
            </p:cNvPr>
            <p:cNvSpPr txBox="1"/>
            <p:nvPr/>
          </p:nvSpPr>
          <p:spPr>
            <a:xfrm>
              <a:off x="8881496" y="1495512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7" name="文本框 56">
              <a:extLst>
                <a:ext uri="{FF2B5EF4-FFF2-40B4-BE49-F238E27FC236}">
                  <a16:creationId xmlns:a16="http://schemas.microsoft.com/office/drawing/2014/main" id="{494B4234-5B80-7611-BEA0-37D26526E0F0}"/>
                </a:ext>
              </a:extLst>
            </p:cNvPr>
            <p:cNvSpPr txBox="1"/>
            <p:nvPr/>
          </p:nvSpPr>
          <p:spPr>
            <a:xfrm>
              <a:off x="9204135" y="1489578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8" name="文本框 57">
              <a:extLst>
                <a:ext uri="{FF2B5EF4-FFF2-40B4-BE49-F238E27FC236}">
                  <a16:creationId xmlns:a16="http://schemas.microsoft.com/office/drawing/2014/main" id="{51353736-2529-F559-C986-00D091D291DE}"/>
                </a:ext>
              </a:extLst>
            </p:cNvPr>
            <p:cNvSpPr txBox="1"/>
            <p:nvPr/>
          </p:nvSpPr>
          <p:spPr>
            <a:xfrm>
              <a:off x="9470130" y="1493142"/>
              <a:ext cx="51836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9" name="文本框 58">
              <a:extLst>
                <a:ext uri="{FF2B5EF4-FFF2-40B4-BE49-F238E27FC236}">
                  <a16:creationId xmlns:a16="http://schemas.microsoft.com/office/drawing/2014/main" id="{4BF24F3F-C563-1D35-924A-B3E6ACE09CE8}"/>
                </a:ext>
              </a:extLst>
            </p:cNvPr>
            <p:cNvSpPr txBox="1"/>
            <p:nvPr/>
          </p:nvSpPr>
          <p:spPr>
            <a:xfrm>
              <a:off x="8606723" y="1475181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0" name="文本框 59">
              <a:extLst>
                <a:ext uri="{FF2B5EF4-FFF2-40B4-BE49-F238E27FC236}">
                  <a16:creationId xmlns:a16="http://schemas.microsoft.com/office/drawing/2014/main" id="{3C49BB67-4AE1-8D7E-E607-FA7174CA3D55}"/>
                </a:ext>
              </a:extLst>
            </p:cNvPr>
            <p:cNvSpPr txBox="1"/>
            <p:nvPr/>
          </p:nvSpPr>
          <p:spPr>
            <a:xfrm>
              <a:off x="8612239" y="1283998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1" name="文本框 60">
              <a:extLst>
                <a:ext uri="{FF2B5EF4-FFF2-40B4-BE49-F238E27FC236}">
                  <a16:creationId xmlns:a16="http://schemas.microsoft.com/office/drawing/2014/main" id="{6EC18BF8-9927-5178-D034-57684EDFCB63}"/>
                </a:ext>
              </a:extLst>
            </p:cNvPr>
            <p:cNvSpPr txBox="1"/>
            <p:nvPr/>
          </p:nvSpPr>
          <p:spPr>
            <a:xfrm>
              <a:off x="8901416" y="1276772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2" name="文本框 61">
              <a:extLst>
                <a:ext uri="{FF2B5EF4-FFF2-40B4-BE49-F238E27FC236}">
                  <a16:creationId xmlns:a16="http://schemas.microsoft.com/office/drawing/2014/main" id="{C44FB1E2-1A41-C683-C470-12FF6F7DF4F0}"/>
                </a:ext>
              </a:extLst>
            </p:cNvPr>
            <p:cNvSpPr txBox="1"/>
            <p:nvPr/>
          </p:nvSpPr>
          <p:spPr>
            <a:xfrm>
              <a:off x="9177372" y="1291019"/>
              <a:ext cx="51836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3" name="文本框 62">
              <a:extLst>
                <a:ext uri="{FF2B5EF4-FFF2-40B4-BE49-F238E27FC236}">
                  <a16:creationId xmlns:a16="http://schemas.microsoft.com/office/drawing/2014/main" id="{6D130135-D027-E315-AE6F-2E3936B17F8C}"/>
                </a:ext>
              </a:extLst>
            </p:cNvPr>
            <p:cNvSpPr txBox="1"/>
            <p:nvPr/>
          </p:nvSpPr>
          <p:spPr>
            <a:xfrm>
              <a:off x="9470338" y="1283998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7" name="图片 6">
            <a:extLst>
              <a:ext uri="{FF2B5EF4-FFF2-40B4-BE49-F238E27FC236}">
                <a16:creationId xmlns:a16="http://schemas.microsoft.com/office/drawing/2014/main" id="{6D9C201E-F233-8778-D68B-F184DE1A7C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091" y="2148465"/>
            <a:ext cx="3647538" cy="1973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20967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38CD63A7-B899-6D87-0DD7-2F65B756A358}"/>
              </a:ext>
            </a:extLst>
          </p:cNvPr>
          <p:cNvSpPr txBox="1"/>
          <p:nvPr/>
        </p:nvSpPr>
        <p:spPr>
          <a:xfrm>
            <a:off x="0" y="85645"/>
            <a:ext cx="12727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Figure 7I</a:t>
            </a:r>
          </a:p>
        </p:txBody>
      </p:sp>
      <p:grpSp>
        <p:nvGrpSpPr>
          <p:cNvPr id="59" name="组合 58">
            <a:extLst>
              <a:ext uri="{FF2B5EF4-FFF2-40B4-BE49-F238E27FC236}">
                <a16:creationId xmlns:a16="http://schemas.microsoft.com/office/drawing/2014/main" id="{C2CA026E-D7AA-E9F5-5408-1DC8E5D56252}"/>
              </a:ext>
            </a:extLst>
          </p:cNvPr>
          <p:cNvGrpSpPr/>
          <p:nvPr/>
        </p:nvGrpSpPr>
        <p:grpSpPr>
          <a:xfrm>
            <a:off x="4201209" y="1765005"/>
            <a:ext cx="3740251" cy="3434084"/>
            <a:chOff x="3798232" y="-140820"/>
            <a:chExt cx="3740251" cy="3434084"/>
          </a:xfrm>
        </p:grpSpPr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053F8D7F-0577-24EF-2E1F-2F021BF2716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918001" y="1086441"/>
              <a:ext cx="1866900" cy="21971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FD1A629A-91FA-A743-5CFB-D1F2CB8AA298}"/>
                </a:ext>
              </a:extLst>
            </p:cNvPr>
            <p:cNvSpPr txBox="1"/>
            <p:nvPr/>
          </p:nvSpPr>
          <p:spPr>
            <a:xfrm>
              <a:off x="4422531" y="1066786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130-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16205A47-B740-4BF1-04DC-3CA1B316DF03}"/>
                </a:ext>
              </a:extLst>
            </p:cNvPr>
            <p:cNvSpPr txBox="1"/>
            <p:nvPr/>
          </p:nvSpPr>
          <p:spPr>
            <a:xfrm>
              <a:off x="4422531" y="1309323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100-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0B96EC50-6B57-1FE5-D0DB-947185136A88}"/>
                </a:ext>
              </a:extLst>
            </p:cNvPr>
            <p:cNvSpPr txBox="1"/>
            <p:nvPr/>
          </p:nvSpPr>
          <p:spPr>
            <a:xfrm>
              <a:off x="4521387" y="1678749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70-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59825715-340F-32E7-A6EA-BB1DD5239966}"/>
                </a:ext>
              </a:extLst>
            </p:cNvPr>
            <p:cNvSpPr txBox="1"/>
            <p:nvPr/>
          </p:nvSpPr>
          <p:spPr>
            <a:xfrm>
              <a:off x="4521387" y="2044519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55-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FA68C07A-3FF7-C42A-D620-2DFB75D50DC3}"/>
                </a:ext>
              </a:extLst>
            </p:cNvPr>
            <p:cNvSpPr txBox="1"/>
            <p:nvPr/>
          </p:nvSpPr>
          <p:spPr>
            <a:xfrm>
              <a:off x="4521387" y="2393657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42-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F8BC1DC3-D9A1-F727-2D93-68B07EF6A253}"/>
                </a:ext>
              </a:extLst>
            </p:cNvPr>
            <p:cNvSpPr txBox="1"/>
            <p:nvPr/>
          </p:nvSpPr>
          <p:spPr>
            <a:xfrm>
              <a:off x="4533069" y="2697755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33-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1EF6256A-3C27-2036-F0B0-8EFA40B2D4AC}"/>
                </a:ext>
              </a:extLst>
            </p:cNvPr>
            <p:cNvSpPr txBox="1"/>
            <p:nvPr/>
          </p:nvSpPr>
          <p:spPr>
            <a:xfrm>
              <a:off x="4531459" y="2985487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25-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08072DC6-F28F-BC6F-245A-4C4D2B49F790}"/>
                </a:ext>
              </a:extLst>
            </p:cNvPr>
            <p:cNvSpPr txBox="1"/>
            <p:nvPr/>
          </p:nvSpPr>
          <p:spPr>
            <a:xfrm>
              <a:off x="6737526" y="2405641"/>
              <a:ext cx="80095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-p-ERK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B986E2BB-C88C-2E8E-5FB5-7A6EC422DDA8}"/>
                </a:ext>
              </a:extLst>
            </p:cNvPr>
            <p:cNvSpPr txBox="1"/>
            <p:nvPr/>
          </p:nvSpPr>
          <p:spPr>
            <a:xfrm>
              <a:off x="4994417" y="781873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5CCA0653-0749-4E05-5AF1-DED3C7150C1A}"/>
                </a:ext>
              </a:extLst>
            </p:cNvPr>
            <p:cNvSpPr txBox="1"/>
            <p:nvPr/>
          </p:nvSpPr>
          <p:spPr>
            <a:xfrm>
              <a:off x="5317310" y="798002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B6CC702B-5349-35E3-CC8B-16270D488BD0}"/>
                </a:ext>
              </a:extLst>
            </p:cNvPr>
            <p:cNvSpPr txBox="1"/>
            <p:nvPr/>
          </p:nvSpPr>
          <p:spPr>
            <a:xfrm>
              <a:off x="5633875" y="779503"/>
              <a:ext cx="30309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0A5C1AFC-56D5-47A4-ECAF-993B227AD2C0}"/>
                </a:ext>
              </a:extLst>
            </p:cNvPr>
            <p:cNvSpPr txBox="1"/>
            <p:nvPr/>
          </p:nvSpPr>
          <p:spPr>
            <a:xfrm>
              <a:off x="4304419" y="794430"/>
              <a:ext cx="68281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si</a:t>
              </a:r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-NC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7F7DD5A6-3BEC-EA59-3C73-D93F21F8DF1F}"/>
                </a:ext>
              </a:extLst>
            </p:cNvPr>
            <p:cNvSpPr txBox="1"/>
            <p:nvPr/>
          </p:nvSpPr>
          <p:spPr>
            <a:xfrm>
              <a:off x="4022953" y="568975"/>
              <a:ext cx="92707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si-MCM6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4212A2FD-4D5D-8184-7FC8-C68B2847D59E}"/>
                </a:ext>
              </a:extLst>
            </p:cNvPr>
            <p:cNvSpPr txBox="1"/>
            <p:nvPr/>
          </p:nvSpPr>
          <p:spPr>
            <a:xfrm>
              <a:off x="3798232" y="299973"/>
              <a:ext cx="113563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TGF-</a:t>
              </a:r>
              <a:r>
                <a:rPr kumimoji="1" lang="en-US" altLang="zh-CN" sz="1400" dirty="0">
                  <a:latin typeface="Symbol" pitchFamily="2" charset="2"/>
                  <a:cs typeface="Arial" panose="020B0604020202020204" pitchFamily="34" charset="0"/>
                </a:rPr>
                <a:t>b1 (1</a:t>
              </a:r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h</a:t>
              </a:r>
              <a:r>
                <a:rPr kumimoji="1" lang="en-US" altLang="zh-CN" sz="1400" dirty="0">
                  <a:latin typeface="Symbol" pitchFamily="2" charset="2"/>
                  <a:cs typeface="Arial" panose="020B0604020202020204" pitchFamily="34" charset="0"/>
                </a:rPr>
                <a:t>)</a:t>
              </a:r>
              <a:endParaRPr kumimoji="1" lang="zh-CN" altLang="en-US" sz="1400" dirty="0">
                <a:latin typeface="Symbol" pitchFamily="2" charset="2"/>
                <a:cs typeface="Arial" panose="020B0604020202020204" pitchFamily="34" charset="0"/>
              </a:endParaRPr>
            </a:p>
          </p:txBody>
        </p: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CD861542-8DA2-91FA-1955-3BFF19ACC66C}"/>
                </a:ext>
              </a:extLst>
            </p:cNvPr>
            <p:cNvSpPr txBox="1"/>
            <p:nvPr/>
          </p:nvSpPr>
          <p:spPr>
            <a:xfrm>
              <a:off x="5929663" y="794931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FD4E93F4-26DB-B9A8-050D-A67D8C63D8B9}"/>
                </a:ext>
              </a:extLst>
            </p:cNvPr>
            <p:cNvSpPr txBox="1"/>
            <p:nvPr/>
          </p:nvSpPr>
          <p:spPr>
            <a:xfrm>
              <a:off x="5612713" y="560257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08EF8749-0119-1AAE-B42C-0AF29965586A}"/>
                </a:ext>
              </a:extLst>
            </p:cNvPr>
            <p:cNvSpPr txBox="1"/>
            <p:nvPr/>
          </p:nvSpPr>
          <p:spPr>
            <a:xfrm>
              <a:off x="5339394" y="531297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ED3F3C3E-53A6-733B-0A36-A1AF11D17861}"/>
                </a:ext>
              </a:extLst>
            </p:cNvPr>
            <p:cNvSpPr txBox="1"/>
            <p:nvPr/>
          </p:nvSpPr>
          <p:spPr>
            <a:xfrm>
              <a:off x="5907194" y="560256"/>
              <a:ext cx="25750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id="{5B9EADCC-F513-F4B8-D3CD-187E5F63349B}"/>
                </a:ext>
              </a:extLst>
            </p:cNvPr>
            <p:cNvSpPr txBox="1"/>
            <p:nvPr/>
          </p:nvSpPr>
          <p:spPr>
            <a:xfrm>
              <a:off x="5007978" y="528359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id="{4CE44BEB-9177-8475-AF5B-EEC52AF7E9E3}"/>
                </a:ext>
              </a:extLst>
            </p:cNvPr>
            <p:cNvSpPr txBox="1"/>
            <p:nvPr/>
          </p:nvSpPr>
          <p:spPr>
            <a:xfrm>
              <a:off x="5012659" y="294716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id="{735EAC64-AB12-93F1-8FC5-F741602475BC}"/>
                </a:ext>
              </a:extLst>
            </p:cNvPr>
            <p:cNvSpPr txBox="1"/>
            <p:nvPr/>
          </p:nvSpPr>
          <p:spPr>
            <a:xfrm>
              <a:off x="5323658" y="321699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19980622-B8AF-49FE-58F5-E022DCEA81D0}"/>
                </a:ext>
              </a:extLst>
            </p:cNvPr>
            <p:cNvSpPr txBox="1"/>
            <p:nvPr/>
          </p:nvSpPr>
          <p:spPr>
            <a:xfrm>
              <a:off x="5611677" y="313811"/>
              <a:ext cx="31798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id="{3391F7DF-36DE-4416-F448-F0E589C7C18D}"/>
                </a:ext>
              </a:extLst>
            </p:cNvPr>
            <p:cNvSpPr txBox="1"/>
            <p:nvPr/>
          </p:nvSpPr>
          <p:spPr>
            <a:xfrm>
              <a:off x="5901972" y="326324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id="{173D812F-5599-1014-50EC-D6DE08499E64}"/>
                </a:ext>
              </a:extLst>
            </p:cNvPr>
            <p:cNvSpPr txBox="1"/>
            <p:nvPr/>
          </p:nvSpPr>
          <p:spPr>
            <a:xfrm>
              <a:off x="4220487" y="91633"/>
              <a:ext cx="92707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U0126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id="{BCCF4018-A9F2-B5B6-D094-8B8A87D76863}"/>
                </a:ext>
              </a:extLst>
            </p:cNvPr>
            <p:cNvSpPr txBox="1"/>
            <p:nvPr/>
          </p:nvSpPr>
          <p:spPr>
            <a:xfrm>
              <a:off x="3924186" y="-117009"/>
              <a:ext cx="112461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SB216763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" name="文本框 40">
              <a:extLst>
                <a:ext uri="{FF2B5EF4-FFF2-40B4-BE49-F238E27FC236}">
                  <a16:creationId xmlns:a16="http://schemas.microsoft.com/office/drawing/2014/main" id="{6E804C70-8CCE-C7E5-A4C5-A8F3AEB5D6EE}"/>
                </a:ext>
              </a:extLst>
            </p:cNvPr>
            <p:cNvSpPr txBox="1"/>
            <p:nvPr/>
          </p:nvSpPr>
          <p:spPr>
            <a:xfrm>
              <a:off x="6230628" y="786798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2" name="文本框 41">
              <a:extLst>
                <a:ext uri="{FF2B5EF4-FFF2-40B4-BE49-F238E27FC236}">
                  <a16:creationId xmlns:a16="http://schemas.microsoft.com/office/drawing/2014/main" id="{C627946F-2268-53DD-FC92-0AF1C848D934}"/>
                </a:ext>
              </a:extLst>
            </p:cNvPr>
            <p:cNvSpPr txBox="1"/>
            <p:nvPr/>
          </p:nvSpPr>
          <p:spPr>
            <a:xfrm>
              <a:off x="6508138" y="779502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" name="文本框 42">
              <a:extLst>
                <a:ext uri="{FF2B5EF4-FFF2-40B4-BE49-F238E27FC236}">
                  <a16:creationId xmlns:a16="http://schemas.microsoft.com/office/drawing/2014/main" id="{80221F3F-5AE1-5FB4-B77E-9613154BF51D}"/>
                </a:ext>
              </a:extLst>
            </p:cNvPr>
            <p:cNvSpPr txBox="1"/>
            <p:nvPr/>
          </p:nvSpPr>
          <p:spPr>
            <a:xfrm>
              <a:off x="6209022" y="563196"/>
              <a:ext cx="25750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" name="文本框 43">
              <a:extLst>
                <a:ext uri="{FF2B5EF4-FFF2-40B4-BE49-F238E27FC236}">
                  <a16:creationId xmlns:a16="http://schemas.microsoft.com/office/drawing/2014/main" id="{474C0346-D8C0-AB1A-CD53-6941EB5345D6}"/>
                </a:ext>
              </a:extLst>
            </p:cNvPr>
            <p:cNvSpPr txBox="1"/>
            <p:nvPr/>
          </p:nvSpPr>
          <p:spPr>
            <a:xfrm>
              <a:off x="6487804" y="563783"/>
              <a:ext cx="25750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5" name="文本框 44">
              <a:extLst>
                <a:ext uri="{FF2B5EF4-FFF2-40B4-BE49-F238E27FC236}">
                  <a16:creationId xmlns:a16="http://schemas.microsoft.com/office/drawing/2014/main" id="{35B2A969-06A4-4721-3519-AC182CA1368F}"/>
                </a:ext>
              </a:extLst>
            </p:cNvPr>
            <p:cNvSpPr txBox="1"/>
            <p:nvPr/>
          </p:nvSpPr>
          <p:spPr>
            <a:xfrm>
              <a:off x="6203233" y="329199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6" name="文本框 45">
              <a:extLst>
                <a:ext uri="{FF2B5EF4-FFF2-40B4-BE49-F238E27FC236}">
                  <a16:creationId xmlns:a16="http://schemas.microsoft.com/office/drawing/2014/main" id="{C68DA4DE-96DB-C3ED-AF6E-751A70CB5FE0}"/>
                </a:ext>
              </a:extLst>
            </p:cNvPr>
            <p:cNvSpPr txBox="1"/>
            <p:nvPr/>
          </p:nvSpPr>
          <p:spPr>
            <a:xfrm>
              <a:off x="6489843" y="321485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" name="文本框 46">
              <a:extLst>
                <a:ext uri="{FF2B5EF4-FFF2-40B4-BE49-F238E27FC236}">
                  <a16:creationId xmlns:a16="http://schemas.microsoft.com/office/drawing/2014/main" id="{3D55FA8D-7247-B467-922F-51F2D5C1D5A0}"/>
                </a:ext>
              </a:extLst>
            </p:cNvPr>
            <p:cNvSpPr txBox="1"/>
            <p:nvPr/>
          </p:nvSpPr>
          <p:spPr>
            <a:xfrm>
              <a:off x="5013320" y="85499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" name="文本框 47">
              <a:extLst>
                <a:ext uri="{FF2B5EF4-FFF2-40B4-BE49-F238E27FC236}">
                  <a16:creationId xmlns:a16="http://schemas.microsoft.com/office/drawing/2014/main" id="{A7DFFC59-1195-4D5A-5549-60BF2A479079}"/>
                </a:ext>
              </a:extLst>
            </p:cNvPr>
            <p:cNvSpPr txBox="1"/>
            <p:nvPr/>
          </p:nvSpPr>
          <p:spPr>
            <a:xfrm>
              <a:off x="6483989" y="101794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9" name="文本框 48">
              <a:extLst>
                <a:ext uri="{FF2B5EF4-FFF2-40B4-BE49-F238E27FC236}">
                  <a16:creationId xmlns:a16="http://schemas.microsoft.com/office/drawing/2014/main" id="{A075C85E-EE03-C949-B3F6-F9B3AC5B52E9}"/>
                </a:ext>
              </a:extLst>
            </p:cNvPr>
            <p:cNvSpPr txBox="1"/>
            <p:nvPr/>
          </p:nvSpPr>
          <p:spPr>
            <a:xfrm>
              <a:off x="5345215" y="85118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0" name="文本框 49">
              <a:extLst>
                <a:ext uri="{FF2B5EF4-FFF2-40B4-BE49-F238E27FC236}">
                  <a16:creationId xmlns:a16="http://schemas.microsoft.com/office/drawing/2014/main" id="{EEA69BE5-1252-F5B5-28D5-2DDA9327528F}"/>
                </a:ext>
              </a:extLst>
            </p:cNvPr>
            <p:cNvSpPr txBox="1"/>
            <p:nvPr/>
          </p:nvSpPr>
          <p:spPr>
            <a:xfrm>
              <a:off x="5889387" y="90877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1" name="文本框 50">
              <a:extLst>
                <a:ext uri="{FF2B5EF4-FFF2-40B4-BE49-F238E27FC236}">
                  <a16:creationId xmlns:a16="http://schemas.microsoft.com/office/drawing/2014/main" id="{8F38CFE5-5963-B013-05A8-68594149E699}"/>
                </a:ext>
              </a:extLst>
            </p:cNvPr>
            <p:cNvSpPr txBox="1"/>
            <p:nvPr/>
          </p:nvSpPr>
          <p:spPr>
            <a:xfrm>
              <a:off x="5636260" y="80069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2" name="文本框 51">
              <a:extLst>
                <a:ext uri="{FF2B5EF4-FFF2-40B4-BE49-F238E27FC236}">
                  <a16:creationId xmlns:a16="http://schemas.microsoft.com/office/drawing/2014/main" id="{4868CE0C-759B-59AC-D378-FAB75FA8E987}"/>
                </a:ext>
              </a:extLst>
            </p:cNvPr>
            <p:cNvSpPr txBox="1"/>
            <p:nvPr/>
          </p:nvSpPr>
          <p:spPr>
            <a:xfrm>
              <a:off x="6229297" y="79079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3" name="文本框 52">
              <a:extLst>
                <a:ext uri="{FF2B5EF4-FFF2-40B4-BE49-F238E27FC236}">
                  <a16:creationId xmlns:a16="http://schemas.microsoft.com/office/drawing/2014/main" id="{2AB1D9B0-7EA7-3190-BDE6-FF32ADDAC0BC}"/>
                </a:ext>
              </a:extLst>
            </p:cNvPr>
            <p:cNvSpPr txBox="1"/>
            <p:nvPr/>
          </p:nvSpPr>
          <p:spPr>
            <a:xfrm>
              <a:off x="6202042" y="-107089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4" name="文本框 53">
              <a:extLst>
                <a:ext uri="{FF2B5EF4-FFF2-40B4-BE49-F238E27FC236}">
                  <a16:creationId xmlns:a16="http://schemas.microsoft.com/office/drawing/2014/main" id="{6BE7ED59-AE95-D616-B13C-4E7F6FB51F55}"/>
                </a:ext>
              </a:extLst>
            </p:cNvPr>
            <p:cNvSpPr txBox="1"/>
            <p:nvPr/>
          </p:nvSpPr>
          <p:spPr>
            <a:xfrm>
              <a:off x="5917016" y="-117897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5" name="文本框 54">
              <a:extLst>
                <a:ext uri="{FF2B5EF4-FFF2-40B4-BE49-F238E27FC236}">
                  <a16:creationId xmlns:a16="http://schemas.microsoft.com/office/drawing/2014/main" id="{5D73C88B-6590-0354-F40F-22E1AAA5B9E8}"/>
                </a:ext>
              </a:extLst>
            </p:cNvPr>
            <p:cNvSpPr txBox="1"/>
            <p:nvPr/>
          </p:nvSpPr>
          <p:spPr>
            <a:xfrm>
              <a:off x="5010105" y="-140820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6" name="文本框 55">
              <a:extLst>
                <a:ext uri="{FF2B5EF4-FFF2-40B4-BE49-F238E27FC236}">
                  <a16:creationId xmlns:a16="http://schemas.microsoft.com/office/drawing/2014/main" id="{22725517-3778-9CC8-8272-4A4B62E9BF57}"/>
                </a:ext>
              </a:extLst>
            </p:cNvPr>
            <p:cNvSpPr txBox="1"/>
            <p:nvPr/>
          </p:nvSpPr>
          <p:spPr>
            <a:xfrm>
              <a:off x="5341511" y="-138276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7" name="文本框 56">
              <a:extLst>
                <a:ext uri="{FF2B5EF4-FFF2-40B4-BE49-F238E27FC236}">
                  <a16:creationId xmlns:a16="http://schemas.microsoft.com/office/drawing/2014/main" id="{E24C7C95-6DC5-8E07-7C1E-953858D197BC}"/>
                </a:ext>
              </a:extLst>
            </p:cNvPr>
            <p:cNvSpPr txBox="1"/>
            <p:nvPr/>
          </p:nvSpPr>
          <p:spPr>
            <a:xfrm>
              <a:off x="5629772" y="-134620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8" name="文本框 57">
              <a:extLst>
                <a:ext uri="{FF2B5EF4-FFF2-40B4-BE49-F238E27FC236}">
                  <a16:creationId xmlns:a16="http://schemas.microsoft.com/office/drawing/2014/main" id="{649D31CD-798E-C962-598D-D69E3E14444A}"/>
                </a:ext>
              </a:extLst>
            </p:cNvPr>
            <p:cNvSpPr txBox="1"/>
            <p:nvPr/>
          </p:nvSpPr>
          <p:spPr>
            <a:xfrm>
              <a:off x="6471299" y="-103731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56" name="组合 155">
            <a:extLst>
              <a:ext uri="{FF2B5EF4-FFF2-40B4-BE49-F238E27FC236}">
                <a16:creationId xmlns:a16="http://schemas.microsoft.com/office/drawing/2014/main" id="{99947C0E-51A6-58A5-C51F-81DD5C69DEC7}"/>
              </a:ext>
            </a:extLst>
          </p:cNvPr>
          <p:cNvGrpSpPr/>
          <p:nvPr/>
        </p:nvGrpSpPr>
        <p:grpSpPr>
          <a:xfrm>
            <a:off x="8334545" y="1765005"/>
            <a:ext cx="3729741" cy="3434084"/>
            <a:chOff x="7682784" y="85645"/>
            <a:chExt cx="3729741" cy="3434084"/>
          </a:xfrm>
        </p:grpSpPr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09C5E61E-FBA3-341D-698A-571A4797D48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824073" y="1276900"/>
              <a:ext cx="1840679" cy="222885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62" name="文本框 61">
              <a:extLst>
                <a:ext uri="{FF2B5EF4-FFF2-40B4-BE49-F238E27FC236}">
                  <a16:creationId xmlns:a16="http://schemas.microsoft.com/office/drawing/2014/main" id="{507FCA21-A621-6158-44CB-E6404549CD32}"/>
                </a:ext>
              </a:extLst>
            </p:cNvPr>
            <p:cNvSpPr txBox="1"/>
            <p:nvPr/>
          </p:nvSpPr>
          <p:spPr>
            <a:xfrm>
              <a:off x="8296573" y="1293251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130-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3" name="文本框 62">
              <a:extLst>
                <a:ext uri="{FF2B5EF4-FFF2-40B4-BE49-F238E27FC236}">
                  <a16:creationId xmlns:a16="http://schemas.microsoft.com/office/drawing/2014/main" id="{2C2EEC14-FF10-4403-D00B-C8ED046CB56C}"/>
                </a:ext>
              </a:extLst>
            </p:cNvPr>
            <p:cNvSpPr txBox="1"/>
            <p:nvPr/>
          </p:nvSpPr>
          <p:spPr>
            <a:xfrm>
              <a:off x="8296573" y="1535788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100-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4" name="文本框 63">
              <a:extLst>
                <a:ext uri="{FF2B5EF4-FFF2-40B4-BE49-F238E27FC236}">
                  <a16:creationId xmlns:a16="http://schemas.microsoft.com/office/drawing/2014/main" id="{9E1F8A15-75F8-2476-D37A-C659E3DD7639}"/>
                </a:ext>
              </a:extLst>
            </p:cNvPr>
            <p:cNvSpPr txBox="1"/>
            <p:nvPr/>
          </p:nvSpPr>
          <p:spPr>
            <a:xfrm>
              <a:off x="8395429" y="1905214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70-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5" name="文本框 64">
              <a:extLst>
                <a:ext uri="{FF2B5EF4-FFF2-40B4-BE49-F238E27FC236}">
                  <a16:creationId xmlns:a16="http://schemas.microsoft.com/office/drawing/2014/main" id="{5CB0B3B3-22B8-A5F9-9C7C-6BAD93589B6D}"/>
                </a:ext>
              </a:extLst>
            </p:cNvPr>
            <p:cNvSpPr txBox="1"/>
            <p:nvPr/>
          </p:nvSpPr>
          <p:spPr>
            <a:xfrm>
              <a:off x="8395429" y="2270984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55-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6" name="文本框 65">
              <a:extLst>
                <a:ext uri="{FF2B5EF4-FFF2-40B4-BE49-F238E27FC236}">
                  <a16:creationId xmlns:a16="http://schemas.microsoft.com/office/drawing/2014/main" id="{0EBE7DEA-FC9F-D2AE-50B3-390D2097FB5B}"/>
                </a:ext>
              </a:extLst>
            </p:cNvPr>
            <p:cNvSpPr txBox="1"/>
            <p:nvPr/>
          </p:nvSpPr>
          <p:spPr>
            <a:xfrm>
              <a:off x="8395429" y="2620122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42-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7" name="文本框 66">
              <a:extLst>
                <a:ext uri="{FF2B5EF4-FFF2-40B4-BE49-F238E27FC236}">
                  <a16:creationId xmlns:a16="http://schemas.microsoft.com/office/drawing/2014/main" id="{A32AF95B-4B2C-634F-AB4F-A01286E79E10}"/>
                </a:ext>
              </a:extLst>
            </p:cNvPr>
            <p:cNvSpPr txBox="1"/>
            <p:nvPr/>
          </p:nvSpPr>
          <p:spPr>
            <a:xfrm>
              <a:off x="8407111" y="2924220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33-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8" name="文本框 67">
              <a:extLst>
                <a:ext uri="{FF2B5EF4-FFF2-40B4-BE49-F238E27FC236}">
                  <a16:creationId xmlns:a16="http://schemas.microsoft.com/office/drawing/2014/main" id="{C5BD6532-8352-C9FC-CC2F-49D077771123}"/>
                </a:ext>
              </a:extLst>
            </p:cNvPr>
            <p:cNvSpPr txBox="1"/>
            <p:nvPr/>
          </p:nvSpPr>
          <p:spPr>
            <a:xfrm>
              <a:off x="8405501" y="3211952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25-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9" name="文本框 68">
              <a:extLst>
                <a:ext uri="{FF2B5EF4-FFF2-40B4-BE49-F238E27FC236}">
                  <a16:creationId xmlns:a16="http://schemas.microsoft.com/office/drawing/2014/main" id="{52289050-4F75-4814-2ABF-FEEA88C4DFF4}"/>
                </a:ext>
              </a:extLst>
            </p:cNvPr>
            <p:cNvSpPr txBox="1"/>
            <p:nvPr/>
          </p:nvSpPr>
          <p:spPr>
            <a:xfrm>
              <a:off x="10611568" y="2632106"/>
              <a:ext cx="80095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-ERK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0" name="文本框 69">
              <a:extLst>
                <a:ext uri="{FF2B5EF4-FFF2-40B4-BE49-F238E27FC236}">
                  <a16:creationId xmlns:a16="http://schemas.microsoft.com/office/drawing/2014/main" id="{7EB4BF86-8593-61D8-8DDC-97B1BA46E0B4}"/>
                </a:ext>
              </a:extLst>
            </p:cNvPr>
            <p:cNvSpPr txBox="1"/>
            <p:nvPr/>
          </p:nvSpPr>
          <p:spPr>
            <a:xfrm>
              <a:off x="8868459" y="1008338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1" name="文本框 70">
              <a:extLst>
                <a:ext uri="{FF2B5EF4-FFF2-40B4-BE49-F238E27FC236}">
                  <a16:creationId xmlns:a16="http://schemas.microsoft.com/office/drawing/2014/main" id="{E2B563B7-8725-888A-8EAE-A3AACA93CF35}"/>
                </a:ext>
              </a:extLst>
            </p:cNvPr>
            <p:cNvSpPr txBox="1"/>
            <p:nvPr/>
          </p:nvSpPr>
          <p:spPr>
            <a:xfrm>
              <a:off x="9191352" y="1024467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2" name="文本框 71">
              <a:extLst>
                <a:ext uri="{FF2B5EF4-FFF2-40B4-BE49-F238E27FC236}">
                  <a16:creationId xmlns:a16="http://schemas.microsoft.com/office/drawing/2014/main" id="{5750BA8C-F291-B512-9FD3-73C0C2E0B07C}"/>
                </a:ext>
              </a:extLst>
            </p:cNvPr>
            <p:cNvSpPr txBox="1"/>
            <p:nvPr/>
          </p:nvSpPr>
          <p:spPr>
            <a:xfrm>
              <a:off x="9507917" y="1005968"/>
              <a:ext cx="30309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3" name="文本框 72">
              <a:extLst>
                <a:ext uri="{FF2B5EF4-FFF2-40B4-BE49-F238E27FC236}">
                  <a16:creationId xmlns:a16="http://schemas.microsoft.com/office/drawing/2014/main" id="{99133D81-E695-7929-2C4F-3DFD67182545}"/>
                </a:ext>
              </a:extLst>
            </p:cNvPr>
            <p:cNvSpPr txBox="1"/>
            <p:nvPr/>
          </p:nvSpPr>
          <p:spPr>
            <a:xfrm>
              <a:off x="8178461" y="1020895"/>
              <a:ext cx="68281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si</a:t>
              </a:r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-NC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4" name="文本框 73">
              <a:extLst>
                <a:ext uri="{FF2B5EF4-FFF2-40B4-BE49-F238E27FC236}">
                  <a16:creationId xmlns:a16="http://schemas.microsoft.com/office/drawing/2014/main" id="{BF6FDD21-521C-CF4E-1CC7-99905A777847}"/>
                </a:ext>
              </a:extLst>
            </p:cNvPr>
            <p:cNvSpPr txBox="1"/>
            <p:nvPr/>
          </p:nvSpPr>
          <p:spPr>
            <a:xfrm>
              <a:off x="7896995" y="795440"/>
              <a:ext cx="92707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si-MCM6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5" name="文本框 74">
              <a:extLst>
                <a:ext uri="{FF2B5EF4-FFF2-40B4-BE49-F238E27FC236}">
                  <a16:creationId xmlns:a16="http://schemas.microsoft.com/office/drawing/2014/main" id="{193BA3CA-1FA9-E47E-1360-344E469DC71E}"/>
                </a:ext>
              </a:extLst>
            </p:cNvPr>
            <p:cNvSpPr txBox="1"/>
            <p:nvPr/>
          </p:nvSpPr>
          <p:spPr>
            <a:xfrm>
              <a:off x="7682784" y="526438"/>
              <a:ext cx="113563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TGF-</a:t>
              </a:r>
              <a:r>
                <a:rPr kumimoji="1" lang="en-US" altLang="zh-CN" sz="1400" dirty="0">
                  <a:latin typeface="Symbol" pitchFamily="2" charset="2"/>
                  <a:cs typeface="Arial" panose="020B0604020202020204" pitchFamily="34" charset="0"/>
                </a:rPr>
                <a:t>b1 (1</a:t>
              </a:r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h</a:t>
              </a:r>
              <a:r>
                <a:rPr kumimoji="1" lang="en-US" altLang="zh-CN" sz="1400" dirty="0">
                  <a:latin typeface="Symbol" pitchFamily="2" charset="2"/>
                  <a:cs typeface="Arial" panose="020B0604020202020204" pitchFamily="34" charset="0"/>
                </a:rPr>
                <a:t>)</a:t>
              </a:r>
              <a:endParaRPr kumimoji="1" lang="zh-CN" altLang="en-US" sz="1400" dirty="0">
                <a:latin typeface="Symbol" pitchFamily="2" charset="2"/>
                <a:cs typeface="Arial" panose="020B0604020202020204" pitchFamily="34" charset="0"/>
              </a:endParaRPr>
            </a:p>
          </p:txBody>
        </p:sp>
        <p:sp>
          <p:nvSpPr>
            <p:cNvPr id="76" name="文本框 75">
              <a:extLst>
                <a:ext uri="{FF2B5EF4-FFF2-40B4-BE49-F238E27FC236}">
                  <a16:creationId xmlns:a16="http://schemas.microsoft.com/office/drawing/2014/main" id="{411EC98A-7099-85D3-AC8A-CF9377CD6997}"/>
                </a:ext>
              </a:extLst>
            </p:cNvPr>
            <p:cNvSpPr txBox="1"/>
            <p:nvPr/>
          </p:nvSpPr>
          <p:spPr>
            <a:xfrm>
              <a:off x="9803705" y="1021396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7" name="文本框 76">
              <a:extLst>
                <a:ext uri="{FF2B5EF4-FFF2-40B4-BE49-F238E27FC236}">
                  <a16:creationId xmlns:a16="http://schemas.microsoft.com/office/drawing/2014/main" id="{80349E22-09BA-1345-BF33-0AAA620B3064}"/>
                </a:ext>
              </a:extLst>
            </p:cNvPr>
            <p:cNvSpPr txBox="1"/>
            <p:nvPr/>
          </p:nvSpPr>
          <p:spPr>
            <a:xfrm>
              <a:off x="9486755" y="786722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8" name="文本框 77">
              <a:extLst>
                <a:ext uri="{FF2B5EF4-FFF2-40B4-BE49-F238E27FC236}">
                  <a16:creationId xmlns:a16="http://schemas.microsoft.com/office/drawing/2014/main" id="{417EFAE3-4071-30CE-EA85-4C56D82C80C8}"/>
                </a:ext>
              </a:extLst>
            </p:cNvPr>
            <p:cNvSpPr txBox="1"/>
            <p:nvPr/>
          </p:nvSpPr>
          <p:spPr>
            <a:xfrm>
              <a:off x="9213436" y="757762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9" name="文本框 78">
              <a:extLst>
                <a:ext uri="{FF2B5EF4-FFF2-40B4-BE49-F238E27FC236}">
                  <a16:creationId xmlns:a16="http://schemas.microsoft.com/office/drawing/2014/main" id="{2B67D513-1507-FEC7-D8C3-A8ED5F5DB4F1}"/>
                </a:ext>
              </a:extLst>
            </p:cNvPr>
            <p:cNvSpPr txBox="1"/>
            <p:nvPr/>
          </p:nvSpPr>
          <p:spPr>
            <a:xfrm>
              <a:off x="9781236" y="786721"/>
              <a:ext cx="25750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0" name="文本框 79">
              <a:extLst>
                <a:ext uri="{FF2B5EF4-FFF2-40B4-BE49-F238E27FC236}">
                  <a16:creationId xmlns:a16="http://schemas.microsoft.com/office/drawing/2014/main" id="{4052513E-29CD-ACF4-675B-3AB8AEE93EFA}"/>
                </a:ext>
              </a:extLst>
            </p:cNvPr>
            <p:cNvSpPr txBox="1"/>
            <p:nvPr/>
          </p:nvSpPr>
          <p:spPr>
            <a:xfrm>
              <a:off x="8882020" y="754824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1" name="文本框 80">
              <a:extLst>
                <a:ext uri="{FF2B5EF4-FFF2-40B4-BE49-F238E27FC236}">
                  <a16:creationId xmlns:a16="http://schemas.microsoft.com/office/drawing/2014/main" id="{A35B93B0-E057-DE18-6897-872CCF7FD45A}"/>
                </a:ext>
              </a:extLst>
            </p:cNvPr>
            <p:cNvSpPr txBox="1"/>
            <p:nvPr/>
          </p:nvSpPr>
          <p:spPr>
            <a:xfrm>
              <a:off x="8886701" y="521181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2" name="文本框 81">
              <a:extLst>
                <a:ext uri="{FF2B5EF4-FFF2-40B4-BE49-F238E27FC236}">
                  <a16:creationId xmlns:a16="http://schemas.microsoft.com/office/drawing/2014/main" id="{A2F1928C-61E3-9A02-7DB7-0543AA0ACED3}"/>
                </a:ext>
              </a:extLst>
            </p:cNvPr>
            <p:cNvSpPr txBox="1"/>
            <p:nvPr/>
          </p:nvSpPr>
          <p:spPr>
            <a:xfrm>
              <a:off x="9197700" y="548164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3" name="文本框 82">
              <a:extLst>
                <a:ext uri="{FF2B5EF4-FFF2-40B4-BE49-F238E27FC236}">
                  <a16:creationId xmlns:a16="http://schemas.microsoft.com/office/drawing/2014/main" id="{27BD5D04-9CA3-F6C7-FCE2-81B328618E6F}"/>
                </a:ext>
              </a:extLst>
            </p:cNvPr>
            <p:cNvSpPr txBox="1"/>
            <p:nvPr/>
          </p:nvSpPr>
          <p:spPr>
            <a:xfrm>
              <a:off x="9485719" y="540276"/>
              <a:ext cx="31798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4" name="文本框 83">
              <a:extLst>
                <a:ext uri="{FF2B5EF4-FFF2-40B4-BE49-F238E27FC236}">
                  <a16:creationId xmlns:a16="http://schemas.microsoft.com/office/drawing/2014/main" id="{788C02A9-D54D-BFD6-3432-6DB6148E42F9}"/>
                </a:ext>
              </a:extLst>
            </p:cNvPr>
            <p:cNvSpPr txBox="1"/>
            <p:nvPr/>
          </p:nvSpPr>
          <p:spPr>
            <a:xfrm>
              <a:off x="9776014" y="552789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5" name="文本框 84">
              <a:extLst>
                <a:ext uri="{FF2B5EF4-FFF2-40B4-BE49-F238E27FC236}">
                  <a16:creationId xmlns:a16="http://schemas.microsoft.com/office/drawing/2014/main" id="{79C38B1A-AC54-39BF-7B28-FB47C9535DA3}"/>
                </a:ext>
              </a:extLst>
            </p:cNvPr>
            <p:cNvSpPr txBox="1"/>
            <p:nvPr/>
          </p:nvSpPr>
          <p:spPr>
            <a:xfrm>
              <a:off x="8094529" y="318098"/>
              <a:ext cx="92707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U0126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6" name="文本框 85">
              <a:extLst>
                <a:ext uri="{FF2B5EF4-FFF2-40B4-BE49-F238E27FC236}">
                  <a16:creationId xmlns:a16="http://schemas.microsoft.com/office/drawing/2014/main" id="{1EC60CC5-2B9D-4078-DF68-21A3B64B406E}"/>
                </a:ext>
              </a:extLst>
            </p:cNvPr>
            <p:cNvSpPr txBox="1"/>
            <p:nvPr/>
          </p:nvSpPr>
          <p:spPr>
            <a:xfrm>
              <a:off x="7798228" y="109456"/>
              <a:ext cx="112461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SB216763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7" name="文本框 86">
              <a:extLst>
                <a:ext uri="{FF2B5EF4-FFF2-40B4-BE49-F238E27FC236}">
                  <a16:creationId xmlns:a16="http://schemas.microsoft.com/office/drawing/2014/main" id="{B6723DC5-D2AE-A2ED-9B41-7BD2FDB215E0}"/>
                </a:ext>
              </a:extLst>
            </p:cNvPr>
            <p:cNvSpPr txBox="1"/>
            <p:nvPr/>
          </p:nvSpPr>
          <p:spPr>
            <a:xfrm>
              <a:off x="10104670" y="1013263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8" name="文本框 87">
              <a:extLst>
                <a:ext uri="{FF2B5EF4-FFF2-40B4-BE49-F238E27FC236}">
                  <a16:creationId xmlns:a16="http://schemas.microsoft.com/office/drawing/2014/main" id="{28523D75-14A5-CB61-E9E7-81A1763C8D3F}"/>
                </a:ext>
              </a:extLst>
            </p:cNvPr>
            <p:cNvSpPr txBox="1"/>
            <p:nvPr/>
          </p:nvSpPr>
          <p:spPr>
            <a:xfrm>
              <a:off x="10382180" y="1005967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9" name="文本框 88">
              <a:extLst>
                <a:ext uri="{FF2B5EF4-FFF2-40B4-BE49-F238E27FC236}">
                  <a16:creationId xmlns:a16="http://schemas.microsoft.com/office/drawing/2014/main" id="{272ABC5F-1B36-C1F7-0C00-B9EB206E1715}"/>
                </a:ext>
              </a:extLst>
            </p:cNvPr>
            <p:cNvSpPr txBox="1"/>
            <p:nvPr/>
          </p:nvSpPr>
          <p:spPr>
            <a:xfrm>
              <a:off x="10083064" y="789661"/>
              <a:ext cx="25750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0" name="文本框 89">
              <a:extLst>
                <a:ext uri="{FF2B5EF4-FFF2-40B4-BE49-F238E27FC236}">
                  <a16:creationId xmlns:a16="http://schemas.microsoft.com/office/drawing/2014/main" id="{A0208EF5-6E5D-007A-3263-8AE5746B0B6A}"/>
                </a:ext>
              </a:extLst>
            </p:cNvPr>
            <p:cNvSpPr txBox="1"/>
            <p:nvPr/>
          </p:nvSpPr>
          <p:spPr>
            <a:xfrm>
              <a:off x="10361846" y="790248"/>
              <a:ext cx="25750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1" name="文本框 90">
              <a:extLst>
                <a:ext uri="{FF2B5EF4-FFF2-40B4-BE49-F238E27FC236}">
                  <a16:creationId xmlns:a16="http://schemas.microsoft.com/office/drawing/2014/main" id="{6A0DC4FC-DDEB-FB6D-7B49-49DA2A1B6753}"/>
                </a:ext>
              </a:extLst>
            </p:cNvPr>
            <p:cNvSpPr txBox="1"/>
            <p:nvPr/>
          </p:nvSpPr>
          <p:spPr>
            <a:xfrm>
              <a:off x="10077275" y="555664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2" name="文本框 91">
              <a:extLst>
                <a:ext uri="{FF2B5EF4-FFF2-40B4-BE49-F238E27FC236}">
                  <a16:creationId xmlns:a16="http://schemas.microsoft.com/office/drawing/2014/main" id="{BD840899-F97B-AA54-E364-76E5FF27C7E3}"/>
                </a:ext>
              </a:extLst>
            </p:cNvPr>
            <p:cNvSpPr txBox="1"/>
            <p:nvPr/>
          </p:nvSpPr>
          <p:spPr>
            <a:xfrm>
              <a:off x="10363885" y="547950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3" name="文本框 92">
              <a:extLst>
                <a:ext uri="{FF2B5EF4-FFF2-40B4-BE49-F238E27FC236}">
                  <a16:creationId xmlns:a16="http://schemas.microsoft.com/office/drawing/2014/main" id="{7F9F41D9-8477-91C9-8304-2B73E339F5FA}"/>
                </a:ext>
              </a:extLst>
            </p:cNvPr>
            <p:cNvSpPr txBox="1"/>
            <p:nvPr/>
          </p:nvSpPr>
          <p:spPr>
            <a:xfrm>
              <a:off x="8887362" y="311964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4" name="文本框 93">
              <a:extLst>
                <a:ext uri="{FF2B5EF4-FFF2-40B4-BE49-F238E27FC236}">
                  <a16:creationId xmlns:a16="http://schemas.microsoft.com/office/drawing/2014/main" id="{54861E2E-AB93-E5DB-91FD-E6173D37AF51}"/>
                </a:ext>
              </a:extLst>
            </p:cNvPr>
            <p:cNvSpPr txBox="1"/>
            <p:nvPr/>
          </p:nvSpPr>
          <p:spPr>
            <a:xfrm>
              <a:off x="10358031" y="328259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5" name="文本框 94">
              <a:extLst>
                <a:ext uri="{FF2B5EF4-FFF2-40B4-BE49-F238E27FC236}">
                  <a16:creationId xmlns:a16="http://schemas.microsoft.com/office/drawing/2014/main" id="{2A0E2543-F0BB-81D7-CE3F-504DBF73AAD8}"/>
                </a:ext>
              </a:extLst>
            </p:cNvPr>
            <p:cNvSpPr txBox="1"/>
            <p:nvPr/>
          </p:nvSpPr>
          <p:spPr>
            <a:xfrm>
              <a:off x="9219257" y="311583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6" name="文本框 95">
              <a:extLst>
                <a:ext uri="{FF2B5EF4-FFF2-40B4-BE49-F238E27FC236}">
                  <a16:creationId xmlns:a16="http://schemas.microsoft.com/office/drawing/2014/main" id="{9E6C76B7-BE12-3194-C58B-6FC27DDD09CF}"/>
                </a:ext>
              </a:extLst>
            </p:cNvPr>
            <p:cNvSpPr txBox="1"/>
            <p:nvPr/>
          </p:nvSpPr>
          <p:spPr>
            <a:xfrm>
              <a:off x="9763429" y="317342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7" name="文本框 96">
              <a:extLst>
                <a:ext uri="{FF2B5EF4-FFF2-40B4-BE49-F238E27FC236}">
                  <a16:creationId xmlns:a16="http://schemas.microsoft.com/office/drawing/2014/main" id="{CAC55629-B4B1-4902-C94A-C30343B9E602}"/>
                </a:ext>
              </a:extLst>
            </p:cNvPr>
            <p:cNvSpPr txBox="1"/>
            <p:nvPr/>
          </p:nvSpPr>
          <p:spPr>
            <a:xfrm>
              <a:off x="9510302" y="306534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8" name="文本框 97">
              <a:extLst>
                <a:ext uri="{FF2B5EF4-FFF2-40B4-BE49-F238E27FC236}">
                  <a16:creationId xmlns:a16="http://schemas.microsoft.com/office/drawing/2014/main" id="{49C4F10A-FAB3-BBA5-1BD1-1F57F1F65562}"/>
                </a:ext>
              </a:extLst>
            </p:cNvPr>
            <p:cNvSpPr txBox="1"/>
            <p:nvPr/>
          </p:nvSpPr>
          <p:spPr>
            <a:xfrm>
              <a:off x="10103339" y="305544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9" name="文本框 98">
              <a:extLst>
                <a:ext uri="{FF2B5EF4-FFF2-40B4-BE49-F238E27FC236}">
                  <a16:creationId xmlns:a16="http://schemas.microsoft.com/office/drawing/2014/main" id="{293F5C65-E8C7-6779-DFD4-C630D5C69E97}"/>
                </a:ext>
              </a:extLst>
            </p:cNvPr>
            <p:cNvSpPr txBox="1"/>
            <p:nvPr/>
          </p:nvSpPr>
          <p:spPr>
            <a:xfrm>
              <a:off x="10076084" y="119376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0" name="文本框 99">
              <a:extLst>
                <a:ext uri="{FF2B5EF4-FFF2-40B4-BE49-F238E27FC236}">
                  <a16:creationId xmlns:a16="http://schemas.microsoft.com/office/drawing/2014/main" id="{F4DE9825-2E63-FEB3-F841-42A691921EB2}"/>
                </a:ext>
              </a:extLst>
            </p:cNvPr>
            <p:cNvSpPr txBox="1"/>
            <p:nvPr/>
          </p:nvSpPr>
          <p:spPr>
            <a:xfrm>
              <a:off x="9791058" y="108568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1" name="文本框 100">
              <a:extLst>
                <a:ext uri="{FF2B5EF4-FFF2-40B4-BE49-F238E27FC236}">
                  <a16:creationId xmlns:a16="http://schemas.microsoft.com/office/drawing/2014/main" id="{DEE535F1-B3E7-7FB0-5CC2-365758D78790}"/>
                </a:ext>
              </a:extLst>
            </p:cNvPr>
            <p:cNvSpPr txBox="1"/>
            <p:nvPr/>
          </p:nvSpPr>
          <p:spPr>
            <a:xfrm>
              <a:off x="8884147" y="85645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2" name="文本框 101">
              <a:extLst>
                <a:ext uri="{FF2B5EF4-FFF2-40B4-BE49-F238E27FC236}">
                  <a16:creationId xmlns:a16="http://schemas.microsoft.com/office/drawing/2014/main" id="{E322B24E-BA15-5137-EAEF-A5E7F04CFA08}"/>
                </a:ext>
              </a:extLst>
            </p:cNvPr>
            <p:cNvSpPr txBox="1"/>
            <p:nvPr/>
          </p:nvSpPr>
          <p:spPr>
            <a:xfrm>
              <a:off x="9215553" y="88189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3" name="文本框 102">
              <a:extLst>
                <a:ext uri="{FF2B5EF4-FFF2-40B4-BE49-F238E27FC236}">
                  <a16:creationId xmlns:a16="http://schemas.microsoft.com/office/drawing/2014/main" id="{88822A17-8C50-5C45-BBC4-0EC5A08310F9}"/>
                </a:ext>
              </a:extLst>
            </p:cNvPr>
            <p:cNvSpPr txBox="1"/>
            <p:nvPr/>
          </p:nvSpPr>
          <p:spPr>
            <a:xfrm>
              <a:off x="9503814" y="91845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4" name="文本框 103">
              <a:extLst>
                <a:ext uri="{FF2B5EF4-FFF2-40B4-BE49-F238E27FC236}">
                  <a16:creationId xmlns:a16="http://schemas.microsoft.com/office/drawing/2014/main" id="{5860B5E9-8F98-DD62-6DC1-0F673D73AF08}"/>
                </a:ext>
              </a:extLst>
            </p:cNvPr>
            <p:cNvSpPr txBox="1"/>
            <p:nvPr/>
          </p:nvSpPr>
          <p:spPr>
            <a:xfrm>
              <a:off x="10345341" y="122734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3" name="图片 2">
            <a:extLst>
              <a:ext uri="{FF2B5EF4-FFF2-40B4-BE49-F238E27FC236}">
                <a16:creationId xmlns:a16="http://schemas.microsoft.com/office/drawing/2014/main" id="{329F9F83-9DCD-2647-5D58-5F070CD643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134" y="1532231"/>
            <a:ext cx="3811997" cy="3793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581611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id="{B0B0E1AF-B1A0-F99B-3FDA-9D0DD1413FFF}"/>
              </a:ext>
            </a:extLst>
          </p:cNvPr>
          <p:cNvGrpSpPr/>
          <p:nvPr/>
        </p:nvGrpSpPr>
        <p:grpSpPr>
          <a:xfrm>
            <a:off x="61382" y="1464395"/>
            <a:ext cx="4013970" cy="3505851"/>
            <a:chOff x="4027333" y="3314460"/>
            <a:chExt cx="4013970" cy="3505851"/>
          </a:xfrm>
        </p:grpSpPr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9BE1DE2D-4266-8939-EF92-A09C2FFBBF3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248555" y="4530195"/>
              <a:ext cx="1802281" cy="2290116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4AC487A9-8F2D-AF6D-3C85-19BA8B14D9E5}"/>
                </a:ext>
              </a:extLst>
            </p:cNvPr>
            <p:cNvSpPr txBox="1"/>
            <p:nvPr/>
          </p:nvSpPr>
          <p:spPr>
            <a:xfrm>
              <a:off x="4757837" y="4543332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130-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1A8C5BEE-C956-DB40-D99A-BCA33AFE6195}"/>
                </a:ext>
              </a:extLst>
            </p:cNvPr>
            <p:cNvSpPr txBox="1"/>
            <p:nvPr/>
          </p:nvSpPr>
          <p:spPr>
            <a:xfrm>
              <a:off x="4757837" y="4817768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100-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0087CCE9-21AA-F854-DF23-E1A13CF54F31}"/>
                </a:ext>
              </a:extLst>
            </p:cNvPr>
            <p:cNvSpPr txBox="1"/>
            <p:nvPr/>
          </p:nvSpPr>
          <p:spPr>
            <a:xfrm>
              <a:off x="4856693" y="5134029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70-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E4F44D5E-E4C0-4603-B364-B6D6018B9B7A}"/>
                </a:ext>
              </a:extLst>
            </p:cNvPr>
            <p:cNvSpPr txBox="1"/>
            <p:nvPr/>
          </p:nvSpPr>
          <p:spPr>
            <a:xfrm>
              <a:off x="4856693" y="5499799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55-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E98CD833-A18B-C9A3-A9A3-804973A47B56}"/>
                </a:ext>
              </a:extLst>
            </p:cNvPr>
            <p:cNvSpPr txBox="1"/>
            <p:nvPr/>
          </p:nvSpPr>
          <p:spPr>
            <a:xfrm>
              <a:off x="4856693" y="5880836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42-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BF39978F-8BC9-A5AC-546C-838C12E51CD1}"/>
                </a:ext>
              </a:extLst>
            </p:cNvPr>
            <p:cNvSpPr txBox="1"/>
            <p:nvPr/>
          </p:nvSpPr>
          <p:spPr>
            <a:xfrm>
              <a:off x="4868375" y="6153035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33-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3886BEB0-4800-2D34-A14A-46C0D7D59610}"/>
                </a:ext>
              </a:extLst>
            </p:cNvPr>
            <p:cNvSpPr txBox="1"/>
            <p:nvPr/>
          </p:nvSpPr>
          <p:spPr>
            <a:xfrm>
              <a:off x="4866765" y="6440767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25-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AE3B4073-AC65-CEBB-BC87-E6EA533143B6}"/>
                </a:ext>
              </a:extLst>
            </p:cNvPr>
            <p:cNvSpPr txBox="1"/>
            <p:nvPr/>
          </p:nvSpPr>
          <p:spPr>
            <a:xfrm>
              <a:off x="7012122" y="5757164"/>
              <a:ext cx="102918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-p-GSK-3</a:t>
              </a:r>
              <a:r>
                <a:rPr kumimoji="1" lang="en-US" altLang="zh-CN" sz="1400" dirty="0">
                  <a:latin typeface="Symbol" pitchFamily="2" charset="2"/>
                  <a:cs typeface="Arial" panose="020B0604020202020204" pitchFamily="34" charset="0"/>
                </a:rPr>
                <a:t>b</a:t>
              </a:r>
              <a:endParaRPr kumimoji="1" lang="zh-CN" altLang="en-US" sz="1400" dirty="0">
                <a:latin typeface="Symbol" pitchFamily="2" charset="2"/>
                <a:cs typeface="Arial" panose="020B0604020202020204" pitchFamily="34" charset="0"/>
              </a:endParaRPr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777D282A-2C7E-1CF1-9994-E6C6F4D2D7B3}"/>
                </a:ext>
              </a:extLst>
            </p:cNvPr>
            <p:cNvSpPr txBox="1"/>
            <p:nvPr/>
          </p:nvSpPr>
          <p:spPr>
            <a:xfrm>
              <a:off x="5234026" y="4237153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268BCD55-0D4A-6B1C-7FE3-345119E4A030}"/>
                </a:ext>
              </a:extLst>
            </p:cNvPr>
            <p:cNvSpPr txBox="1"/>
            <p:nvPr/>
          </p:nvSpPr>
          <p:spPr>
            <a:xfrm>
              <a:off x="5556919" y="4253282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87E11835-A687-08F4-3614-5CF336E3C69E}"/>
                </a:ext>
              </a:extLst>
            </p:cNvPr>
            <p:cNvSpPr txBox="1"/>
            <p:nvPr/>
          </p:nvSpPr>
          <p:spPr>
            <a:xfrm>
              <a:off x="5873484" y="4234783"/>
              <a:ext cx="30309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FB73AE6A-2EC7-CA4A-772D-2736EC826328}"/>
                </a:ext>
              </a:extLst>
            </p:cNvPr>
            <p:cNvSpPr txBox="1"/>
            <p:nvPr/>
          </p:nvSpPr>
          <p:spPr>
            <a:xfrm>
              <a:off x="4544028" y="4249710"/>
              <a:ext cx="68281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si</a:t>
              </a:r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-NC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648BC97D-1415-3613-BA90-15A7FB4B2A03}"/>
                </a:ext>
              </a:extLst>
            </p:cNvPr>
            <p:cNvSpPr txBox="1"/>
            <p:nvPr/>
          </p:nvSpPr>
          <p:spPr>
            <a:xfrm>
              <a:off x="4262562" y="4024255"/>
              <a:ext cx="92707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si-MCM6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971B5DFF-003D-3E56-42FF-9AEAD28858C9}"/>
                </a:ext>
              </a:extLst>
            </p:cNvPr>
            <p:cNvSpPr txBox="1"/>
            <p:nvPr/>
          </p:nvSpPr>
          <p:spPr>
            <a:xfrm>
              <a:off x="4027333" y="3755253"/>
              <a:ext cx="113563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TGF-</a:t>
              </a:r>
              <a:r>
                <a:rPr kumimoji="1" lang="en-US" altLang="zh-CN" sz="1400" dirty="0">
                  <a:latin typeface="Symbol" pitchFamily="2" charset="2"/>
                  <a:cs typeface="Arial" panose="020B0604020202020204" pitchFamily="34" charset="0"/>
                </a:rPr>
                <a:t>b1 (1</a:t>
              </a:r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h</a:t>
              </a:r>
              <a:r>
                <a:rPr kumimoji="1" lang="en-US" altLang="zh-CN" sz="1400" dirty="0">
                  <a:latin typeface="Symbol" pitchFamily="2" charset="2"/>
                  <a:cs typeface="Arial" panose="020B0604020202020204" pitchFamily="34" charset="0"/>
                </a:rPr>
                <a:t>)</a:t>
              </a:r>
              <a:endParaRPr kumimoji="1" lang="zh-CN" altLang="en-US" sz="1400" dirty="0">
                <a:latin typeface="Symbol" pitchFamily="2" charset="2"/>
                <a:cs typeface="Arial" panose="020B0604020202020204" pitchFamily="34" charset="0"/>
              </a:endParaRPr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BFE110C7-4567-FFA5-0990-389D6057F364}"/>
                </a:ext>
              </a:extLst>
            </p:cNvPr>
            <p:cNvSpPr txBox="1"/>
            <p:nvPr/>
          </p:nvSpPr>
          <p:spPr>
            <a:xfrm>
              <a:off x="6169272" y="4250211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AC339D08-AD55-E315-2C4D-C0CCC3C6325B}"/>
                </a:ext>
              </a:extLst>
            </p:cNvPr>
            <p:cNvSpPr txBox="1"/>
            <p:nvPr/>
          </p:nvSpPr>
          <p:spPr>
            <a:xfrm>
              <a:off x="5852322" y="4015537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D03F7214-E1C1-A74C-4580-A4D0352B0944}"/>
                </a:ext>
              </a:extLst>
            </p:cNvPr>
            <p:cNvSpPr txBox="1"/>
            <p:nvPr/>
          </p:nvSpPr>
          <p:spPr>
            <a:xfrm>
              <a:off x="5579003" y="3986577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0B996C05-43AE-42FD-4376-F7121D2645C2}"/>
                </a:ext>
              </a:extLst>
            </p:cNvPr>
            <p:cNvSpPr txBox="1"/>
            <p:nvPr/>
          </p:nvSpPr>
          <p:spPr>
            <a:xfrm>
              <a:off x="6146803" y="4015536"/>
              <a:ext cx="25750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A88A9235-B333-5E3A-C206-D90AAACF8D23}"/>
                </a:ext>
              </a:extLst>
            </p:cNvPr>
            <p:cNvSpPr txBox="1"/>
            <p:nvPr/>
          </p:nvSpPr>
          <p:spPr>
            <a:xfrm>
              <a:off x="5247587" y="3983639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E4A02B50-E906-CC20-A4C6-8803395AEDF6}"/>
                </a:ext>
              </a:extLst>
            </p:cNvPr>
            <p:cNvSpPr txBox="1"/>
            <p:nvPr/>
          </p:nvSpPr>
          <p:spPr>
            <a:xfrm>
              <a:off x="5252268" y="3749996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10714D6B-4457-80C1-6F0E-8B62D6ABE908}"/>
                </a:ext>
              </a:extLst>
            </p:cNvPr>
            <p:cNvSpPr txBox="1"/>
            <p:nvPr/>
          </p:nvSpPr>
          <p:spPr>
            <a:xfrm>
              <a:off x="5563267" y="3776979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1BB832B7-B1FD-B4F7-5D22-D939FF3266A4}"/>
                </a:ext>
              </a:extLst>
            </p:cNvPr>
            <p:cNvSpPr txBox="1"/>
            <p:nvPr/>
          </p:nvSpPr>
          <p:spPr>
            <a:xfrm>
              <a:off x="5851286" y="3769091"/>
              <a:ext cx="31798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B32F22F8-D1AF-17DC-2541-1CE56D5301AC}"/>
                </a:ext>
              </a:extLst>
            </p:cNvPr>
            <p:cNvSpPr txBox="1"/>
            <p:nvPr/>
          </p:nvSpPr>
          <p:spPr>
            <a:xfrm>
              <a:off x="6141581" y="3781604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A007E520-5EB2-6D9E-6FC8-5C43C9C33006}"/>
                </a:ext>
              </a:extLst>
            </p:cNvPr>
            <p:cNvSpPr txBox="1"/>
            <p:nvPr/>
          </p:nvSpPr>
          <p:spPr>
            <a:xfrm>
              <a:off x="4460096" y="3546913"/>
              <a:ext cx="92707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U0126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7B51ECCE-FD5F-96F6-C9A3-39427C554B7F}"/>
                </a:ext>
              </a:extLst>
            </p:cNvPr>
            <p:cNvSpPr txBox="1"/>
            <p:nvPr/>
          </p:nvSpPr>
          <p:spPr>
            <a:xfrm>
              <a:off x="4163795" y="3338271"/>
              <a:ext cx="112461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SB216763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5D275B9B-87BE-9ACE-1AD4-437505F7D8B5}"/>
                </a:ext>
              </a:extLst>
            </p:cNvPr>
            <p:cNvSpPr txBox="1"/>
            <p:nvPr/>
          </p:nvSpPr>
          <p:spPr>
            <a:xfrm>
              <a:off x="6470237" y="4242078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0B43E6E5-7A32-029A-9DF0-33284789DB14}"/>
                </a:ext>
              </a:extLst>
            </p:cNvPr>
            <p:cNvSpPr txBox="1"/>
            <p:nvPr/>
          </p:nvSpPr>
          <p:spPr>
            <a:xfrm>
              <a:off x="6747747" y="4234782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CCD687AD-2F7E-82EA-C4CC-3B54F7A476BD}"/>
                </a:ext>
              </a:extLst>
            </p:cNvPr>
            <p:cNvSpPr txBox="1"/>
            <p:nvPr/>
          </p:nvSpPr>
          <p:spPr>
            <a:xfrm>
              <a:off x="6448631" y="4018476"/>
              <a:ext cx="25750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id="{4C9E1049-FA2B-1548-349B-A48D44F3AB25}"/>
                </a:ext>
              </a:extLst>
            </p:cNvPr>
            <p:cNvSpPr txBox="1"/>
            <p:nvPr/>
          </p:nvSpPr>
          <p:spPr>
            <a:xfrm>
              <a:off x="6727413" y="4019063"/>
              <a:ext cx="25750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id="{8DAC591C-CC49-8D62-E05D-42562A829D59}"/>
                </a:ext>
              </a:extLst>
            </p:cNvPr>
            <p:cNvSpPr txBox="1"/>
            <p:nvPr/>
          </p:nvSpPr>
          <p:spPr>
            <a:xfrm>
              <a:off x="6442842" y="3784479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id="{169DC46A-30D8-F2A9-8D47-92B54BF1997F}"/>
                </a:ext>
              </a:extLst>
            </p:cNvPr>
            <p:cNvSpPr txBox="1"/>
            <p:nvPr/>
          </p:nvSpPr>
          <p:spPr>
            <a:xfrm>
              <a:off x="6729452" y="3776765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AE04CC91-A57E-83A9-D311-8DD76033B46B}"/>
                </a:ext>
              </a:extLst>
            </p:cNvPr>
            <p:cNvSpPr txBox="1"/>
            <p:nvPr/>
          </p:nvSpPr>
          <p:spPr>
            <a:xfrm>
              <a:off x="5252929" y="3540779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id="{EE523AF2-79F9-167B-09AA-D767B7F02992}"/>
                </a:ext>
              </a:extLst>
            </p:cNvPr>
            <p:cNvSpPr txBox="1"/>
            <p:nvPr/>
          </p:nvSpPr>
          <p:spPr>
            <a:xfrm>
              <a:off x="6723598" y="3557074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id="{692EF247-93B5-260C-243A-B48638FFA698}"/>
                </a:ext>
              </a:extLst>
            </p:cNvPr>
            <p:cNvSpPr txBox="1"/>
            <p:nvPr/>
          </p:nvSpPr>
          <p:spPr>
            <a:xfrm>
              <a:off x="5584824" y="3540398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id="{035DF2C2-1B1D-AE81-274C-EEE836A3423D}"/>
                </a:ext>
              </a:extLst>
            </p:cNvPr>
            <p:cNvSpPr txBox="1"/>
            <p:nvPr/>
          </p:nvSpPr>
          <p:spPr>
            <a:xfrm>
              <a:off x="6128996" y="3546157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" name="文本框 40">
              <a:extLst>
                <a:ext uri="{FF2B5EF4-FFF2-40B4-BE49-F238E27FC236}">
                  <a16:creationId xmlns:a16="http://schemas.microsoft.com/office/drawing/2014/main" id="{1A70ABB6-1E51-F354-4B8B-375815B4C4D6}"/>
                </a:ext>
              </a:extLst>
            </p:cNvPr>
            <p:cNvSpPr txBox="1"/>
            <p:nvPr/>
          </p:nvSpPr>
          <p:spPr>
            <a:xfrm>
              <a:off x="5875869" y="3535349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2" name="文本框 41">
              <a:extLst>
                <a:ext uri="{FF2B5EF4-FFF2-40B4-BE49-F238E27FC236}">
                  <a16:creationId xmlns:a16="http://schemas.microsoft.com/office/drawing/2014/main" id="{DC51D106-B058-8FEC-0F19-E4EF1B4A677A}"/>
                </a:ext>
              </a:extLst>
            </p:cNvPr>
            <p:cNvSpPr txBox="1"/>
            <p:nvPr/>
          </p:nvSpPr>
          <p:spPr>
            <a:xfrm>
              <a:off x="6468906" y="3534359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" name="文本框 42">
              <a:extLst>
                <a:ext uri="{FF2B5EF4-FFF2-40B4-BE49-F238E27FC236}">
                  <a16:creationId xmlns:a16="http://schemas.microsoft.com/office/drawing/2014/main" id="{D500B86F-CA8E-AC20-A231-16A2F057D714}"/>
                </a:ext>
              </a:extLst>
            </p:cNvPr>
            <p:cNvSpPr txBox="1"/>
            <p:nvPr/>
          </p:nvSpPr>
          <p:spPr>
            <a:xfrm>
              <a:off x="6441651" y="3348191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" name="文本框 43">
              <a:extLst>
                <a:ext uri="{FF2B5EF4-FFF2-40B4-BE49-F238E27FC236}">
                  <a16:creationId xmlns:a16="http://schemas.microsoft.com/office/drawing/2014/main" id="{600A6077-86D6-D1C1-5274-8287B524564A}"/>
                </a:ext>
              </a:extLst>
            </p:cNvPr>
            <p:cNvSpPr txBox="1"/>
            <p:nvPr/>
          </p:nvSpPr>
          <p:spPr>
            <a:xfrm>
              <a:off x="6156625" y="3337383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5" name="文本框 44">
              <a:extLst>
                <a:ext uri="{FF2B5EF4-FFF2-40B4-BE49-F238E27FC236}">
                  <a16:creationId xmlns:a16="http://schemas.microsoft.com/office/drawing/2014/main" id="{E374182A-FB67-FFC0-83E7-3931F2B2C032}"/>
                </a:ext>
              </a:extLst>
            </p:cNvPr>
            <p:cNvSpPr txBox="1"/>
            <p:nvPr/>
          </p:nvSpPr>
          <p:spPr>
            <a:xfrm>
              <a:off x="5249714" y="3314460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6" name="文本框 45">
              <a:extLst>
                <a:ext uri="{FF2B5EF4-FFF2-40B4-BE49-F238E27FC236}">
                  <a16:creationId xmlns:a16="http://schemas.microsoft.com/office/drawing/2014/main" id="{CA58212E-A6A1-579A-964D-8174650BE8CB}"/>
                </a:ext>
              </a:extLst>
            </p:cNvPr>
            <p:cNvSpPr txBox="1"/>
            <p:nvPr/>
          </p:nvSpPr>
          <p:spPr>
            <a:xfrm>
              <a:off x="5581120" y="3317004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" name="文本框 46">
              <a:extLst>
                <a:ext uri="{FF2B5EF4-FFF2-40B4-BE49-F238E27FC236}">
                  <a16:creationId xmlns:a16="http://schemas.microsoft.com/office/drawing/2014/main" id="{3490D89F-B1BB-F43D-EE95-9810109B263B}"/>
                </a:ext>
              </a:extLst>
            </p:cNvPr>
            <p:cNvSpPr txBox="1"/>
            <p:nvPr/>
          </p:nvSpPr>
          <p:spPr>
            <a:xfrm>
              <a:off x="5869381" y="3320660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" name="文本框 47">
              <a:extLst>
                <a:ext uri="{FF2B5EF4-FFF2-40B4-BE49-F238E27FC236}">
                  <a16:creationId xmlns:a16="http://schemas.microsoft.com/office/drawing/2014/main" id="{D0A61DCA-1EBE-C3ED-EE68-42F5BC55C037}"/>
                </a:ext>
              </a:extLst>
            </p:cNvPr>
            <p:cNvSpPr txBox="1"/>
            <p:nvPr/>
          </p:nvSpPr>
          <p:spPr>
            <a:xfrm>
              <a:off x="6710908" y="3351549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96" name="组合 95">
            <a:extLst>
              <a:ext uri="{FF2B5EF4-FFF2-40B4-BE49-F238E27FC236}">
                <a16:creationId xmlns:a16="http://schemas.microsoft.com/office/drawing/2014/main" id="{0768BA1E-B86E-0AF5-FDC2-842F94852570}"/>
              </a:ext>
            </a:extLst>
          </p:cNvPr>
          <p:cNvGrpSpPr/>
          <p:nvPr/>
        </p:nvGrpSpPr>
        <p:grpSpPr>
          <a:xfrm>
            <a:off x="4119645" y="1487318"/>
            <a:ext cx="4013974" cy="3411161"/>
            <a:chOff x="4140911" y="1487318"/>
            <a:chExt cx="4013974" cy="3411161"/>
          </a:xfrm>
        </p:grpSpPr>
        <p:pic>
          <p:nvPicPr>
            <p:cNvPr id="49" name="图片 48">
              <a:extLst>
                <a:ext uri="{FF2B5EF4-FFF2-40B4-BE49-F238E27FC236}">
                  <a16:creationId xmlns:a16="http://schemas.microsoft.com/office/drawing/2014/main" id="{7940A6DF-1603-E6C9-3732-721883F63DF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379124" y="2701379"/>
              <a:ext cx="1790700" cy="21971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52" name="文本框 51">
              <a:extLst>
                <a:ext uri="{FF2B5EF4-FFF2-40B4-BE49-F238E27FC236}">
                  <a16:creationId xmlns:a16="http://schemas.microsoft.com/office/drawing/2014/main" id="{D74E97A3-3342-38A7-8114-9E1E33EC2C86}"/>
                </a:ext>
              </a:extLst>
            </p:cNvPr>
            <p:cNvSpPr txBox="1"/>
            <p:nvPr/>
          </p:nvSpPr>
          <p:spPr>
            <a:xfrm>
              <a:off x="4871419" y="2620493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130-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3" name="文本框 52">
              <a:extLst>
                <a:ext uri="{FF2B5EF4-FFF2-40B4-BE49-F238E27FC236}">
                  <a16:creationId xmlns:a16="http://schemas.microsoft.com/office/drawing/2014/main" id="{AA2A9B4C-3DF5-8025-80CE-FFFD7172507F}"/>
                </a:ext>
              </a:extLst>
            </p:cNvPr>
            <p:cNvSpPr txBox="1"/>
            <p:nvPr/>
          </p:nvSpPr>
          <p:spPr>
            <a:xfrm>
              <a:off x="4871419" y="2831136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100-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4" name="文本框 53">
              <a:extLst>
                <a:ext uri="{FF2B5EF4-FFF2-40B4-BE49-F238E27FC236}">
                  <a16:creationId xmlns:a16="http://schemas.microsoft.com/office/drawing/2014/main" id="{D8D3B6F3-1186-8587-6D1C-7AC69EDF6B5F}"/>
                </a:ext>
              </a:extLst>
            </p:cNvPr>
            <p:cNvSpPr txBox="1"/>
            <p:nvPr/>
          </p:nvSpPr>
          <p:spPr>
            <a:xfrm>
              <a:off x="4970275" y="3126132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70-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5" name="文本框 54">
              <a:extLst>
                <a:ext uri="{FF2B5EF4-FFF2-40B4-BE49-F238E27FC236}">
                  <a16:creationId xmlns:a16="http://schemas.microsoft.com/office/drawing/2014/main" id="{C6009740-4B25-2B3D-BB7B-49E59D5E47D8}"/>
                </a:ext>
              </a:extLst>
            </p:cNvPr>
            <p:cNvSpPr txBox="1"/>
            <p:nvPr/>
          </p:nvSpPr>
          <p:spPr>
            <a:xfrm>
              <a:off x="4970275" y="3449369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55-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6" name="文本框 55">
              <a:extLst>
                <a:ext uri="{FF2B5EF4-FFF2-40B4-BE49-F238E27FC236}">
                  <a16:creationId xmlns:a16="http://schemas.microsoft.com/office/drawing/2014/main" id="{81C01E61-7F5B-532D-7A50-B27EBCBCF8D6}"/>
                </a:ext>
              </a:extLst>
            </p:cNvPr>
            <p:cNvSpPr txBox="1"/>
            <p:nvPr/>
          </p:nvSpPr>
          <p:spPr>
            <a:xfrm>
              <a:off x="4970275" y="3809139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42-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7" name="文本框 56">
              <a:extLst>
                <a:ext uri="{FF2B5EF4-FFF2-40B4-BE49-F238E27FC236}">
                  <a16:creationId xmlns:a16="http://schemas.microsoft.com/office/drawing/2014/main" id="{390CF3E5-C975-6D1C-C203-4841B5391B31}"/>
                </a:ext>
              </a:extLst>
            </p:cNvPr>
            <p:cNvSpPr txBox="1"/>
            <p:nvPr/>
          </p:nvSpPr>
          <p:spPr>
            <a:xfrm>
              <a:off x="4981957" y="4155770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33-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9" name="文本框 58">
              <a:extLst>
                <a:ext uri="{FF2B5EF4-FFF2-40B4-BE49-F238E27FC236}">
                  <a16:creationId xmlns:a16="http://schemas.microsoft.com/office/drawing/2014/main" id="{8BDE9368-B334-885B-BCB5-8CEE699CE195}"/>
                </a:ext>
              </a:extLst>
            </p:cNvPr>
            <p:cNvSpPr txBox="1"/>
            <p:nvPr/>
          </p:nvSpPr>
          <p:spPr>
            <a:xfrm>
              <a:off x="7125704" y="3930022"/>
              <a:ext cx="102918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-p-GSK-3</a:t>
              </a:r>
              <a:r>
                <a:rPr kumimoji="1" lang="en-US" altLang="zh-CN" sz="1400" dirty="0">
                  <a:latin typeface="Symbol" pitchFamily="2" charset="2"/>
                  <a:cs typeface="Arial" panose="020B0604020202020204" pitchFamily="34" charset="0"/>
                </a:rPr>
                <a:t>b</a:t>
              </a:r>
              <a:endParaRPr kumimoji="1" lang="zh-CN" altLang="en-US" sz="1400" dirty="0">
                <a:latin typeface="Symbol" pitchFamily="2" charset="2"/>
                <a:cs typeface="Arial" panose="020B0604020202020204" pitchFamily="34" charset="0"/>
              </a:endParaRPr>
            </a:p>
          </p:txBody>
        </p:sp>
        <p:sp>
          <p:nvSpPr>
            <p:cNvPr id="60" name="文本框 59">
              <a:extLst>
                <a:ext uri="{FF2B5EF4-FFF2-40B4-BE49-F238E27FC236}">
                  <a16:creationId xmlns:a16="http://schemas.microsoft.com/office/drawing/2014/main" id="{CADBA624-8018-9925-DBCA-184B6CABF078}"/>
                </a:ext>
              </a:extLst>
            </p:cNvPr>
            <p:cNvSpPr txBox="1"/>
            <p:nvPr/>
          </p:nvSpPr>
          <p:spPr>
            <a:xfrm>
              <a:off x="5347608" y="2410011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1" name="文本框 60">
              <a:extLst>
                <a:ext uri="{FF2B5EF4-FFF2-40B4-BE49-F238E27FC236}">
                  <a16:creationId xmlns:a16="http://schemas.microsoft.com/office/drawing/2014/main" id="{136E05EB-5F90-AD0A-A2E2-13B697A6CA75}"/>
                </a:ext>
              </a:extLst>
            </p:cNvPr>
            <p:cNvSpPr txBox="1"/>
            <p:nvPr/>
          </p:nvSpPr>
          <p:spPr>
            <a:xfrm>
              <a:off x="5670501" y="2426140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2" name="文本框 61">
              <a:extLst>
                <a:ext uri="{FF2B5EF4-FFF2-40B4-BE49-F238E27FC236}">
                  <a16:creationId xmlns:a16="http://schemas.microsoft.com/office/drawing/2014/main" id="{7E88EB76-EFC1-E1FF-F0D8-698B20A610CB}"/>
                </a:ext>
              </a:extLst>
            </p:cNvPr>
            <p:cNvSpPr txBox="1"/>
            <p:nvPr/>
          </p:nvSpPr>
          <p:spPr>
            <a:xfrm>
              <a:off x="5987066" y="2407641"/>
              <a:ext cx="30309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3" name="文本框 62">
              <a:extLst>
                <a:ext uri="{FF2B5EF4-FFF2-40B4-BE49-F238E27FC236}">
                  <a16:creationId xmlns:a16="http://schemas.microsoft.com/office/drawing/2014/main" id="{7C4FA048-E111-BDF2-4036-5DE83A96E9ED}"/>
                </a:ext>
              </a:extLst>
            </p:cNvPr>
            <p:cNvSpPr txBox="1"/>
            <p:nvPr/>
          </p:nvSpPr>
          <p:spPr>
            <a:xfrm>
              <a:off x="4657610" y="2422568"/>
              <a:ext cx="68281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si</a:t>
              </a:r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-NC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4" name="文本框 63">
              <a:extLst>
                <a:ext uri="{FF2B5EF4-FFF2-40B4-BE49-F238E27FC236}">
                  <a16:creationId xmlns:a16="http://schemas.microsoft.com/office/drawing/2014/main" id="{4EFC46E0-7A3C-5704-C826-639601EB9F01}"/>
                </a:ext>
              </a:extLst>
            </p:cNvPr>
            <p:cNvSpPr txBox="1"/>
            <p:nvPr/>
          </p:nvSpPr>
          <p:spPr>
            <a:xfrm>
              <a:off x="4376144" y="2197113"/>
              <a:ext cx="92707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si-MCM6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5" name="文本框 64">
              <a:extLst>
                <a:ext uri="{FF2B5EF4-FFF2-40B4-BE49-F238E27FC236}">
                  <a16:creationId xmlns:a16="http://schemas.microsoft.com/office/drawing/2014/main" id="{9702B2E1-9E01-FD91-2453-3DB2A81A64FE}"/>
                </a:ext>
              </a:extLst>
            </p:cNvPr>
            <p:cNvSpPr txBox="1"/>
            <p:nvPr/>
          </p:nvSpPr>
          <p:spPr>
            <a:xfrm>
              <a:off x="4140911" y="1928111"/>
              <a:ext cx="113563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TGF-</a:t>
              </a:r>
              <a:r>
                <a:rPr kumimoji="1" lang="en-US" altLang="zh-CN" sz="1400" dirty="0">
                  <a:latin typeface="Symbol" pitchFamily="2" charset="2"/>
                  <a:cs typeface="Arial" panose="020B0604020202020204" pitchFamily="34" charset="0"/>
                </a:rPr>
                <a:t>b1 (1</a:t>
              </a:r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h</a:t>
              </a:r>
              <a:r>
                <a:rPr kumimoji="1" lang="en-US" altLang="zh-CN" sz="1400" dirty="0">
                  <a:latin typeface="Symbol" pitchFamily="2" charset="2"/>
                  <a:cs typeface="Arial" panose="020B0604020202020204" pitchFamily="34" charset="0"/>
                </a:rPr>
                <a:t>)</a:t>
              </a:r>
              <a:endParaRPr kumimoji="1" lang="zh-CN" altLang="en-US" sz="1400" dirty="0">
                <a:latin typeface="Symbol" pitchFamily="2" charset="2"/>
                <a:cs typeface="Arial" panose="020B0604020202020204" pitchFamily="34" charset="0"/>
              </a:endParaRPr>
            </a:p>
          </p:txBody>
        </p:sp>
        <p:sp>
          <p:nvSpPr>
            <p:cNvPr id="66" name="文本框 65">
              <a:extLst>
                <a:ext uri="{FF2B5EF4-FFF2-40B4-BE49-F238E27FC236}">
                  <a16:creationId xmlns:a16="http://schemas.microsoft.com/office/drawing/2014/main" id="{6A15306B-9DD7-3742-CC44-8FCD79D0B8C1}"/>
                </a:ext>
              </a:extLst>
            </p:cNvPr>
            <p:cNvSpPr txBox="1"/>
            <p:nvPr/>
          </p:nvSpPr>
          <p:spPr>
            <a:xfrm>
              <a:off x="6282854" y="2423069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7" name="文本框 66">
              <a:extLst>
                <a:ext uri="{FF2B5EF4-FFF2-40B4-BE49-F238E27FC236}">
                  <a16:creationId xmlns:a16="http://schemas.microsoft.com/office/drawing/2014/main" id="{405F2C05-EFD7-7B76-A3F9-A8C2B963A762}"/>
                </a:ext>
              </a:extLst>
            </p:cNvPr>
            <p:cNvSpPr txBox="1"/>
            <p:nvPr/>
          </p:nvSpPr>
          <p:spPr>
            <a:xfrm>
              <a:off x="5965904" y="2188395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8" name="文本框 67">
              <a:extLst>
                <a:ext uri="{FF2B5EF4-FFF2-40B4-BE49-F238E27FC236}">
                  <a16:creationId xmlns:a16="http://schemas.microsoft.com/office/drawing/2014/main" id="{99D96FBA-86E4-C263-C326-F50F80DE03A3}"/>
                </a:ext>
              </a:extLst>
            </p:cNvPr>
            <p:cNvSpPr txBox="1"/>
            <p:nvPr/>
          </p:nvSpPr>
          <p:spPr>
            <a:xfrm>
              <a:off x="5692585" y="2159435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9" name="文本框 68">
              <a:extLst>
                <a:ext uri="{FF2B5EF4-FFF2-40B4-BE49-F238E27FC236}">
                  <a16:creationId xmlns:a16="http://schemas.microsoft.com/office/drawing/2014/main" id="{DF1C0C70-F0EA-6DFC-A683-9185DC491315}"/>
                </a:ext>
              </a:extLst>
            </p:cNvPr>
            <p:cNvSpPr txBox="1"/>
            <p:nvPr/>
          </p:nvSpPr>
          <p:spPr>
            <a:xfrm>
              <a:off x="6260385" y="2188394"/>
              <a:ext cx="25750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0" name="文本框 69">
              <a:extLst>
                <a:ext uri="{FF2B5EF4-FFF2-40B4-BE49-F238E27FC236}">
                  <a16:creationId xmlns:a16="http://schemas.microsoft.com/office/drawing/2014/main" id="{0B4180E6-DD42-E954-0E48-CC53AB629EF1}"/>
                </a:ext>
              </a:extLst>
            </p:cNvPr>
            <p:cNvSpPr txBox="1"/>
            <p:nvPr/>
          </p:nvSpPr>
          <p:spPr>
            <a:xfrm>
              <a:off x="5361169" y="2156497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1" name="文本框 70">
              <a:extLst>
                <a:ext uri="{FF2B5EF4-FFF2-40B4-BE49-F238E27FC236}">
                  <a16:creationId xmlns:a16="http://schemas.microsoft.com/office/drawing/2014/main" id="{AAC67DB8-91CF-2352-0D17-E897B6004F48}"/>
                </a:ext>
              </a:extLst>
            </p:cNvPr>
            <p:cNvSpPr txBox="1"/>
            <p:nvPr/>
          </p:nvSpPr>
          <p:spPr>
            <a:xfrm>
              <a:off x="5365850" y="1922854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2" name="文本框 71">
              <a:extLst>
                <a:ext uri="{FF2B5EF4-FFF2-40B4-BE49-F238E27FC236}">
                  <a16:creationId xmlns:a16="http://schemas.microsoft.com/office/drawing/2014/main" id="{B8239292-5992-34EE-7625-21E5EB03546D}"/>
                </a:ext>
              </a:extLst>
            </p:cNvPr>
            <p:cNvSpPr txBox="1"/>
            <p:nvPr/>
          </p:nvSpPr>
          <p:spPr>
            <a:xfrm>
              <a:off x="5676849" y="1949837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3" name="文本框 72">
              <a:extLst>
                <a:ext uri="{FF2B5EF4-FFF2-40B4-BE49-F238E27FC236}">
                  <a16:creationId xmlns:a16="http://schemas.microsoft.com/office/drawing/2014/main" id="{EA80D6A3-A6F2-8892-4A79-31FDC047ADEE}"/>
                </a:ext>
              </a:extLst>
            </p:cNvPr>
            <p:cNvSpPr txBox="1"/>
            <p:nvPr/>
          </p:nvSpPr>
          <p:spPr>
            <a:xfrm>
              <a:off x="5964868" y="1941949"/>
              <a:ext cx="31798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4" name="文本框 73">
              <a:extLst>
                <a:ext uri="{FF2B5EF4-FFF2-40B4-BE49-F238E27FC236}">
                  <a16:creationId xmlns:a16="http://schemas.microsoft.com/office/drawing/2014/main" id="{439D0E6E-54E1-D6ED-4894-0D234EF3CCF7}"/>
                </a:ext>
              </a:extLst>
            </p:cNvPr>
            <p:cNvSpPr txBox="1"/>
            <p:nvPr/>
          </p:nvSpPr>
          <p:spPr>
            <a:xfrm>
              <a:off x="6255163" y="1954462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5" name="文本框 74">
              <a:extLst>
                <a:ext uri="{FF2B5EF4-FFF2-40B4-BE49-F238E27FC236}">
                  <a16:creationId xmlns:a16="http://schemas.microsoft.com/office/drawing/2014/main" id="{26BFA764-90E1-76D0-9CC0-7954F8E20667}"/>
                </a:ext>
              </a:extLst>
            </p:cNvPr>
            <p:cNvSpPr txBox="1"/>
            <p:nvPr/>
          </p:nvSpPr>
          <p:spPr>
            <a:xfrm>
              <a:off x="4573678" y="1719771"/>
              <a:ext cx="92707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U0126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6" name="文本框 75">
              <a:extLst>
                <a:ext uri="{FF2B5EF4-FFF2-40B4-BE49-F238E27FC236}">
                  <a16:creationId xmlns:a16="http://schemas.microsoft.com/office/drawing/2014/main" id="{3EFC1C94-FB2C-1760-93D5-99B37E9B15D4}"/>
                </a:ext>
              </a:extLst>
            </p:cNvPr>
            <p:cNvSpPr txBox="1"/>
            <p:nvPr/>
          </p:nvSpPr>
          <p:spPr>
            <a:xfrm>
              <a:off x="4277377" y="1511129"/>
              <a:ext cx="112461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SB216763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7" name="文本框 76">
              <a:extLst>
                <a:ext uri="{FF2B5EF4-FFF2-40B4-BE49-F238E27FC236}">
                  <a16:creationId xmlns:a16="http://schemas.microsoft.com/office/drawing/2014/main" id="{16FC6493-7FB4-26B4-A614-09E235DA0B5D}"/>
                </a:ext>
              </a:extLst>
            </p:cNvPr>
            <p:cNvSpPr txBox="1"/>
            <p:nvPr/>
          </p:nvSpPr>
          <p:spPr>
            <a:xfrm>
              <a:off x="6583819" y="2414936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8" name="文本框 77">
              <a:extLst>
                <a:ext uri="{FF2B5EF4-FFF2-40B4-BE49-F238E27FC236}">
                  <a16:creationId xmlns:a16="http://schemas.microsoft.com/office/drawing/2014/main" id="{9FE9ADE8-767E-1EA5-4144-29E8C8F91D6A}"/>
                </a:ext>
              </a:extLst>
            </p:cNvPr>
            <p:cNvSpPr txBox="1"/>
            <p:nvPr/>
          </p:nvSpPr>
          <p:spPr>
            <a:xfrm>
              <a:off x="6861329" y="2407640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9" name="文本框 78">
              <a:extLst>
                <a:ext uri="{FF2B5EF4-FFF2-40B4-BE49-F238E27FC236}">
                  <a16:creationId xmlns:a16="http://schemas.microsoft.com/office/drawing/2014/main" id="{D51D3905-85C3-0934-03C4-6BF5D3C822EA}"/>
                </a:ext>
              </a:extLst>
            </p:cNvPr>
            <p:cNvSpPr txBox="1"/>
            <p:nvPr/>
          </p:nvSpPr>
          <p:spPr>
            <a:xfrm>
              <a:off x="6562213" y="2191334"/>
              <a:ext cx="25750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0" name="文本框 79">
              <a:extLst>
                <a:ext uri="{FF2B5EF4-FFF2-40B4-BE49-F238E27FC236}">
                  <a16:creationId xmlns:a16="http://schemas.microsoft.com/office/drawing/2014/main" id="{F618D718-CDF6-D40F-8E2B-36092734B221}"/>
                </a:ext>
              </a:extLst>
            </p:cNvPr>
            <p:cNvSpPr txBox="1"/>
            <p:nvPr/>
          </p:nvSpPr>
          <p:spPr>
            <a:xfrm>
              <a:off x="6840995" y="2191921"/>
              <a:ext cx="25750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1" name="文本框 80">
              <a:extLst>
                <a:ext uri="{FF2B5EF4-FFF2-40B4-BE49-F238E27FC236}">
                  <a16:creationId xmlns:a16="http://schemas.microsoft.com/office/drawing/2014/main" id="{BF2C643A-B4F7-8010-4F1F-CCDCB80E5B7B}"/>
                </a:ext>
              </a:extLst>
            </p:cNvPr>
            <p:cNvSpPr txBox="1"/>
            <p:nvPr/>
          </p:nvSpPr>
          <p:spPr>
            <a:xfrm>
              <a:off x="6556424" y="1957337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2" name="文本框 81">
              <a:extLst>
                <a:ext uri="{FF2B5EF4-FFF2-40B4-BE49-F238E27FC236}">
                  <a16:creationId xmlns:a16="http://schemas.microsoft.com/office/drawing/2014/main" id="{68C6E032-567B-323F-588E-B38064848510}"/>
                </a:ext>
              </a:extLst>
            </p:cNvPr>
            <p:cNvSpPr txBox="1"/>
            <p:nvPr/>
          </p:nvSpPr>
          <p:spPr>
            <a:xfrm>
              <a:off x="6843034" y="1949623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3" name="文本框 82">
              <a:extLst>
                <a:ext uri="{FF2B5EF4-FFF2-40B4-BE49-F238E27FC236}">
                  <a16:creationId xmlns:a16="http://schemas.microsoft.com/office/drawing/2014/main" id="{47B8C665-2670-1C43-C5E7-855C7031936C}"/>
                </a:ext>
              </a:extLst>
            </p:cNvPr>
            <p:cNvSpPr txBox="1"/>
            <p:nvPr/>
          </p:nvSpPr>
          <p:spPr>
            <a:xfrm>
              <a:off x="5366511" y="1713637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4" name="文本框 83">
              <a:extLst>
                <a:ext uri="{FF2B5EF4-FFF2-40B4-BE49-F238E27FC236}">
                  <a16:creationId xmlns:a16="http://schemas.microsoft.com/office/drawing/2014/main" id="{4D84FE7F-D2FC-1B17-67E3-79CAE2CE99C7}"/>
                </a:ext>
              </a:extLst>
            </p:cNvPr>
            <p:cNvSpPr txBox="1"/>
            <p:nvPr/>
          </p:nvSpPr>
          <p:spPr>
            <a:xfrm>
              <a:off x="6837180" y="1729932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5" name="文本框 84">
              <a:extLst>
                <a:ext uri="{FF2B5EF4-FFF2-40B4-BE49-F238E27FC236}">
                  <a16:creationId xmlns:a16="http://schemas.microsoft.com/office/drawing/2014/main" id="{36002C4D-4054-E401-AD2F-94E71F8F2BA2}"/>
                </a:ext>
              </a:extLst>
            </p:cNvPr>
            <p:cNvSpPr txBox="1"/>
            <p:nvPr/>
          </p:nvSpPr>
          <p:spPr>
            <a:xfrm>
              <a:off x="5698406" y="1713256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6" name="文本框 85">
              <a:extLst>
                <a:ext uri="{FF2B5EF4-FFF2-40B4-BE49-F238E27FC236}">
                  <a16:creationId xmlns:a16="http://schemas.microsoft.com/office/drawing/2014/main" id="{F5B98B6F-9684-5CF7-DDA7-906E4D8394C6}"/>
                </a:ext>
              </a:extLst>
            </p:cNvPr>
            <p:cNvSpPr txBox="1"/>
            <p:nvPr/>
          </p:nvSpPr>
          <p:spPr>
            <a:xfrm>
              <a:off x="6242578" y="1719015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7" name="文本框 86">
              <a:extLst>
                <a:ext uri="{FF2B5EF4-FFF2-40B4-BE49-F238E27FC236}">
                  <a16:creationId xmlns:a16="http://schemas.microsoft.com/office/drawing/2014/main" id="{F7E8AB4D-5F7D-4A72-EE14-59754E774E1C}"/>
                </a:ext>
              </a:extLst>
            </p:cNvPr>
            <p:cNvSpPr txBox="1"/>
            <p:nvPr/>
          </p:nvSpPr>
          <p:spPr>
            <a:xfrm>
              <a:off x="5989451" y="1708207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8" name="文本框 87">
              <a:extLst>
                <a:ext uri="{FF2B5EF4-FFF2-40B4-BE49-F238E27FC236}">
                  <a16:creationId xmlns:a16="http://schemas.microsoft.com/office/drawing/2014/main" id="{691E279C-83AB-B5A9-42AD-D11805331381}"/>
                </a:ext>
              </a:extLst>
            </p:cNvPr>
            <p:cNvSpPr txBox="1"/>
            <p:nvPr/>
          </p:nvSpPr>
          <p:spPr>
            <a:xfrm>
              <a:off x="6582488" y="1707217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9" name="文本框 88">
              <a:extLst>
                <a:ext uri="{FF2B5EF4-FFF2-40B4-BE49-F238E27FC236}">
                  <a16:creationId xmlns:a16="http://schemas.microsoft.com/office/drawing/2014/main" id="{8A4C36B0-90D8-1A3B-BEBB-F901EED9931B}"/>
                </a:ext>
              </a:extLst>
            </p:cNvPr>
            <p:cNvSpPr txBox="1"/>
            <p:nvPr/>
          </p:nvSpPr>
          <p:spPr>
            <a:xfrm>
              <a:off x="6555233" y="1521049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0" name="文本框 89">
              <a:extLst>
                <a:ext uri="{FF2B5EF4-FFF2-40B4-BE49-F238E27FC236}">
                  <a16:creationId xmlns:a16="http://schemas.microsoft.com/office/drawing/2014/main" id="{84D9E671-C7A9-8576-1941-ADF352AF1341}"/>
                </a:ext>
              </a:extLst>
            </p:cNvPr>
            <p:cNvSpPr txBox="1"/>
            <p:nvPr/>
          </p:nvSpPr>
          <p:spPr>
            <a:xfrm>
              <a:off x="6270207" y="1510241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1" name="文本框 90">
              <a:extLst>
                <a:ext uri="{FF2B5EF4-FFF2-40B4-BE49-F238E27FC236}">
                  <a16:creationId xmlns:a16="http://schemas.microsoft.com/office/drawing/2014/main" id="{BAAF22FB-99CB-DE7C-3E2A-6E8A95F9E952}"/>
                </a:ext>
              </a:extLst>
            </p:cNvPr>
            <p:cNvSpPr txBox="1"/>
            <p:nvPr/>
          </p:nvSpPr>
          <p:spPr>
            <a:xfrm>
              <a:off x="5363296" y="1487318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2" name="文本框 91">
              <a:extLst>
                <a:ext uri="{FF2B5EF4-FFF2-40B4-BE49-F238E27FC236}">
                  <a16:creationId xmlns:a16="http://schemas.microsoft.com/office/drawing/2014/main" id="{6DEE6CF0-69AA-683F-A6F7-2C7F18CF4AA0}"/>
                </a:ext>
              </a:extLst>
            </p:cNvPr>
            <p:cNvSpPr txBox="1"/>
            <p:nvPr/>
          </p:nvSpPr>
          <p:spPr>
            <a:xfrm>
              <a:off x="5694702" y="1489862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3" name="文本框 92">
              <a:extLst>
                <a:ext uri="{FF2B5EF4-FFF2-40B4-BE49-F238E27FC236}">
                  <a16:creationId xmlns:a16="http://schemas.microsoft.com/office/drawing/2014/main" id="{32AE357C-3FEE-ADAB-B852-D807471B8AA1}"/>
                </a:ext>
              </a:extLst>
            </p:cNvPr>
            <p:cNvSpPr txBox="1"/>
            <p:nvPr/>
          </p:nvSpPr>
          <p:spPr>
            <a:xfrm>
              <a:off x="5982963" y="1493518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4" name="文本框 93">
              <a:extLst>
                <a:ext uri="{FF2B5EF4-FFF2-40B4-BE49-F238E27FC236}">
                  <a16:creationId xmlns:a16="http://schemas.microsoft.com/office/drawing/2014/main" id="{FD2BCDFE-B7A8-F63B-3522-9F20627D3223}"/>
                </a:ext>
              </a:extLst>
            </p:cNvPr>
            <p:cNvSpPr txBox="1"/>
            <p:nvPr/>
          </p:nvSpPr>
          <p:spPr>
            <a:xfrm>
              <a:off x="6824490" y="1524407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5" name="文本框 94">
              <a:extLst>
                <a:ext uri="{FF2B5EF4-FFF2-40B4-BE49-F238E27FC236}">
                  <a16:creationId xmlns:a16="http://schemas.microsoft.com/office/drawing/2014/main" id="{5BD84D43-35C6-5D70-2EE0-9DE0DD8B755A}"/>
                </a:ext>
              </a:extLst>
            </p:cNvPr>
            <p:cNvSpPr txBox="1"/>
            <p:nvPr/>
          </p:nvSpPr>
          <p:spPr>
            <a:xfrm>
              <a:off x="4970071" y="4520948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25-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44" name="组合 143">
            <a:extLst>
              <a:ext uri="{FF2B5EF4-FFF2-40B4-BE49-F238E27FC236}">
                <a16:creationId xmlns:a16="http://schemas.microsoft.com/office/drawing/2014/main" id="{64B7F10B-70A4-FDD6-76CB-7A8CD3AED76E}"/>
              </a:ext>
            </a:extLst>
          </p:cNvPr>
          <p:cNvGrpSpPr/>
          <p:nvPr/>
        </p:nvGrpSpPr>
        <p:grpSpPr>
          <a:xfrm>
            <a:off x="8092208" y="1464395"/>
            <a:ext cx="4134168" cy="3428201"/>
            <a:chOff x="8177272" y="1464395"/>
            <a:chExt cx="4134168" cy="3428201"/>
          </a:xfrm>
        </p:grpSpPr>
        <p:pic>
          <p:nvPicPr>
            <p:cNvPr id="98" name="图片 97">
              <a:extLst>
                <a:ext uri="{FF2B5EF4-FFF2-40B4-BE49-F238E27FC236}">
                  <a16:creationId xmlns:a16="http://schemas.microsoft.com/office/drawing/2014/main" id="{8D9E95C8-64AC-831F-5D92-5D543F5EE70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387934" y="2679836"/>
              <a:ext cx="1937802" cy="221276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101" name="文本框 100">
              <a:extLst>
                <a:ext uri="{FF2B5EF4-FFF2-40B4-BE49-F238E27FC236}">
                  <a16:creationId xmlns:a16="http://schemas.microsoft.com/office/drawing/2014/main" id="{BA75BFF7-7CF4-42F0-CD3D-E6ABB0DDC29B}"/>
                </a:ext>
              </a:extLst>
            </p:cNvPr>
            <p:cNvSpPr txBox="1"/>
            <p:nvPr/>
          </p:nvSpPr>
          <p:spPr>
            <a:xfrm>
              <a:off x="8886758" y="2597570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130-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2" name="文本框 101">
              <a:extLst>
                <a:ext uri="{FF2B5EF4-FFF2-40B4-BE49-F238E27FC236}">
                  <a16:creationId xmlns:a16="http://schemas.microsoft.com/office/drawing/2014/main" id="{2548ABD8-B66D-1777-A339-0C6D4B4D1D88}"/>
                </a:ext>
              </a:extLst>
            </p:cNvPr>
            <p:cNvSpPr txBox="1"/>
            <p:nvPr/>
          </p:nvSpPr>
          <p:spPr>
            <a:xfrm>
              <a:off x="8886758" y="2808213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100-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3" name="文本框 102">
              <a:extLst>
                <a:ext uri="{FF2B5EF4-FFF2-40B4-BE49-F238E27FC236}">
                  <a16:creationId xmlns:a16="http://schemas.microsoft.com/office/drawing/2014/main" id="{1F5CDDBB-404C-A915-585D-7587F2733637}"/>
                </a:ext>
              </a:extLst>
            </p:cNvPr>
            <p:cNvSpPr txBox="1"/>
            <p:nvPr/>
          </p:nvSpPr>
          <p:spPr>
            <a:xfrm>
              <a:off x="8985614" y="3103209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70-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4" name="文本框 103">
              <a:extLst>
                <a:ext uri="{FF2B5EF4-FFF2-40B4-BE49-F238E27FC236}">
                  <a16:creationId xmlns:a16="http://schemas.microsoft.com/office/drawing/2014/main" id="{8DFA67A6-5DB1-D021-371D-ECE45A1AA4D0}"/>
                </a:ext>
              </a:extLst>
            </p:cNvPr>
            <p:cNvSpPr txBox="1"/>
            <p:nvPr/>
          </p:nvSpPr>
          <p:spPr>
            <a:xfrm>
              <a:off x="8985614" y="3426446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55-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5" name="文本框 104">
              <a:extLst>
                <a:ext uri="{FF2B5EF4-FFF2-40B4-BE49-F238E27FC236}">
                  <a16:creationId xmlns:a16="http://schemas.microsoft.com/office/drawing/2014/main" id="{8CA6B1FE-7051-3425-03B1-B042527F9255}"/>
                </a:ext>
              </a:extLst>
            </p:cNvPr>
            <p:cNvSpPr txBox="1"/>
            <p:nvPr/>
          </p:nvSpPr>
          <p:spPr>
            <a:xfrm>
              <a:off x="8985614" y="3786216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42-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6" name="文本框 105">
              <a:extLst>
                <a:ext uri="{FF2B5EF4-FFF2-40B4-BE49-F238E27FC236}">
                  <a16:creationId xmlns:a16="http://schemas.microsoft.com/office/drawing/2014/main" id="{B37299A3-92AF-EDD0-3148-0AD64ADFD6D1}"/>
                </a:ext>
              </a:extLst>
            </p:cNvPr>
            <p:cNvSpPr txBox="1"/>
            <p:nvPr/>
          </p:nvSpPr>
          <p:spPr>
            <a:xfrm>
              <a:off x="8997296" y="4132847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33-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7" name="文本框 106">
              <a:extLst>
                <a:ext uri="{FF2B5EF4-FFF2-40B4-BE49-F238E27FC236}">
                  <a16:creationId xmlns:a16="http://schemas.microsoft.com/office/drawing/2014/main" id="{07958F5C-183A-F5BD-24D2-084B8DD7A8A9}"/>
                </a:ext>
              </a:extLst>
            </p:cNvPr>
            <p:cNvSpPr txBox="1"/>
            <p:nvPr/>
          </p:nvSpPr>
          <p:spPr>
            <a:xfrm>
              <a:off x="11282259" y="4001881"/>
              <a:ext cx="102918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-GAPDH</a:t>
              </a:r>
              <a:endParaRPr kumimoji="1" lang="zh-CN" altLang="en-US" sz="1400" dirty="0">
                <a:latin typeface="Symbol" pitchFamily="2" charset="2"/>
                <a:cs typeface="Arial" panose="020B0604020202020204" pitchFamily="34" charset="0"/>
              </a:endParaRPr>
            </a:p>
          </p:txBody>
        </p:sp>
        <p:sp>
          <p:nvSpPr>
            <p:cNvPr id="108" name="文本框 107">
              <a:extLst>
                <a:ext uri="{FF2B5EF4-FFF2-40B4-BE49-F238E27FC236}">
                  <a16:creationId xmlns:a16="http://schemas.microsoft.com/office/drawing/2014/main" id="{7974ED84-B523-4A35-543C-9B229E88675B}"/>
                </a:ext>
              </a:extLst>
            </p:cNvPr>
            <p:cNvSpPr txBox="1"/>
            <p:nvPr/>
          </p:nvSpPr>
          <p:spPr>
            <a:xfrm>
              <a:off x="9426745" y="2387088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9" name="文本框 108">
              <a:extLst>
                <a:ext uri="{FF2B5EF4-FFF2-40B4-BE49-F238E27FC236}">
                  <a16:creationId xmlns:a16="http://schemas.microsoft.com/office/drawing/2014/main" id="{3DE1A31A-F480-4E33-EDD1-CA96FB40BD86}"/>
                </a:ext>
              </a:extLst>
            </p:cNvPr>
            <p:cNvSpPr txBox="1"/>
            <p:nvPr/>
          </p:nvSpPr>
          <p:spPr>
            <a:xfrm>
              <a:off x="9749638" y="2403217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0" name="文本框 109">
              <a:extLst>
                <a:ext uri="{FF2B5EF4-FFF2-40B4-BE49-F238E27FC236}">
                  <a16:creationId xmlns:a16="http://schemas.microsoft.com/office/drawing/2014/main" id="{13D1F6F5-1E74-1ADF-5FE6-6C50969B8B33}"/>
                </a:ext>
              </a:extLst>
            </p:cNvPr>
            <p:cNvSpPr txBox="1"/>
            <p:nvPr/>
          </p:nvSpPr>
          <p:spPr>
            <a:xfrm>
              <a:off x="10098102" y="2384718"/>
              <a:ext cx="30309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1" name="文本框 110">
              <a:extLst>
                <a:ext uri="{FF2B5EF4-FFF2-40B4-BE49-F238E27FC236}">
                  <a16:creationId xmlns:a16="http://schemas.microsoft.com/office/drawing/2014/main" id="{94C7008F-05DC-9A85-5E65-E85C7FD27F0D}"/>
                </a:ext>
              </a:extLst>
            </p:cNvPr>
            <p:cNvSpPr txBox="1"/>
            <p:nvPr/>
          </p:nvSpPr>
          <p:spPr>
            <a:xfrm>
              <a:off x="8672949" y="2399645"/>
              <a:ext cx="68281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si</a:t>
              </a:r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-NC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2" name="文本框 111">
              <a:extLst>
                <a:ext uri="{FF2B5EF4-FFF2-40B4-BE49-F238E27FC236}">
                  <a16:creationId xmlns:a16="http://schemas.microsoft.com/office/drawing/2014/main" id="{BBC175BA-41D3-C4D0-E6BC-A875808FC2D1}"/>
                </a:ext>
              </a:extLst>
            </p:cNvPr>
            <p:cNvSpPr txBox="1"/>
            <p:nvPr/>
          </p:nvSpPr>
          <p:spPr>
            <a:xfrm>
              <a:off x="8391483" y="2174190"/>
              <a:ext cx="92707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si-MCM6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3" name="文本框 112">
              <a:extLst>
                <a:ext uri="{FF2B5EF4-FFF2-40B4-BE49-F238E27FC236}">
                  <a16:creationId xmlns:a16="http://schemas.microsoft.com/office/drawing/2014/main" id="{255DF574-2458-DC87-BD91-654974175D95}"/>
                </a:ext>
              </a:extLst>
            </p:cNvPr>
            <p:cNvSpPr txBox="1"/>
            <p:nvPr/>
          </p:nvSpPr>
          <p:spPr>
            <a:xfrm>
              <a:off x="8177272" y="1905188"/>
              <a:ext cx="113563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TGF-</a:t>
              </a:r>
              <a:r>
                <a:rPr kumimoji="1" lang="en-US" altLang="zh-CN" sz="1400" dirty="0">
                  <a:latin typeface="Symbol" pitchFamily="2" charset="2"/>
                  <a:cs typeface="Arial" panose="020B0604020202020204" pitchFamily="34" charset="0"/>
                </a:rPr>
                <a:t>b1 (1</a:t>
              </a:r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h</a:t>
              </a:r>
              <a:r>
                <a:rPr kumimoji="1" lang="en-US" altLang="zh-CN" sz="1400" dirty="0">
                  <a:latin typeface="Symbol" pitchFamily="2" charset="2"/>
                  <a:cs typeface="Arial" panose="020B0604020202020204" pitchFamily="34" charset="0"/>
                </a:rPr>
                <a:t>)</a:t>
              </a:r>
              <a:endParaRPr kumimoji="1" lang="zh-CN" altLang="en-US" sz="1400" dirty="0">
                <a:latin typeface="Symbol" pitchFamily="2" charset="2"/>
                <a:cs typeface="Arial" panose="020B0604020202020204" pitchFamily="34" charset="0"/>
              </a:endParaRPr>
            </a:p>
          </p:txBody>
        </p:sp>
        <p:sp>
          <p:nvSpPr>
            <p:cNvPr id="114" name="文本框 113">
              <a:extLst>
                <a:ext uri="{FF2B5EF4-FFF2-40B4-BE49-F238E27FC236}">
                  <a16:creationId xmlns:a16="http://schemas.microsoft.com/office/drawing/2014/main" id="{203DA7DF-80CF-F9AD-A5A2-538612D8C936}"/>
                </a:ext>
              </a:extLst>
            </p:cNvPr>
            <p:cNvSpPr txBox="1"/>
            <p:nvPr/>
          </p:nvSpPr>
          <p:spPr>
            <a:xfrm>
              <a:off x="10393890" y="2400146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5" name="文本框 114">
              <a:extLst>
                <a:ext uri="{FF2B5EF4-FFF2-40B4-BE49-F238E27FC236}">
                  <a16:creationId xmlns:a16="http://schemas.microsoft.com/office/drawing/2014/main" id="{4C18EA29-406B-D803-4DDC-4CA8B9DAB066}"/>
                </a:ext>
              </a:extLst>
            </p:cNvPr>
            <p:cNvSpPr txBox="1"/>
            <p:nvPr/>
          </p:nvSpPr>
          <p:spPr>
            <a:xfrm>
              <a:off x="10076940" y="2165472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6" name="文本框 115">
              <a:extLst>
                <a:ext uri="{FF2B5EF4-FFF2-40B4-BE49-F238E27FC236}">
                  <a16:creationId xmlns:a16="http://schemas.microsoft.com/office/drawing/2014/main" id="{C8E6A008-E78D-38E9-7CBF-69FCDC0A2DB9}"/>
                </a:ext>
              </a:extLst>
            </p:cNvPr>
            <p:cNvSpPr txBox="1"/>
            <p:nvPr/>
          </p:nvSpPr>
          <p:spPr>
            <a:xfrm>
              <a:off x="9771722" y="2136512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7" name="文本框 116">
              <a:extLst>
                <a:ext uri="{FF2B5EF4-FFF2-40B4-BE49-F238E27FC236}">
                  <a16:creationId xmlns:a16="http://schemas.microsoft.com/office/drawing/2014/main" id="{4360D0DB-C19A-DCEE-5330-113DDC4C1D67}"/>
                </a:ext>
              </a:extLst>
            </p:cNvPr>
            <p:cNvSpPr txBox="1"/>
            <p:nvPr/>
          </p:nvSpPr>
          <p:spPr>
            <a:xfrm>
              <a:off x="10371421" y="2165471"/>
              <a:ext cx="25750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8" name="文本框 117">
              <a:extLst>
                <a:ext uri="{FF2B5EF4-FFF2-40B4-BE49-F238E27FC236}">
                  <a16:creationId xmlns:a16="http://schemas.microsoft.com/office/drawing/2014/main" id="{F8940D0F-D254-8EF0-144E-B494EFD69830}"/>
                </a:ext>
              </a:extLst>
            </p:cNvPr>
            <p:cNvSpPr txBox="1"/>
            <p:nvPr/>
          </p:nvSpPr>
          <p:spPr>
            <a:xfrm>
              <a:off x="9440306" y="2133574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9" name="文本框 118">
              <a:extLst>
                <a:ext uri="{FF2B5EF4-FFF2-40B4-BE49-F238E27FC236}">
                  <a16:creationId xmlns:a16="http://schemas.microsoft.com/office/drawing/2014/main" id="{BD2EAC64-B403-3F31-2C07-8797FCB18479}"/>
                </a:ext>
              </a:extLst>
            </p:cNvPr>
            <p:cNvSpPr txBox="1"/>
            <p:nvPr/>
          </p:nvSpPr>
          <p:spPr>
            <a:xfrm>
              <a:off x="9444987" y="1899931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0" name="文本框 119">
              <a:extLst>
                <a:ext uri="{FF2B5EF4-FFF2-40B4-BE49-F238E27FC236}">
                  <a16:creationId xmlns:a16="http://schemas.microsoft.com/office/drawing/2014/main" id="{A080AE4E-D75C-3DE4-BC5F-D88863C640C9}"/>
                </a:ext>
              </a:extLst>
            </p:cNvPr>
            <p:cNvSpPr txBox="1"/>
            <p:nvPr/>
          </p:nvSpPr>
          <p:spPr>
            <a:xfrm>
              <a:off x="9755986" y="1926914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1" name="文本框 120">
              <a:extLst>
                <a:ext uri="{FF2B5EF4-FFF2-40B4-BE49-F238E27FC236}">
                  <a16:creationId xmlns:a16="http://schemas.microsoft.com/office/drawing/2014/main" id="{CD9A58F1-11A7-0A8E-C24D-5138B8D06F90}"/>
                </a:ext>
              </a:extLst>
            </p:cNvPr>
            <p:cNvSpPr txBox="1"/>
            <p:nvPr/>
          </p:nvSpPr>
          <p:spPr>
            <a:xfrm>
              <a:off x="10075904" y="1919026"/>
              <a:ext cx="31798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2" name="文本框 121">
              <a:extLst>
                <a:ext uri="{FF2B5EF4-FFF2-40B4-BE49-F238E27FC236}">
                  <a16:creationId xmlns:a16="http://schemas.microsoft.com/office/drawing/2014/main" id="{9759F797-1BA3-55C8-91F4-B467B67AD228}"/>
                </a:ext>
              </a:extLst>
            </p:cNvPr>
            <p:cNvSpPr txBox="1"/>
            <p:nvPr/>
          </p:nvSpPr>
          <p:spPr>
            <a:xfrm>
              <a:off x="10366199" y="1931539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3" name="文本框 122">
              <a:extLst>
                <a:ext uri="{FF2B5EF4-FFF2-40B4-BE49-F238E27FC236}">
                  <a16:creationId xmlns:a16="http://schemas.microsoft.com/office/drawing/2014/main" id="{D760A161-3B5A-48DC-9356-ACB3855D1E92}"/>
                </a:ext>
              </a:extLst>
            </p:cNvPr>
            <p:cNvSpPr txBox="1"/>
            <p:nvPr/>
          </p:nvSpPr>
          <p:spPr>
            <a:xfrm>
              <a:off x="8589017" y="1696848"/>
              <a:ext cx="92707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U0126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4" name="文本框 123">
              <a:extLst>
                <a:ext uri="{FF2B5EF4-FFF2-40B4-BE49-F238E27FC236}">
                  <a16:creationId xmlns:a16="http://schemas.microsoft.com/office/drawing/2014/main" id="{F15E8224-5C24-4B74-C49F-EE5F6E821D1A}"/>
                </a:ext>
              </a:extLst>
            </p:cNvPr>
            <p:cNvSpPr txBox="1"/>
            <p:nvPr/>
          </p:nvSpPr>
          <p:spPr>
            <a:xfrm>
              <a:off x="8292716" y="1488206"/>
              <a:ext cx="112461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SB216763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5" name="文本框 124">
              <a:extLst>
                <a:ext uri="{FF2B5EF4-FFF2-40B4-BE49-F238E27FC236}">
                  <a16:creationId xmlns:a16="http://schemas.microsoft.com/office/drawing/2014/main" id="{899FD4CC-D6A0-4387-4E78-0A20758AEE48}"/>
                </a:ext>
              </a:extLst>
            </p:cNvPr>
            <p:cNvSpPr txBox="1"/>
            <p:nvPr/>
          </p:nvSpPr>
          <p:spPr>
            <a:xfrm>
              <a:off x="10694855" y="2392013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6" name="文本框 125">
              <a:extLst>
                <a:ext uri="{FF2B5EF4-FFF2-40B4-BE49-F238E27FC236}">
                  <a16:creationId xmlns:a16="http://schemas.microsoft.com/office/drawing/2014/main" id="{E62871DD-5997-963C-4337-77B1A174BBA5}"/>
                </a:ext>
              </a:extLst>
            </p:cNvPr>
            <p:cNvSpPr txBox="1"/>
            <p:nvPr/>
          </p:nvSpPr>
          <p:spPr>
            <a:xfrm>
              <a:off x="10972365" y="2384717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7" name="文本框 126">
              <a:extLst>
                <a:ext uri="{FF2B5EF4-FFF2-40B4-BE49-F238E27FC236}">
                  <a16:creationId xmlns:a16="http://schemas.microsoft.com/office/drawing/2014/main" id="{6AAC8AE9-7014-965B-F1F8-F55CB5C6C0DA}"/>
                </a:ext>
              </a:extLst>
            </p:cNvPr>
            <p:cNvSpPr txBox="1"/>
            <p:nvPr/>
          </p:nvSpPr>
          <p:spPr>
            <a:xfrm>
              <a:off x="10673249" y="2168411"/>
              <a:ext cx="25750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8" name="文本框 127">
              <a:extLst>
                <a:ext uri="{FF2B5EF4-FFF2-40B4-BE49-F238E27FC236}">
                  <a16:creationId xmlns:a16="http://schemas.microsoft.com/office/drawing/2014/main" id="{D50C6569-7910-E342-CA9D-F87809B7AAD2}"/>
                </a:ext>
              </a:extLst>
            </p:cNvPr>
            <p:cNvSpPr txBox="1"/>
            <p:nvPr/>
          </p:nvSpPr>
          <p:spPr>
            <a:xfrm>
              <a:off x="10952031" y="2168998"/>
              <a:ext cx="25750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9" name="文本框 128">
              <a:extLst>
                <a:ext uri="{FF2B5EF4-FFF2-40B4-BE49-F238E27FC236}">
                  <a16:creationId xmlns:a16="http://schemas.microsoft.com/office/drawing/2014/main" id="{A6C3A241-69C6-7BB4-7C56-C0BD5417DC2A}"/>
                </a:ext>
              </a:extLst>
            </p:cNvPr>
            <p:cNvSpPr txBox="1"/>
            <p:nvPr/>
          </p:nvSpPr>
          <p:spPr>
            <a:xfrm>
              <a:off x="10667460" y="1934414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0" name="文本框 129">
              <a:extLst>
                <a:ext uri="{FF2B5EF4-FFF2-40B4-BE49-F238E27FC236}">
                  <a16:creationId xmlns:a16="http://schemas.microsoft.com/office/drawing/2014/main" id="{A9283451-12C6-2167-5415-98D24890D4E4}"/>
                </a:ext>
              </a:extLst>
            </p:cNvPr>
            <p:cNvSpPr txBox="1"/>
            <p:nvPr/>
          </p:nvSpPr>
          <p:spPr>
            <a:xfrm>
              <a:off x="10954070" y="1926700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1" name="文本框 130">
              <a:extLst>
                <a:ext uri="{FF2B5EF4-FFF2-40B4-BE49-F238E27FC236}">
                  <a16:creationId xmlns:a16="http://schemas.microsoft.com/office/drawing/2014/main" id="{156D8430-ABC8-9D37-D4BF-B3AB5B3FC7B5}"/>
                </a:ext>
              </a:extLst>
            </p:cNvPr>
            <p:cNvSpPr txBox="1"/>
            <p:nvPr/>
          </p:nvSpPr>
          <p:spPr>
            <a:xfrm>
              <a:off x="9445648" y="1690714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2" name="文本框 131">
              <a:extLst>
                <a:ext uri="{FF2B5EF4-FFF2-40B4-BE49-F238E27FC236}">
                  <a16:creationId xmlns:a16="http://schemas.microsoft.com/office/drawing/2014/main" id="{F822D69B-9FA2-787B-61A5-A0CABFAB6F9E}"/>
                </a:ext>
              </a:extLst>
            </p:cNvPr>
            <p:cNvSpPr txBox="1"/>
            <p:nvPr/>
          </p:nvSpPr>
          <p:spPr>
            <a:xfrm>
              <a:off x="10948216" y="1707009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3" name="文本框 132">
              <a:extLst>
                <a:ext uri="{FF2B5EF4-FFF2-40B4-BE49-F238E27FC236}">
                  <a16:creationId xmlns:a16="http://schemas.microsoft.com/office/drawing/2014/main" id="{33806D1B-BFD8-9C5C-0953-ABA32A07BF21}"/>
                </a:ext>
              </a:extLst>
            </p:cNvPr>
            <p:cNvSpPr txBox="1"/>
            <p:nvPr/>
          </p:nvSpPr>
          <p:spPr>
            <a:xfrm>
              <a:off x="9777543" y="1690333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4" name="文本框 133">
              <a:extLst>
                <a:ext uri="{FF2B5EF4-FFF2-40B4-BE49-F238E27FC236}">
                  <a16:creationId xmlns:a16="http://schemas.microsoft.com/office/drawing/2014/main" id="{EDCBF728-8BD8-CF34-EE9B-E00E3DB5D49C}"/>
                </a:ext>
              </a:extLst>
            </p:cNvPr>
            <p:cNvSpPr txBox="1"/>
            <p:nvPr/>
          </p:nvSpPr>
          <p:spPr>
            <a:xfrm>
              <a:off x="10353614" y="1696092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5" name="文本框 134">
              <a:extLst>
                <a:ext uri="{FF2B5EF4-FFF2-40B4-BE49-F238E27FC236}">
                  <a16:creationId xmlns:a16="http://schemas.microsoft.com/office/drawing/2014/main" id="{926C941B-BA28-155D-35F3-84BC01F2DA43}"/>
                </a:ext>
              </a:extLst>
            </p:cNvPr>
            <p:cNvSpPr txBox="1"/>
            <p:nvPr/>
          </p:nvSpPr>
          <p:spPr>
            <a:xfrm>
              <a:off x="10100487" y="1685284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6" name="文本框 135">
              <a:extLst>
                <a:ext uri="{FF2B5EF4-FFF2-40B4-BE49-F238E27FC236}">
                  <a16:creationId xmlns:a16="http://schemas.microsoft.com/office/drawing/2014/main" id="{D89763F8-BA93-7935-5C5A-29664D021CF0}"/>
                </a:ext>
              </a:extLst>
            </p:cNvPr>
            <p:cNvSpPr txBox="1"/>
            <p:nvPr/>
          </p:nvSpPr>
          <p:spPr>
            <a:xfrm>
              <a:off x="10693524" y="1684294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7" name="文本框 136">
              <a:extLst>
                <a:ext uri="{FF2B5EF4-FFF2-40B4-BE49-F238E27FC236}">
                  <a16:creationId xmlns:a16="http://schemas.microsoft.com/office/drawing/2014/main" id="{2FD8F489-226F-D5E6-9F7F-44E3A8659386}"/>
                </a:ext>
              </a:extLst>
            </p:cNvPr>
            <p:cNvSpPr txBox="1"/>
            <p:nvPr/>
          </p:nvSpPr>
          <p:spPr>
            <a:xfrm>
              <a:off x="10666269" y="1498126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8" name="文本框 137">
              <a:extLst>
                <a:ext uri="{FF2B5EF4-FFF2-40B4-BE49-F238E27FC236}">
                  <a16:creationId xmlns:a16="http://schemas.microsoft.com/office/drawing/2014/main" id="{7E1A4A15-3B71-CCA3-744F-59A1FB14706C}"/>
                </a:ext>
              </a:extLst>
            </p:cNvPr>
            <p:cNvSpPr txBox="1"/>
            <p:nvPr/>
          </p:nvSpPr>
          <p:spPr>
            <a:xfrm>
              <a:off x="10381243" y="1487318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9" name="文本框 138">
              <a:extLst>
                <a:ext uri="{FF2B5EF4-FFF2-40B4-BE49-F238E27FC236}">
                  <a16:creationId xmlns:a16="http://schemas.microsoft.com/office/drawing/2014/main" id="{2D739D7E-6324-0B1A-3405-ACDAAEF44828}"/>
                </a:ext>
              </a:extLst>
            </p:cNvPr>
            <p:cNvSpPr txBox="1"/>
            <p:nvPr/>
          </p:nvSpPr>
          <p:spPr>
            <a:xfrm>
              <a:off x="9442433" y="1464395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0" name="文本框 139">
              <a:extLst>
                <a:ext uri="{FF2B5EF4-FFF2-40B4-BE49-F238E27FC236}">
                  <a16:creationId xmlns:a16="http://schemas.microsoft.com/office/drawing/2014/main" id="{3C6A73DE-1DBD-596A-D946-6BA16A5B6510}"/>
                </a:ext>
              </a:extLst>
            </p:cNvPr>
            <p:cNvSpPr txBox="1"/>
            <p:nvPr/>
          </p:nvSpPr>
          <p:spPr>
            <a:xfrm>
              <a:off x="9773839" y="1466939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1" name="文本框 140">
              <a:extLst>
                <a:ext uri="{FF2B5EF4-FFF2-40B4-BE49-F238E27FC236}">
                  <a16:creationId xmlns:a16="http://schemas.microsoft.com/office/drawing/2014/main" id="{43386C4C-4CC0-FA7A-D707-C5D65DD01D35}"/>
                </a:ext>
              </a:extLst>
            </p:cNvPr>
            <p:cNvSpPr txBox="1"/>
            <p:nvPr/>
          </p:nvSpPr>
          <p:spPr>
            <a:xfrm>
              <a:off x="10093999" y="1470595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2" name="文本框 141">
              <a:extLst>
                <a:ext uri="{FF2B5EF4-FFF2-40B4-BE49-F238E27FC236}">
                  <a16:creationId xmlns:a16="http://schemas.microsoft.com/office/drawing/2014/main" id="{95F38CEE-8A85-2710-1810-602EC7D80EE2}"/>
                </a:ext>
              </a:extLst>
            </p:cNvPr>
            <p:cNvSpPr txBox="1"/>
            <p:nvPr/>
          </p:nvSpPr>
          <p:spPr>
            <a:xfrm>
              <a:off x="10935526" y="1501484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3" name="文本框 142">
              <a:extLst>
                <a:ext uri="{FF2B5EF4-FFF2-40B4-BE49-F238E27FC236}">
                  <a16:creationId xmlns:a16="http://schemas.microsoft.com/office/drawing/2014/main" id="{9944A16B-6FE2-67F0-7018-72347AC060A2}"/>
                </a:ext>
              </a:extLst>
            </p:cNvPr>
            <p:cNvSpPr txBox="1"/>
            <p:nvPr/>
          </p:nvSpPr>
          <p:spPr>
            <a:xfrm>
              <a:off x="8985410" y="4498025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25-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5373746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" name="组合 61">
            <a:extLst>
              <a:ext uri="{FF2B5EF4-FFF2-40B4-BE49-F238E27FC236}">
                <a16:creationId xmlns:a16="http://schemas.microsoft.com/office/drawing/2014/main" id="{7FB5F3BF-F496-8FED-317E-0A42FA972B74}"/>
              </a:ext>
            </a:extLst>
          </p:cNvPr>
          <p:cNvGrpSpPr/>
          <p:nvPr/>
        </p:nvGrpSpPr>
        <p:grpSpPr>
          <a:xfrm>
            <a:off x="8031047" y="1611721"/>
            <a:ext cx="4164009" cy="3360191"/>
            <a:chOff x="8232364" y="1156051"/>
            <a:chExt cx="4164009" cy="3360191"/>
          </a:xfrm>
        </p:grpSpPr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4D53639C-B09A-9A11-0A50-308F33403FAC}"/>
                </a:ext>
              </a:extLst>
            </p:cNvPr>
            <p:cNvGrpSpPr/>
            <p:nvPr/>
          </p:nvGrpSpPr>
          <p:grpSpPr>
            <a:xfrm>
              <a:off x="8232364" y="1156051"/>
              <a:ext cx="4164009" cy="3341407"/>
              <a:chOff x="8094144" y="1464395"/>
              <a:chExt cx="4164009" cy="3341407"/>
            </a:xfrm>
          </p:grpSpPr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5195FD9E-E645-D503-CF46-7DC91A20009E}"/>
                  </a:ext>
                </a:extLst>
              </p:cNvPr>
              <p:cNvSpPr txBox="1"/>
              <p:nvPr/>
            </p:nvSpPr>
            <p:spPr>
              <a:xfrm>
                <a:off x="8886758" y="2597570"/>
                <a:ext cx="59312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zh-CN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130-</a:t>
                </a:r>
                <a:endParaRPr kumimoji="1" lang="zh-CN" altLang="en-US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4B7CF0F2-8FD8-1F9D-9F62-641336644E41}"/>
                  </a:ext>
                </a:extLst>
              </p:cNvPr>
              <p:cNvSpPr txBox="1"/>
              <p:nvPr/>
            </p:nvSpPr>
            <p:spPr>
              <a:xfrm>
                <a:off x="8886758" y="2808213"/>
                <a:ext cx="59312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zh-CN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100-</a:t>
                </a:r>
                <a:endParaRPr kumimoji="1" lang="zh-CN" altLang="en-US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DB4495DE-FD1C-232D-F840-8FC66B680495}"/>
                  </a:ext>
                </a:extLst>
              </p:cNvPr>
              <p:cNvSpPr txBox="1"/>
              <p:nvPr/>
            </p:nvSpPr>
            <p:spPr>
              <a:xfrm>
                <a:off x="8985614" y="3103209"/>
                <a:ext cx="59312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zh-CN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70-</a:t>
                </a:r>
                <a:endParaRPr kumimoji="1" lang="zh-CN" altLang="en-US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8" name="文本框 17">
                <a:extLst>
                  <a:ext uri="{FF2B5EF4-FFF2-40B4-BE49-F238E27FC236}">
                    <a16:creationId xmlns:a16="http://schemas.microsoft.com/office/drawing/2014/main" id="{123BAE7B-7AB4-603C-BD01-38DC74F90D51}"/>
                  </a:ext>
                </a:extLst>
              </p:cNvPr>
              <p:cNvSpPr txBox="1"/>
              <p:nvPr/>
            </p:nvSpPr>
            <p:spPr>
              <a:xfrm>
                <a:off x="8985614" y="3426446"/>
                <a:ext cx="59312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zh-CN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55-</a:t>
                </a:r>
                <a:endParaRPr kumimoji="1" lang="zh-CN" altLang="en-US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9" name="文本框 18">
                <a:extLst>
                  <a:ext uri="{FF2B5EF4-FFF2-40B4-BE49-F238E27FC236}">
                    <a16:creationId xmlns:a16="http://schemas.microsoft.com/office/drawing/2014/main" id="{4A37DA6E-BB0D-96C2-A3AB-00630C836A94}"/>
                  </a:ext>
                </a:extLst>
              </p:cNvPr>
              <p:cNvSpPr txBox="1"/>
              <p:nvPr/>
            </p:nvSpPr>
            <p:spPr>
              <a:xfrm>
                <a:off x="8985614" y="3786216"/>
                <a:ext cx="59312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zh-CN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42-</a:t>
                </a:r>
                <a:endParaRPr kumimoji="1" lang="zh-CN" altLang="en-US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id="{E091346F-9F53-FF6B-BB6F-DA3B92F9A018}"/>
                  </a:ext>
                </a:extLst>
              </p:cNvPr>
              <p:cNvSpPr txBox="1"/>
              <p:nvPr/>
            </p:nvSpPr>
            <p:spPr>
              <a:xfrm>
                <a:off x="8997296" y="4132847"/>
                <a:ext cx="59312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zh-CN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33-</a:t>
                </a:r>
                <a:endParaRPr kumimoji="1" lang="zh-CN" altLang="en-US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7CEA1393-16F0-6D0C-2B20-687DC63CC4DC}"/>
                  </a:ext>
                </a:extLst>
              </p:cNvPr>
              <p:cNvSpPr txBox="1"/>
              <p:nvPr/>
            </p:nvSpPr>
            <p:spPr>
              <a:xfrm>
                <a:off x="11228972" y="3978958"/>
                <a:ext cx="102918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zh-CN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-GAPDH</a:t>
                </a:r>
                <a:endParaRPr kumimoji="1" lang="zh-CN" altLang="en-US" sz="1400" dirty="0">
                  <a:latin typeface="Symbol" pitchFamily="2" charset="2"/>
                  <a:cs typeface="Arial" panose="020B0604020202020204" pitchFamily="34" charset="0"/>
                </a:endParaRPr>
              </a:p>
            </p:txBody>
          </p:sp>
          <p:sp>
            <p:nvSpPr>
              <p:cNvPr id="22" name="文本框 21">
                <a:extLst>
                  <a:ext uri="{FF2B5EF4-FFF2-40B4-BE49-F238E27FC236}">
                    <a16:creationId xmlns:a16="http://schemas.microsoft.com/office/drawing/2014/main" id="{8F3DE382-911C-17E5-B8C5-85E6A91F008E}"/>
                  </a:ext>
                </a:extLst>
              </p:cNvPr>
              <p:cNvSpPr txBox="1"/>
              <p:nvPr/>
            </p:nvSpPr>
            <p:spPr>
              <a:xfrm>
                <a:off x="9426745" y="2387088"/>
                <a:ext cx="28075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zh-CN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+</a:t>
                </a:r>
                <a:endParaRPr kumimoji="1" lang="zh-CN" altLang="en-US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3" name="文本框 22">
                <a:extLst>
                  <a:ext uri="{FF2B5EF4-FFF2-40B4-BE49-F238E27FC236}">
                    <a16:creationId xmlns:a16="http://schemas.microsoft.com/office/drawing/2014/main" id="{0717FF62-3992-6AF3-3218-97AD5F77F4A5}"/>
                  </a:ext>
                </a:extLst>
              </p:cNvPr>
              <p:cNvSpPr txBox="1"/>
              <p:nvPr/>
            </p:nvSpPr>
            <p:spPr>
              <a:xfrm>
                <a:off x="9749638" y="2403217"/>
                <a:ext cx="28075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zh-CN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+</a:t>
                </a:r>
                <a:endParaRPr kumimoji="1" lang="zh-CN" altLang="en-US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4" name="文本框 23">
                <a:extLst>
                  <a:ext uri="{FF2B5EF4-FFF2-40B4-BE49-F238E27FC236}">
                    <a16:creationId xmlns:a16="http://schemas.microsoft.com/office/drawing/2014/main" id="{FFC664FC-BDE1-AAEF-A041-E5A0365A5B16}"/>
                  </a:ext>
                </a:extLst>
              </p:cNvPr>
              <p:cNvSpPr txBox="1"/>
              <p:nvPr/>
            </p:nvSpPr>
            <p:spPr>
              <a:xfrm>
                <a:off x="10098102" y="2384718"/>
                <a:ext cx="30309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zh-CN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-</a:t>
                </a:r>
                <a:endParaRPr kumimoji="1" lang="zh-CN" altLang="en-US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5" name="文本框 24">
                <a:extLst>
                  <a:ext uri="{FF2B5EF4-FFF2-40B4-BE49-F238E27FC236}">
                    <a16:creationId xmlns:a16="http://schemas.microsoft.com/office/drawing/2014/main" id="{3663CF38-7882-A316-652D-2157AABD15C1}"/>
                  </a:ext>
                </a:extLst>
              </p:cNvPr>
              <p:cNvSpPr txBox="1"/>
              <p:nvPr/>
            </p:nvSpPr>
            <p:spPr>
              <a:xfrm>
                <a:off x="8672949" y="2399645"/>
                <a:ext cx="68281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zh-CN" sz="1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si</a:t>
                </a:r>
                <a:r>
                  <a:rPr kumimoji="1" lang="en-US" altLang="zh-CN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-NC</a:t>
                </a:r>
                <a:endParaRPr kumimoji="1" lang="zh-CN" altLang="en-US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6" name="文本框 25">
                <a:extLst>
                  <a:ext uri="{FF2B5EF4-FFF2-40B4-BE49-F238E27FC236}">
                    <a16:creationId xmlns:a16="http://schemas.microsoft.com/office/drawing/2014/main" id="{B7CF78C9-CC5B-DE03-4C05-353C9FEC5DBC}"/>
                  </a:ext>
                </a:extLst>
              </p:cNvPr>
              <p:cNvSpPr txBox="1"/>
              <p:nvPr/>
            </p:nvSpPr>
            <p:spPr>
              <a:xfrm>
                <a:off x="8391483" y="2174190"/>
                <a:ext cx="9270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zh-CN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si-MCM6</a:t>
                </a:r>
                <a:endParaRPr kumimoji="1" lang="zh-CN" altLang="en-US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7" name="文本框 26">
                <a:extLst>
                  <a:ext uri="{FF2B5EF4-FFF2-40B4-BE49-F238E27FC236}">
                    <a16:creationId xmlns:a16="http://schemas.microsoft.com/office/drawing/2014/main" id="{4DAEA855-8920-D8EC-2E71-1B96E1459911}"/>
                  </a:ext>
                </a:extLst>
              </p:cNvPr>
              <p:cNvSpPr txBox="1"/>
              <p:nvPr/>
            </p:nvSpPr>
            <p:spPr>
              <a:xfrm>
                <a:off x="8094144" y="1905188"/>
                <a:ext cx="117574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zh-CN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TGF-</a:t>
                </a:r>
                <a:r>
                  <a:rPr kumimoji="1" lang="en-US" altLang="zh-CN" sz="1400" dirty="0">
                    <a:latin typeface="Symbol" pitchFamily="2" charset="2"/>
                    <a:cs typeface="Arial" panose="020B0604020202020204" pitchFamily="34" charset="0"/>
                  </a:rPr>
                  <a:t>b1 (48</a:t>
                </a:r>
                <a:r>
                  <a:rPr kumimoji="1" lang="en-US" altLang="zh-CN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h</a:t>
                </a:r>
                <a:r>
                  <a:rPr kumimoji="1" lang="en-US" altLang="zh-CN" sz="1400" dirty="0">
                    <a:latin typeface="Symbol" pitchFamily="2" charset="2"/>
                    <a:cs typeface="Arial" panose="020B0604020202020204" pitchFamily="34" charset="0"/>
                  </a:rPr>
                  <a:t>)</a:t>
                </a:r>
                <a:endParaRPr kumimoji="1" lang="zh-CN" altLang="en-US" sz="1400" dirty="0">
                  <a:latin typeface="Symbol" pitchFamily="2" charset="2"/>
                  <a:cs typeface="Arial" panose="020B0604020202020204" pitchFamily="34" charset="0"/>
                </a:endParaRPr>
              </a:p>
            </p:txBody>
          </p:sp>
          <p:sp>
            <p:nvSpPr>
              <p:cNvPr id="28" name="文本框 27">
                <a:extLst>
                  <a:ext uri="{FF2B5EF4-FFF2-40B4-BE49-F238E27FC236}">
                    <a16:creationId xmlns:a16="http://schemas.microsoft.com/office/drawing/2014/main" id="{766B4873-667A-9C90-6A11-7CA0D13EA1C9}"/>
                  </a:ext>
                </a:extLst>
              </p:cNvPr>
              <p:cNvSpPr txBox="1"/>
              <p:nvPr/>
            </p:nvSpPr>
            <p:spPr>
              <a:xfrm>
                <a:off x="10393890" y="2400146"/>
                <a:ext cx="28075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zh-CN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-</a:t>
                </a:r>
                <a:endParaRPr kumimoji="1" lang="zh-CN" altLang="en-US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9" name="文本框 28">
                <a:extLst>
                  <a:ext uri="{FF2B5EF4-FFF2-40B4-BE49-F238E27FC236}">
                    <a16:creationId xmlns:a16="http://schemas.microsoft.com/office/drawing/2014/main" id="{94BFCF44-B4AA-7126-F647-24B7ED8CD316}"/>
                  </a:ext>
                </a:extLst>
              </p:cNvPr>
              <p:cNvSpPr txBox="1"/>
              <p:nvPr/>
            </p:nvSpPr>
            <p:spPr>
              <a:xfrm>
                <a:off x="10076940" y="2165472"/>
                <a:ext cx="28075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zh-CN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+</a:t>
                </a:r>
                <a:endParaRPr kumimoji="1" lang="zh-CN" altLang="en-US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0" name="文本框 29">
                <a:extLst>
                  <a:ext uri="{FF2B5EF4-FFF2-40B4-BE49-F238E27FC236}">
                    <a16:creationId xmlns:a16="http://schemas.microsoft.com/office/drawing/2014/main" id="{56B37168-04E9-BF23-6497-BFDC689AF566}"/>
                  </a:ext>
                </a:extLst>
              </p:cNvPr>
              <p:cNvSpPr txBox="1"/>
              <p:nvPr/>
            </p:nvSpPr>
            <p:spPr>
              <a:xfrm>
                <a:off x="9771722" y="2136512"/>
                <a:ext cx="28075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zh-CN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-</a:t>
                </a:r>
                <a:endParaRPr kumimoji="1" lang="zh-CN" altLang="en-US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1" name="文本框 30">
                <a:extLst>
                  <a:ext uri="{FF2B5EF4-FFF2-40B4-BE49-F238E27FC236}">
                    <a16:creationId xmlns:a16="http://schemas.microsoft.com/office/drawing/2014/main" id="{12B436F5-257D-7A20-A31E-FBD97B765D95}"/>
                  </a:ext>
                </a:extLst>
              </p:cNvPr>
              <p:cNvSpPr txBox="1"/>
              <p:nvPr/>
            </p:nvSpPr>
            <p:spPr>
              <a:xfrm>
                <a:off x="10371421" y="2165471"/>
                <a:ext cx="25750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zh-CN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+</a:t>
                </a:r>
                <a:endParaRPr kumimoji="1" lang="zh-CN" altLang="en-US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2" name="文本框 31">
                <a:extLst>
                  <a:ext uri="{FF2B5EF4-FFF2-40B4-BE49-F238E27FC236}">
                    <a16:creationId xmlns:a16="http://schemas.microsoft.com/office/drawing/2014/main" id="{86BDFC79-DCC2-4925-A90E-E848C642D95A}"/>
                  </a:ext>
                </a:extLst>
              </p:cNvPr>
              <p:cNvSpPr txBox="1"/>
              <p:nvPr/>
            </p:nvSpPr>
            <p:spPr>
              <a:xfrm>
                <a:off x="9440306" y="2133574"/>
                <a:ext cx="28075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zh-CN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-</a:t>
                </a:r>
                <a:endParaRPr kumimoji="1" lang="zh-CN" altLang="en-US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3" name="文本框 32">
                <a:extLst>
                  <a:ext uri="{FF2B5EF4-FFF2-40B4-BE49-F238E27FC236}">
                    <a16:creationId xmlns:a16="http://schemas.microsoft.com/office/drawing/2014/main" id="{56AB5179-E164-97FF-3188-4C5C76BF6CF8}"/>
                  </a:ext>
                </a:extLst>
              </p:cNvPr>
              <p:cNvSpPr txBox="1"/>
              <p:nvPr/>
            </p:nvSpPr>
            <p:spPr>
              <a:xfrm>
                <a:off x="9444987" y="1899931"/>
                <a:ext cx="28075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zh-CN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-</a:t>
                </a:r>
                <a:endParaRPr kumimoji="1" lang="zh-CN" altLang="en-US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4" name="文本框 33">
                <a:extLst>
                  <a:ext uri="{FF2B5EF4-FFF2-40B4-BE49-F238E27FC236}">
                    <a16:creationId xmlns:a16="http://schemas.microsoft.com/office/drawing/2014/main" id="{D565599C-E6C2-E335-9C56-716E2C180A0F}"/>
                  </a:ext>
                </a:extLst>
              </p:cNvPr>
              <p:cNvSpPr txBox="1"/>
              <p:nvPr/>
            </p:nvSpPr>
            <p:spPr>
              <a:xfrm>
                <a:off x="9755986" y="1926914"/>
                <a:ext cx="28075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zh-CN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+</a:t>
                </a:r>
                <a:endParaRPr kumimoji="1" lang="zh-CN" altLang="en-US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5" name="文本框 34">
                <a:extLst>
                  <a:ext uri="{FF2B5EF4-FFF2-40B4-BE49-F238E27FC236}">
                    <a16:creationId xmlns:a16="http://schemas.microsoft.com/office/drawing/2014/main" id="{13DCAC38-9CD6-92E1-5759-30E7DA110F41}"/>
                  </a:ext>
                </a:extLst>
              </p:cNvPr>
              <p:cNvSpPr txBox="1"/>
              <p:nvPr/>
            </p:nvSpPr>
            <p:spPr>
              <a:xfrm>
                <a:off x="10075904" y="1919026"/>
                <a:ext cx="31798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zh-CN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+</a:t>
                </a:r>
                <a:endParaRPr kumimoji="1" lang="zh-CN" altLang="en-US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6" name="文本框 35">
                <a:extLst>
                  <a:ext uri="{FF2B5EF4-FFF2-40B4-BE49-F238E27FC236}">
                    <a16:creationId xmlns:a16="http://schemas.microsoft.com/office/drawing/2014/main" id="{0FAEB6C8-D298-A2CD-554A-F24F3A1C1FD2}"/>
                  </a:ext>
                </a:extLst>
              </p:cNvPr>
              <p:cNvSpPr txBox="1"/>
              <p:nvPr/>
            </p:nvSpPr>
            <p:spPr>
              <a:xfrm>
                <a:off x="10366199" y="1931539"/>
                <a:ext cx="28075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zh-CN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+</a:t>
                </a:r>
                <a:endParaRPr kumimoji="1" lang="zh-CN" altLang="en-US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7" name="文本框 36">
                <a:extLst>
                  <a:ext uri="{FF2B5EF4-FFF2-40B4-BE49-F238E27FC236}">
                    <a16:creationId xmlns:a16="http://schemas.microsoft.com/office/drawing/2014/main" id="{9859FC7E-A4F9-29CD-8AF8-363FE2C21B92}"/>
                  </a:ext>
                </a:extLst>
              </p:cNvPr>
              <p:cNvSpPr txBox="1"/>
              <p:nvPr/>
            </p:nvSpPr>
            <p:spPr>
              <a:xfrm>
                <a:off x="8589017" y="1696848"/>
                <a:ext cx="9270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zh-CN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U0126</a:t>
                </a:r>
                <a:endParaRPr kumimoji="1" lang="zh-CN" altLang="en-US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8" name="文本框 37">
                <a:extLst>
                  <a:ext uri="{FF2B5EF4-FFF2-40B4-BE49-F238E27FC236}">
                    <a16:creationId xmlns:a16="http://schemas.microsoft.com/office/drawing/2014/main" id="{417C4D21-E519-345C-7CBD-0B8480D28379}"/>
                  </a:ext>
                </a:extLst>
              </p:cNvPr>
              <p:cNvSpPr txBox="1"/>
              <p:nvPr/>
            </p:nvSpPr>
            <p:spPr>
              <a:xfrm>
                <a:off x="8292716" y="1488206"/>
                <a:ext cx="112461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zh-CN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SB216763</a:t>
                </a:r>
                <a:endParaRPr kumimoji="1" lang="zh-CN" altLang="en-US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9" name="文本框 38">
                <a:extLst>
                  <a:ext uri="{FF2B5EF4-FFF2-40B4-BE49-F238E27FC236}">
                    <a16:creationId xmlns:a16="http://schemas.microsoft.com/office/drawing/2014/main" id="{96126E06-C416-ADF0-22E8-AC9F9BBF2A73}"/>
                  </a:ext>
                </a:extLst>
              </p:cNvPr>
              <p:cNvSpPr txBox="1"/>
              <p:nvPr/>
            </p:nvSpPr>
            <p:spPr>
              <a:xfrm>
                <a:off x="10694855" y="2392013"/>
                <a:ext cx="28075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zh-CN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-</a:t>
                </a:r>
                <a:endParaRPr kumimoji="1" lang="zh-CN" altLang="en-US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0" name="文本框 39">
                <a:extLst>
                  <a:ext uri="{FF2B5EF4-FFF2-40B4-BE49-F238E27FC236}">
                    <a16:creationId xmlns:a16="http://schemas.microsoft.com/office/drawing/2014/main" id="{F4B55499-AA60-323C-DF87-66A9C0C38DB7}"/>
                  </a:ext>
                </a:extLst>
              </p:cNvPr>
              <p:cNvSpPr txBox="1"/>
              <p:nvPr/>
            </p:nvSpPr>
            <p:spPr>
              <a:xfrm>
                <a:off x="10972365" y="2384717"/>
                <a:ext cx="28075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zh-CN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-</a:t>
                </a:r>
                <a:endParaRPr kumimoji="1" lang="zh-CN" altLang="en-US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1" name="文本框 40">
                <a:extLst>
                  <a:ext uri="{FF2B5EF4-FFF2-40B4-BE49-F238E27FC236}">
                    <a16:creationId xmlns:a16="http://schemas.microsoft.com/office/drawing/2014/main" id="{EC8321B4-5483-78D6-3DED-2A4F82C1E0C2}"/>
                  </a:ext>
                </a:extLst>
              </p:cNvPr>
              <p:cNvSpPr txBox="1"/>
              <p:nvPr/>
            </p:nvSpPr>
            <p:spPr>
              <a:xfrm>
                <a:off x="10673249" y="2168411"/>
                <a:ext cx="25750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zh-CN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+</a:t>
                </a:r>
                <a:endParaRPr kumimoji="1" lang="zh-CN" altLang="en-US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2" name="文本框 41">
                <a:extLst>
                  <a:ext uri="{FF2B5EF4-FFF2-40B4-BE49-F238E27FC236}">
                    <a16:creationId xmlns:a16="http://schemas.microsoft.com/office/drawing/2014/main" id="{FB3C4BB1-3263-5603-2268-BDE69EB2727D}"/>
                  </a:ext>
                </a:extLst>
              </p:cNvPr>
              <p:cNvSpPr txBox="1"/>
              <p:nvPr/>
            </p:nvSpPr>
            <p:spPr>
              <a:xfrm>
                <a:off x="10952031" y="2168998"/>
                <a:ext cx="25750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zh-CN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+</a:t>
                </a:r>
                <a:endParaRPr kumimoji="1" lang="zh-CN" altLang="en-US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3" name="文本框 42">
                <a:extLst>
                  <a:ext uri="{FF2B5EF4-FFF2-40B4-BE49-F238E27FC236}">
                    <a16:creationId xmlns:a16="http://schemas.microsoft.com/office/drawing/2014/main" id="{A0EFD614-8D57-21A7-B7CE-837A8233F353}"/>
                  </a:ext>
                </a:extLst>
              </p:cNvPr>
              <p:cNvSpPr txBox="1"/>
              <p:nvPr/>
            </p:nvSpPr>
            <p:spPr>
              <a:xfrm>
                <a:off x="10667460" y="1934414"/>
                <a:ext cx="28075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zh-CN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+</a:t>
                </a:r>
                <a:endParaRPr kumimoji="1" lang="zh-CN" altLang="en-US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4" name="文本框 43">
                <a:extLst>
                  <a:ext uri="{FF2B5EF4-FFF2-40B4-BE49-F238E27FC236}">
                    <a16:creationId xmlns:a16="http://schemas.microsoft.com/office/drawing/2014/main" id="{DF4BDBB6-A782-846D-A5E1-83E140B19271}"/>
                  </a:ext>
                </a:extLst>
              </p:cNvPr>
              <p:cNvSpPr txBox="1"/>
              <p:nvPr/>
            </p:nvSpPr>
            <p:spPr>
              <a:xfrm>
                <a:off x="10954070" y="1926700"/>
                <a:ext cx="28075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zh-CN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+</a:t>
                </a:r>
                <a:endParaRPr kumimoji="1" lang="zh-CN" altLang="en-US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5" name="文本框 44">
                <a:extLst>
                  <a:ext uri="{FF2B5EF4-FFF2-40B4-BE49-F238E27FC236}">
                    <a16:creationId xmlns:a16="http://schemas.microsoft.com/office/drawing/2014/main" id="{09E61A4C-710D-CB20-7DFE-4F13D9258F3A}"/>
                  </a:ext>
                </a:extLst>
              </p:cNvPr>
              <p:cNvSpPr txBox="1"/>
              <p:nvPr/>
            </p:nvSpPr>
            <p:spPr>
              <a:xfrm>
                <a:off x="9445648" y="1690714"/>
                <a:ext cx="28075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zh-CN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-</a:t>
                </a:r>
                <a:endParaRPr kumimoji="1" lang="zh-CN" altLang="en-US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6" name="文本框 45">
                <a:extLst>
                  <a:ext uri="{FF2B5EF4-FFF2-40B4-BE49-F238E27FC236}">
                    <a16:creationId xmlns:a16="http://schemas.microsoft.com/office/drawing/2014/main" id="{BCA8E12B-882D-0A68-4F05-F5EF389D9F59}"/>
                  </a:ext>
                </a:extLst>
              </p:cNvPr>
              <p:cNvSpPr txBox="1"/>
              <p:nvPr/>
            </p:nvSpPr>
            <p:spPr>
              <a:xfrm>
                <a:off x="10948216" y="1707009"/>
                <a:ext cx="28075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zh-CN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+</a:t>
                </a:r>
                <a:endParaRPr kumimoji="1" lang="zh-CN" altLang="en-US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7" name="文本框 46">
                <a:extLst>
                  <a:ext uri="{FF2B5EF4-FFF2-40B4-BE49-F238E27FC236}">
                    <a16:creationId xmlns:a16="http://schemas.microsoft.com/office/drawing/2014/main" id="{952D426F-5EB5-C950-7BC5-615F09F3A1B2}"/>
                  </a:ext>
                </a:extLst>
              </p:cNvPr>
              <p:cNvSpPr txBox="1"/>
              <p:nvPr/>
            </p:nvSpPr>
            <p:spPr>
              <a:xfrm>
                <a:off x="9777543" y="1690333"/>
                <a:ext cx="28075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zh-CN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-</a:t>
                </a:r>
                <a:endParaRPr kumimoji="1" lang="zh-CN" altLang="en-US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8" name="文本框 47">
                <a:extLst>
                  <a:ext uri="{FF2B5EF4-FFF2-40B4-BE49-F238E27FC236}">
                    <a16:creationId xmlns:a16="http://schemas.microsoft.com/office/drawing/2014/main" id="{A6308959-F8E8-C8D1-A39D-3C328540C392}"/>
                  </a:ext>
                </a:extLst>
              </p:cNvPr>
              <p:cNvSpPr txBox="1"/>
              <p:nvPr/>
            </p:nvSpPr>
            <p:spPr>
              <a:xfrm>
                <a:off x="10353614" y="1696092"/>
                <a:ext cx="28075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zh-CN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+</a:t>
                </a:r>
                <a:endParaRPr kumimoji="1" lang="zh-CN" altLang="en-US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9" name="文本框 48">
                <a:extLst>
                  <a:ext uri="{FF2B5EF4-FFF2-40B4-BE49-F238E27FC236}">
                    <a16:creationId xmlns:a16="http://schemas.microsoft.com/office/drawing/2014/main" id="{0931D6B1-5AF2-9DF4-C92C-88B55FE40D33}"/>
                  </a:ext>
                </a:extLst>
              </p:cNvPr>
              <p:cNvSpPr txBox="1"/>
              <p:nvPr/>
            </p:nvSpPr>
            <p:spPr>
              <a:xfrm>
                <a:off x="10100487" y="1685284"/>
                <a:ext cx="28075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zh-CN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-</a:t>
                </a:r>
                <a:endParaRPr kumimoji="1" lang="zh-CN" altLang="en-US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0" name="文本框 49">
                <a:extLst>
                  <a:ext uri="{FF2B5EF4-FFF2-40B4-BE49-F238E27FC236}">
                    <a16:creationId xmlns:a16="http://schemas.microsoft.com/office/drawing/2014/main" id="{1F3FCD4B-65AA-5A3C-EFDC-108436E61E13}"/>
                  </a:ext>
                </a:extLst>
              </p:cNvPr>
              <p:cNvSpPr txBox="1"/>
              <p:nvPr/>
            </p:nvSpPr>
            <p:spPr>
              <a:xfrm>
                <a:off x="10693524" y="1684294"/>
                <a:ext cx="28075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zh-CN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-</a:t>
                </a:r>
                <a:endParaRPr kumimoji="1" lang="zh-CN" altLang="en-US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1" name="文本框 50">
                <a:extLst>
                  <a:ext uri="{FF2B5EF4-FFF2-40B4-BE49-F238E27FC236}">
                    <a16:creationId xmlns:a16="http://schemas.microsoft.com/office/drawing/2014/main" id="{E5719FAD-E316-64BA-D0AB-FD66C491F964}"/>
                  </a:ext>
                </a:extLst>
              </p:cNvPr>
              <p:cNvSpPr txBox="1"/>
              <p:nvPr/>
            </p:nvSpPr>
            <p:spPr>
              <a:xfrm>
                <a:off x="10666269" y="1498126"/>
                <a:ext cx="28075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zh-CN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+</a:t>
                </a:r>
                <a:endParaRPr kumimoji="1" lang="zh-CN" altLang="en-US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2" name="文本框 51">
                <a:extLst>
                  <a:ext uri="{FF2B5EF4-FFF2-40B4-BE49-F238E27FC236}">
                    <a16:creationId xmlns:a16="http://schemas.microsoft.com/office/drawing/2014/main" id="{B684A9CB-F54F-1D4C-ADE8-43AF7BFC70A5}"/>
                  </a:ext>
                </a:extLst>
              </p:cNvPr>
              <p:cNvSpPr txBox="1"/>
              <p:nvPr/>
            </p:nvSpPr>
            <p:spPr>
              <a:xfrm>
                <a:off x="10381243" y="1487318"/>
                <a:ext cx="28075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zh-CN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-</a:t>
                </a:r>
                <a:endParaRPr kumimoji="1" lang="zh-CN" altLang="en-US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3" name="文本框 52">
                <a:extLst>
                  <a:ext uri="{FF2B5EF4-FFF2-40B4-BE49-F238E27FC236}">
                    <a16:creationId xmlns:a16="http://schemas.microsoft.com/office/drawing/2014/main" id="{CF9628BA-C605-D9EA-176E-85330343AF21}"/>
                  </a:ext>
                </a:extLst>
              </p:cNvPr>
              <p:cNvSpPr txBox="1"/>
              <p:nvPr/>
            </p:nvSpPr>
            <p:spPr>
              <a:xfrm>
                <a:off x="9442433" y="1464395"/>
                <a:ext cx="28075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zh-CN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-</a:t>
                </a:r>
                <a:endParaRPr kumimoji="1" lang="zh-CN" altLang="en-US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" name="文本框 53">
                <a:extLst>
                  <a:ext uri="{FF2B5EF4-FFF2-40B4-BE49-F238E27FC236}">
                    <a16:creationId xmlns:a16="http://schemas.microsoft.com/office/drawing/2014/main" id="{BB24264B-8834-5617-DF83-24D60025E98B}"/>
                  </a:ext>
                </a:extLst>
              </p:cNvPr>
              <p:cNvSpPr txBox="1"/>
              <p:nvPr/>
            </p:nvSpPr>
            <p:spPr>
              <a:xfrm>
                <a:off x="9773839" y="1466939"/>
                <a:ext cx="28075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zh-CN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-</a:t>
                </a:r>
                <a:endParaRPr kumimoji="1" lang="zh-CN" altLang="en-US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5" name="文本框 54">
                <a:extLst>
                  <a:ext uri="{FF2B5EF4-FFF2-40B4-BE49-F238E27FC236}">
                    <a16:creationId xmlns:a16="http://schemas.microsoft.com/office/drawing/2014/main" id="{39EF1784-6594-9AA0-1974-69EBFB5667AF}"/>
                  </a:ext>
                </a:extLst>
              </p:cNvPr>
              <p:cNvSpPr txBox="1"/>
              <p:nvPr/>
            </p:nvSpPr>
            <p:spPr>
              <a:xfrm>
                <a:off x="10093999" y="1470595"/>
                <a:ext cx="28075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zh-CN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-</a:t>
                </a:r>
                <a:endParaRPr kumimoji="1" lang="zh-CN" altLang="en-US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6" name="文本框 55">
                <a:extLst>
                  <a:ext uri="{FF2B5EF4-FFF2-40B4-BE49-F238E27FC236}">
                    <a16:creationId xmlns:a16="http://schemas.microsoft.com/office/drawing/2014/main" id="{E3879644-A957-F0BA-7ABE-5F8BE1C4F469}"/>
                  </a:ext>
                </a:extLst>
              </p:cNvPr>
              <p:cNvSpPr txBox="1"/>
              <p:nvPr/>
            </p:nvSpPr>
            <p:spPr>
              <a:xfrm>
                <a:off x="10935526" y="1501484"/>
                <a:ext cx="28075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zh-CN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+</a:t>
                </a:r>
                <a:endParaRPr kumimoji="1" lang="zh-CN" altLang="en-US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7" name="文本框 56">
                <a:extLst>
                  <a:ext uri="{FF2B5EF4-FFF2-40B4-BE49-F238E27FC236}">
                    <a16:creationId xmlns:a16="http://schemas.microsoft.com/office/drawing/2014/main" id="{432B1A6C-AEA3-0F17-2493-864504D1AB19}"/>
                  </a:ext>
                </a:extLst>
              </p:cNvPr>
              <p:cNvSpPr txBox="1"/>
              <p:nvPr/>
            </p:nvSpPr>
            <p:spPr>
              <a:xfrm>
                <a:off x="8985410" y="4498025"/>
                <a:ext cx="59312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zh-CN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25-</a:t>
                </a:r>
                <a:endParaRPr kumimoji="1" lang="zh-CN" altLang="en-US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pic>
          <p:nvPicPr>
            <p:cNvPr id="61" name="图片 60">
              <a:extLst>
                <a:ext uri="{FF2B5EF4-FFF2-40B4-BE49-F238E27FC236}">
                  <a16:creationId xmlns:a16="http://schemas.microsoft.com/office/drawing/2014/main" id="{B0B30EED-7B97-9D6A-343F-7DEEA2FA745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552426" y="2369942"/>
              <a:ext cx="1854200" cy="21463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  <p:grpSp>
        <p:nvGrpSpPr>
          <p:cNvPr id="110" name="组合 109">
            <a:extLst>
              <a:ext uri="{FF2B5EF4-FFF2-40B4-BE49-F238E27FC236}">
                <a16:creationId xmlns:a16="http://schemas.microsoft.com/office/drawing/2014/main" id="{F5552720-E002-835B-749E-E9B4BC0D1470}"/>
              </a:ext>
            </a:extLst>
          </p:cNvPr>
          <p:cNvGrpSpPr/>
          <p:nvPr/>
        </p:nvGrpSpPr>
        <p:grpSpPr>
          <a:xfrm>
            <a:off x="4379781" y="1550613"/>
            <a:ext cx="4096835" cy="3399844"/>
            <a:chOff x="4201883" y="1137267"/>
            <a:chExt cx="4096835" cy="3399844"/>
          </a:xfrm>
        </p:grpSpPr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8008307D-BE62-5AF5-FC74-4EDCCE172AF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496254" y="2367737"/>
              <a:ext cx="1816100" cy="21463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66" name="文本框 65">
              <a:extLst>
                <a:ext uri="{FF2B5EF4-FFF2-40B4-BE49-F238E27FC236}">
                  <a16:creationId xmlns:a16="http://schemas.microsoft.com/office/drawing/2014/main" id="{10FCA0D6-7051-1938-3E57-F1BDDC4615FA}"/>
                </a:ext>
              </a:extLst>
            </p:cNvPr>
            <p:cNvSpPr txBox="1"/>
            <p:nvPr/>
          </p:nvSpPr>
          <p:spPr>
            <a:xfrm>
              <a:off x="5000187" y="2270442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130-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7" name="文本框 66">
              <a:extLst>
                <a:ext uri="{FF2B5EF4-FFF2-40B4-BE49-F238E27FC236}">
                  <a16:creationId xmlns:a16="http://schemas.microsoft.com/office/drawing/2014/main" id="{9C203BAC-C0D6-24DB-2364-50359475695B}"/>
                </a:ext>
              </a:extLst>
            </p:cNvPr>
            <p:cNvSpPr txBox="1"/>
            <p:nvPr/>
          </p:nvSpPr>
          <p:spPr>
            <a:xfrm>
              <a:off x="5000187" y="2481085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100-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8" name="文本框 67">
              <a:extLst>
                <a:ext uri="{FF2B5EF4-FFF2-40B4-BE49-F238E27FC236}">
                  <a16:creationId xmlns:a16="http://schemas.microsoft.com/office/drawing/2014/main" id="{01F63DD6-7AD3-1637-0F02-84C059D56905}"/>
                </a:ext>
              </a:extLst>
            </p:cNvPr>
            <p:cNvSpPr txBox="1"/>
            <p:nvPr/>
          </p:nvSpPr>
          <p:spPr>
            <a:xfrm>
              <a:off x="5099043" y="2722916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70-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9" name="文本框 68">
              <a:extLst>
                <a:ext uri="{FF2B5EF4-FFF2-40B4-BE49-F238E27FC236}">
                  <a16:creationId xmlns:a16="http://schemas.microsoft.com/office/drawing/2014/main" id="{42FFC072-C8BC-6DC9-283A-B87E0189184D}"/>
                </a:ext>
              </a:extLst>
            </p:cNvPr>
            <p:cNvSpPr txBox="1"/>
            <p:nvPr/>
          </p:nvSpPr>
          <p:spPr>
            <a:xfrm>
              <a:off x="5099043" y="3046153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55-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0" name="文本框 69">
              <a:extLst>
                <a:ext uri="{FF2B5EF4-FFF2-40B4-BE49-F238E27FC236}">
                  <a16:creationId xmlns:a16="http://schemas.microsoft.com/office/drawing/2014/main" id="{FEE08CFE-0100-1B68-4C00-F963679B2A26}"/>
                </a:ext>
              </a:extLst>
            </p:cNvPr>
            <p:cNvSpPr txBox="1"/>
            <p:nvPr/>
          </p:nvSpPr>
          <p:spPr>
            <a:xfrm>
              <a:off x="5099043" y="3267699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42-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1" name="文本框 70">
              <a:extLst>
                <a:ext uri="{FF2B5EF4-FFF2-40B4-BE49-F238E27FC236}">
                  <a16:creationId xmlns:a16="http://schemas.microsoft.com/office/drawing/2014/main" id="{3EB325C9-7EE9-CFFB-34B4-470471160642}"/>
                </a:ext>
              </a:extLst>
            </p:cNvPr>
            <p:cNvSpPr txBox="1"/>
            <p:nvPr/>
          </p:nvSpPr>
          <p:spPr>
            <a:xfrm>
              <a:off x="5110725" y="3550532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33-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2" name="文本框 71">
              <a:extLst>
                <a:ext uri="{FF2B5EF4-FFF2-40B4-BE49-F238E27FC236}">
                  <a16:creationId xmlns:a16="http://schemas.microsoft.com/office/drawing/2014/main" id="{8387FCC2-28DB-F14E-9E20-93B293F0A253}"/>
                </a:ext>
              </a:extLst>
            </p:cNvPr>
            <p:cNvSpPr txBox="1"/>
            <p:nvPr/>
          </p:nvSpPr>
          <p:spPr>
            <a:xfrm>
              <a:off x="7269537" y="3693693"/>
              <a:ext cx="102918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-Snail1</a:t>
              </a:r>
              <a:endParaRPr kumimoji="1" lang="zh-CN" altLang="en-US" sz="1400" dirty="0">
                <a:latin typeface="Symbol" pitchFamily="2" charset="2"/>
                <a:cs typeface="Arial" panose="020B0604020202020204" pitchFamily="34" charset="0"/>
              </a:endParaRPr>
            </a:p>
          </p:txBody>
        </p:sp>
        <p:sp>
          <p:nvSpPr>
            <p:cNvPr id="73" name="文本框 72">
              <a:extLst>
                <a:ext uri="{FF2B5EF4-FFF2-40B4-BE49-F238E27FC236}">
                  <a16:creationId xmlns:a16="http://schemas.microsoft.com/office/drawing/2014/main" id="{C26C231B-4EAF-2654-72EA-189CA6E565F9}"/>
                </a:ext>
              </a:extLst>
            </p:cNvPr>
            <p:cNvSpPr txBox="1"/>
            <p:nvPr/>
          </p:nvSpPr>
          <p:spPr>
            <a:xfrm>
              <a:off x="5540174" y="2059960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4" name="文本框 73">
              <a:extLst>
                <a:ext uri="{FF2B5EF4-FFF2-40B4-BE49-F238E27FC236}">
                  <a16:creationId xmlns:a16="http://schemas.microsoft.com/office/drawing/2014/main" id="{4E20E3DC-C153-B4C7-53DA-8376CDC0E648}"/>
                </a:ext>
              </a:extLst>
            </p:cNvPr>
            <p:cNvSpPr txBox="1"/>
            <p:nvPr/>
          </p:nvSpPr>
          <p:spPr>
            <a:xfrm>
              <a:off x="5863067" y="2076089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5" name="文本框 74">
              <a:extLst>
                <a:ext uri="{FF2B5EF4-FFF2-40B4-BE49-F238E27FC236}">
                  <a16:creationId xmlns:a16="http://schemas.microsoft.com/office/drawing/2014/main" id="{B4476D95-4BF2-6896-ECA1-B511311ED8EA}"/>
                </a:ext>
              </a:extLst>
            </p:cNvPr>
            <p:cNvSpPr txBox="1"/>
            <p:nvPr/>
          </p:nvSpPr>
          <p:spPr>
            <a:xfrm>
              <a:off x="6211531" y="2057590"/>
              <a:ext cx="30309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6" name="文本框 75">
              <a:extLst>
                <a:ext uri="{FF2B5EF4-FFF2-40B4-BE49-F238E27FC236}">
                  <a16:creationId xmlns:a16="http://schemas.microsoft.com/office/drawing/2014/main" id="{F2C2FF3B-4E09-5C2A-E84C-EF386E17B54D}"/>
                </a:ext>
              </a:extLst>
            </p:cNvPr>
            <p:cNvSpPr txBox="1"/>
            <p:nvPr/>
          </p:nvSpPr>
          <p:spPr>
            <a:xfrm>
              <a:off x="4786378" y="2072517"/>
              <a:ext cx="68281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si</a:t>
              </a:r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-NC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7" name="文本框 76">
              <a:extLst>
                <a:ext uri="{FF2B5EF4-FFF2-40B4-BE49-F238E27FC236}">
                  <a16:creationId xmlns:a16="http://schemas.microsoft.com/office/drawing/2014/main" id="{33666891-1031-A831-EC7C-906AC5EE89F0}"/>
                </a:ext>
              </a:extLst>
            </p:cNvPr>
            <p:cNvSpPr txBox="1"/>
            <p:nvPr/>
          </p:nvSpPr>
          <p:spPr>
            <a:xfrm>
              <a:off x="4504912" y="1847062"/>
              <a:ext cx="92707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si-MCM6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8" name="文本框 77">
              <a:extLst>
                <a:ext uri="{FF2B5EF4-FFF2-40B4-BE49-F238E27FC236}">
                  <a16:creationId xmlns:a16="http://schemas.microsoft.com/office/drawing/2014/main" id="{E6EFA448-233B-B272-3429-DA07F10E0A60}"/>
                </a:ext>
              </a:extLst>
            </p:cNvPr>
            <p:cNvSpPr txBox="1"/>
            <p:nvPr/>
          </p:nvSpPr>
          <p:spPr>
            <a:xfrm>
              <a:off x="4201883" y="1578060"/>
              <a:ext cx="1223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TGF-</a:t>
              </a:r>
              <a:r>
                <a:rPr kumimoji="1" lang="en-US" altLang="zh-CN" sz="1400" dirty="0">
                  <a:latin typeface="Symbol" pitchFamily="2" charset="2"/>
                  <a:cs typeface="Arial" panose="020B0604020202020204" pitchFamily="34" charset="0"/>
                </a:rPr>
                <a:t>b1 (48</a:t>
              </a:r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h</a:t>
              </a:r>
              <a:r>
                <a:rPr kumimoji="1" lang="en-US" altLang="zh-CN" sz="1400" dirty="0">
                  <a:latin typeface="Symbol" pitchFamily="2" charset="2"/>
                  <a:cs typeface="Arial" panose="020B0604020202020204" pitchFamily="34" charset="0"/>
                </a:rPr>
                <a:t>)</a:t>
              </a:r>
              <a:endParaRPr kumimoji="1" lang="zh-CN" altLang="en-US" sz="1400" dirty="0">
                <a:latin typeface="Symbol" pitchFamily="2" charset="2"/>
                <a:cs typeface="Arial" panose="020B0604020202020204" pitchFamily="34" charset="0"/>
              </a:endParaRPr>
            </a:p>
          </p:txBody>
        </p:sp>
        <p:sp>
          <p:nvSpPr>
            <p:cNvPr id="79" name="文本框 78">
              <a:extLst>
                <a:ext uri="{FF2B5EF4-FFF2-40B4-BE49-F238E27FC236}">
                  <a16:creationId xmlns:a16="http://schemas.microsoft.com/office/drawing/2014/main" id="{11830DB1-48C6-E250-427D-FF6FD5D31D0E}"/>
                </a:ext>
              </a:extLst>
            </p:cNvPr>
            <p:cNvSpPr txBox="1"/>
            <p:nvPr/>
          </p:nvSpPr>
          <p:spPr>
            <a:xfrm>
              <a:off x="6507319" y="2073018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0" name="文本框 79">
              <a:extLst>
                <a:ext uri="{FF2B5EF4-FFF2-40B4-BE49-F238E27FC236}">
                  <a16:creationId xmlns:a16="http://schemas.microsoft.com/office/drawing/2014/main" id="{AD0A6C98-4D6B-575B-4CEA-8A69C64ACBAA}"/>
                </a:ext>
              </a:extLst>
            </p:cNvPr>
            <p:cNvSpPr txBox="1"/>
            <p:nvPr/>
          </p:nvSpPr>
          <p:spPr>
            <a:xfrm>
              <a:off x="6190369" y="1838344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1" name="文本框 80">
              <a:extLst>
                <a:ext uri="{FF2B5EF4-FFF2-40B4-BE49-F238E27FC236}">
                  <a16:creationId xmlns:a16="http://schemas.microsoft.com/office/drawing/2014/main" id="{4B0CED49-FF13-C66E-26A9-D4582CC9514C}"/>
                </a:ext>
              </a:extLst>
            </p:cNvPr>
            <p:cNvSpPr txBox="1"/>
            <p:nvPr/>
          </p:nvSpPr>
          <p:spPr>
            <a:xfrm>
              <a:off x="5885151" y="1809384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2" name="文本框 81">
              <a:extLst>
                <a:ext uri="{FF2B5EF4-FFF2-40B4-BE49-F238E27FC236}">
                  <a16:creationId xmlns:a16="http://schemas.microsoft.com/office/drawing/2014/main" id="{B56E1E0E-5427-D997-B999-0D67F8F9664F}"/>
                </a:ext>
              </a:extLst>
            </p:cNvPr>
            <p:cNvSpPr txBox="1"/>
            <p:nvPr/>
          </p:nvSpPr>
          <p:spPr>
            <a:xfrm>
              <a:off x="6484850" y="1838343"/>
              <a:ext cx="25750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3" name="文本框 82">
              <a:extLst>
                <a:ext uri="{FF2B5EF4-FFF2-40B4-BE49-F238E27FC236}">
                  <a16:creationId xmlns:a16="http://schemas.microsoft.com/office/drawing/2014/main" id="{D0DC4463-B07F-F28C-D9BD-DCAF7FFFECDD}"/>
                </a:ext>
              </a:extLst>
            </p:cNvPr>
            <p:cNvSpPr txBox="1"/>
            <p:nvPr/>
          </p:nvSpPr>
          <p:spPr>
            <a:xfrm>
              <a:off x="5553735" y="1806446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4" name="文本框 83">
              <a:extLst>
                <a:ext uri="{FF2B5EF4-FFF2-40B4-BE49-F238E27FC236}">
                  <a16:creationId xmlns:a16="http://schemas.microsoft.com/office/drawing/2014/main" id="{7B2DAFE3-F542-2EA7-C444-A95B0F733B86}"/>
                </a:ext>
              </a:extLst>
            </p:cNvPr>
            <p:cNvSpPr txBox="1"/>
            <p:nvPr/>
          </p:nvSpPr>
          <p:spPr>
            <a:xfrm>
              <a:off x="5558416" y="1572803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5" name="文本框 84">
              <a:extLst>
                <a:ext uri="{FF2B5EF4-FFF2-40B4-BE49-F238E27FC236}">
                  <a16:creationId xmlns:a16="http://schemas.microsoft.com/office/drawing/2014/main" id="{61BDFB71-8FA7-9EDC-C47B-6477DC6020C7}"/>
                </a:ext>
              </a:extLst>
            </p:cNvPr>
            <p:cNvSpPr txBox="1"/>
            <p:nvPr/>
          </p:nvSpPr>
          <p:spPr>
            <a:xfrm>
              <a:off x="5869415" y="1599786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6" name="文本框 85">
              <a:extLst>
                <a:ext uri="{FF2B5EF4-FFF2-40B4-BE49-F238E27FC236}">
                  <a16:creationId xmlns:a16="http://schemas.microsoft.com/office/drawing/2014/main" id="{0B448C4A-0DEB-9D5F-470E-5F1F44F6F3F2}"/>
                </a:ext>
              </a:extLst>
            </p:cNvPr>
            <p:cNvSpPr txBox="1"/>
            <p:nvPr/>
          </p:nvSpPr>
          <p:spPr>
            <a:xfrm>
              <a:off x="6189333" y="1591898"/>
              <a:ext cx="31798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7" name="文本框 86">
              <a:extLst>
                <a:ext uri="{FF2B5EF4-FFF2-40B4-BE49-F238E27FC236}">
                  <a16:creationId xmlns:a16="http://schemas.microsoft.com/office/drawing/2014/main" id="{5E41155F-442F-AD9B-1BBA-2780FD86332C}"/>
                </a:ext>
              </a:extLst>
            </p:cNvPr>
            <p:cNvSpPr txBox="1"/>
            <p:nvPr/>
          </p:nvSpPr>
          <p:spPr>
            <a:xfrm>
              <a:off x="6479628" y="1604411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8" name="文本框 87">
              <a:extLst>
                <a:ext uri="{FF2B5EF4-FFF2-40B4-BE49-F238E27FC236}">
                  <a16:creationId xmlns:a16="http://schemas.microsoft.com/office/drawing/2014/main" id="{FE557B5E-8BD8-49FD-13E7-6AA91714B864}"/>
                </a:ext>
              </a:extLst>
            </p:cNvPr>
            <p:cNvSpPr txBox="1"/>
            <p:nvPr/>
          </p:nvSpPr>
          <p:spPr>
            <a:xfrm>
              <a:off x="4702446" y="1369720"/>
              <a:ext cx="92707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U0126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9" name="文本框 88">
              <a:extLst>
                <a:ext uri="{FF2B5EF4-FFF2-40B4-BE49-F238E27FC236}">
                  <a16:creationId xmlns:a16="http://schemas.microsoft.com/office/drawing/2014/main" id="{6B3CDA0A-0D0A-07F8-C136-C3C7436AB322}"/>
                </a:ext>
              </a:extLst>
            </p:cNvPr>
            <p:cNvSpPr txBox="1"/>
            <p:nvPr/>
          </p:nvSpPr>
          <p:spPr>
            <a:xfrm>
              <a:off x="4406145" y="1161078"/>
              <a:ext cx="112461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SB216763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0" name="文本框 89">
              <a:extLst>
                <a:ext uri="{FF2B5EF4-FFF2-40B4-BE49-F238E27FC236}">
                  <a16:creationId xmlns:a16="http://schemas.microsoft.com/office/drawing/2014/main" id="{2541C5C8-709E-0B19-8947-A46CDF1491BD}"/>
                </a:ext>
              </a:extLst>
            </p:cNvPr>
            <p:cNvSpPr txBox="1"/>
            <p:nvPr/>
          </p:nvSpPr>
          <p:spPr>
            <a:xfrm>
              <a:off x="6808284" y="2064885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1" name="文本框 90">
              <a:extLst>
                <a:ext uri="{FF2B5EF4-FFF2-40B4-BE49-F238E27FC236}">
                  <a16:creationId xmlns:a16="http://schemas.microsoft.com/office/drawing/2014/main" id="{1CBE7563-40D2-7522-F3AA-A8D7FA22B302}"/>
                </a:ext>
              </a:extLst>
            </p:cNvPr>
            <p:cNvSpPr txBox="1"/>
            <p:nvPr/>
          </p:nvSpPr>
          <p:spPr>
            <a:xfrm>
              <a:off x="7085794" y="2057589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2" name="文本框 91">
              <a:extLst>
                <a:ext uri="{FF2B5EF4-FFF2-40B4-BE49-F238E27FC236}">
                  <a16:creationId xmlns:a16="http://schemas.microsoft.com/office/drawing/2014/main" id="{F4DBB143-D97F-CE5B-5CFC-724E91494E33}"/>
                </a:ext>
              </a:extLst>
            </p:cNvPr>
            <p:cNvSpPr txBox="1"/>
            <p:nvPr/>
          </p:nvSpPr>
          <p:spPr>
            <a:xfrm>
              <a:off x="6786678" y="1841283"/>
              <a:ext cx="25750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3" name="文本框 92">
              <a:extLst>
                <a:ext uri="{FF2B5EF4-FFF2-40B4-BE49-F238E27FC236}">
                  <a16:creationId xmlns:a16="http://schemas.microsoft.com/office/drawing/2014/main" id="{23E92188-E961-B69F-8097-A3DC7F5ACDF0}"/>
                </a:ext>
              </a:extLst>
            </p:cNvPr>
            <p:cNvSpPr txBox="1"/>
            <p:nvPr/>
          </p:nvSpPr>
          <p:spPr>
            <a:xfrm>
              <a:off x="7065460" y="1841870"/>
              <a:ext cx="25750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4" name="文本框 93">
              <a:extLst>
                <a:ext uri="{FF2B5EF4-FFF2-40B4-BE49-F238E27FC236}">
                  <a16:creationId xmlns:a16="http://schemas.microsoft.com/office/drawing/2014/main" id="{5EB473DC-EF57-53CF-9FDD-9DC39866D544}"/>
                </a:ext>
              </a:extLst>
            </p:cNvPr>
            <p:cNvSpPr txBox="1"/>
            <p:nvPr/>
          </p:nvSpPr>
          <p:spPr>
            <a:xfrm>
              <a:off x="6780889" y="1607286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5" name="文本框 94">
              <a:extLst>
                <a:ext uri="{FF2B5EF4-FFF2-40B4-BE49-F238E27FC236}">
                  <a16:creationId xmlns:a16="http://schemas.microsoft.com/office/drawing/2014/main" id="{5D58D2D0-1E8D-65BA-37C9-298CB10EC76F}"/>
                </a:ext>
              </a:extLst>
            </p:cNvPr>
            <p:cNvSpPr txBox="1"/>
            <p:nvPr/>
          </p:nvSpPr>
          <p:spPr>
            <a:xfrm>
              <a:off x="7067499" y="1599572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6" name="文本框 95">
              <a:extLst>
                <a:ext uri="{FF2B5EF4-FFF2-40B4-BE49-F238E27FC236}">
                  <a16:creationId xmlns:a16="http://schemas.microsoft.com/office/drawing/2014/main" id="{63EF8AAF-CE46-5BF5-4420-1514CBD4F536}"/>
                </a:ext>
              </a:extLst>
            </p:cNvPr>
            <p:cNvSpPr txBox="1"/>
            <p:nvPr/>
          </p:nvSpPr>
          <p:spPr>
            <a:xfrm>
              <a:off x="5559077" y="1363586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7" name="文本框 96">
              <a:extLst>
                <a:ext uri="{FF2B5EF4-FFF2-40B4-BE49-F238E27FC236}">
                  <a16:creationId xmlns:a16="http://schemas.microsoft.com/office/drawing/2014/main" id="{DD318948-A6AB-C610-2B28-C1708864503C}"/>
                </a:ext>
              </a:extLst>
            </p:cNvPr>
            <p:cNvSpPr txBox="1"/>
            <p:nvPr/>
          </p:nvSpPr>
          <p:spPr>
            <a:xfrm>
              <a:off x="7061645" y="1379881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8" name="文本框 97">
              <a:extLst>
                <a:ext uri="{FF2B5EF4-FFF2-40B4-BE49-F238E27FC236}">
                  <a16:creationId xmlns:a16="http://schemas.microsoft.com/office/drawing/2014/main" id="{2ACD7609-8441-B02E-4FA7-079B993139FF}"/>
                </a:ext>
              </a:extLst>
            </p:cNvPr>
            <p:cNvSpPr txBox="1"/>
            <p:nvPr/>
          </p:nvSpPr>
          <p:spPr>
            <a:xfrm>
              <a:off x="5890972" y="1363205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9" name="文本框 98">
              <a:extLst>
                <a:ext uri="{FF2B5EF4-FFF2-40B4-BE49-F238E27FC236}">
                  <a16:creationId xmlns:a16="http://schemas.microsoft.com/office/drawing/2014/main" id="{EFC46E1C-9E4C-6342-139F-A31B1041F835}"/>
                </a:ext>
              </a:extLst>
            </p:cNvPr>
            <p:cNvSpPr txBox="1"/>
            <p:nvPr/>
          </p:nvSpPr>
          <p:spPr>
            <a:xfrm>
              <a:off x="6467043" y="1368964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0" name="文本框 99">
              <a:extLst>
                <a:ext uri="{FF2B5EF4-FFF2-40B4-BE49-F238E27FC236}">
                  <a16:creationId xmlns:a16="http://schemas.microsoft.com/office/drawing/2014/main" id="{12FAF0C9-65D9-7BC1-2C02-75599C54CD39}"/>
                </a:ext>
              </a:extLst>
            </p:cNvPr>
            <p:cNvSpPr txBox="1"/>
            <p:nvPr/>
          </p:nvSpPr>
          <p:spPr>
            <a:xfrm>
              <a:off x="6213916" y="1358156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1" name="文本框 100">
              <a:extLst>
                <a:ext uri="{FF2B5EF4-FFF2-40B4-BE49-F238E27FC236}">
                  <a16:creationId xmlns:a16="http://schemas.microsoft.com/office/drawing/2014/main" id="{C574FF40-A06C-FCB5-5B95-117FFF1D51CD}"/>
                </a:ext>
              </a:extLst>
            </p:cNvPr>
            <p:cNvSpPr txBox="1"/>
            <p:nvPr/>
          </p:nvSpPr>
          <p:spPr>
            <a:xfrm>
              <a:off x="6806953" y="1357166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2" name="文本框 101">
              <a:extLst>
                <a:ext uri="{FF2B5EF4-FFF2-40B4-BE49-F238E27FC236}">
                  <a16:creationId xmlns:a16="http://schemas.microsoft.com/office/drawing/2014/main" id="{F356D17D-D7AE-4E68-0E98-37186686CA05}"/>
                </a:ext>
              </a:extLst>
            </p:cNvPr>
            <p:cNvSpPr txBox="1"/>
            <p:nvPr/>
          </p:nvSpPr>
          <p:spPr>
            <a:xfrm>
              <a:off x="6779698" y="1170998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3" name="文本框 102">
              <a:extLst>
                <a:ext uri="{FF2B5EF4-FFF2-40B4-BE49-F238E27FC236}">
                  <a16:creationId xmlns:a16="http://schemas.microsoft.com/office/drawing/2014/main" id="{8F77F368-F55A-CEB7-F6DF-8A4E39133EC9}"/>
                </a:ext>
              </a:extLst>
            </p:cNvPr>
            <p:cNvSpPr txBox="1"/>
            <p:nvPr/>
          </p:nvSpPr>
          <p:spPr>
            <a:xfrm>
              <a:off x="6494672" y="1160190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4" name="文本框 103">
              <a:extLst>
                <a:ext uri="{FF2B5EF4-FFF2-40B4-BE49-F238E27FC236}">
                  <a16:creationId xmlns:a16="http://schemas.microsoft.com/office/drawing/2014/main" id="{590D3970-E6E5-8016-0F82-2C05CE86107E}"/>
                </a:ext>
              </a:extLst>
            </p:cNvPr>
            <p:cNvSpPr txBox="1"/>
            <p:nvPr/>
          </p:nvSpPr>
          <p:spPr>
            <a:xfrm>
              <a:off x="5555862" y="1137267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5" name="文本框 104">
              <a:extLst>
                <a:ext uri="{FF2B5EF4-FFF2-40B4-BE49-F238E27FC236}">
                  <a16:creationId xmlns:a16="http://schemas.microsoft.com/office/drawing/2014/main" id="{B5C4AF03-2E49-5F9F-02D1-3F93751C6173}"/>
                </a:ext>
              </a:extLst>
            </p:cNvPr>
            <p:cNvSpPr txBox="1"/>
            <p:nvPr/>
          </p:nvSpPr>
          <p:spPr>
            <a:xfrm>
              <a:off x="5887268" y="1139811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6" name="文本框 105">
              <a:extLst>
                <a:ext uri="{FF2B5EF4-FFF2-40B4-BE49-F238E27FC236}">
                  <a16:creationId xmlns:a16="http://schemas.microsoft.com/office/drawing/2014/main" id="{F76E1D37-DE3D-AACD-CBDD-4C833349895F}"/>
                </a:ext>
              </a:extLst>
            </p:cNvPr>
            <p:cNvSpPr txBox="1"/>
            <p:nvPr/>
          </p:nvSpPr>
          <p:spPr>
            <a:xfrm>
              <a:off x="6207428" y="1143467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7" name="文本框 106">
              <a:extLst>
                <a:ext uri="{FF2B5EF4-FFF2-40B4-BE49-F238E27FC236}">
                  <a16:creationId xmlns:a16="http://schemas.microsoft.com/office/drawing/2014/main" id="{5C212C01-45AC-A112-33EA-0C5CBB9C0E40}"/>
                </a:ext>
              </a:extLst>
            </p:cNvPr>
            <p:cNvSpPr txBox="1"/>
            <p:nvPr/>
          </p:nvSpPr>
          <p:spPr>
            <a:xfrm>
              <a:off x="7048955" y="1174356"/>
              <a:ext cx="280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8" name="文本框 107">
              <a:extLst>
                <a:ext uri="{FF2B5EF4-FFF2-40B4-BE49-F238E27FC236}">
                  <a16:creationId xmlns:a16="http://schemas.microsoft.com/office/drawing/2014/main" id="{81FEDF45-B39E-B6CA-789D-94FB406A9B52}"/>
                </a:ext>
              </a:extLst>
            </p:cNvPr>
            <p:cNvSpPr txBox="1"/>
            <p:nvPr/>
          </p:nvSpPr>
          <p:spPr>
            <a:xfrm>
              <a:off x="5098839" y="3873178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25-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9" name="文本框 108">
              <a:extLst>
                <a:ext uri="{FF2B5EF4-FFF2-40B4-BE49-F238E27FC236}">
                  <a16:creationId xmlns:a16="http://schemas.microsoft.com/office/drawing/2014/main" id="{72DEA99B-F465-0B95-DDFA-C2CBDD904092}"/>
                </a:ext>
              </a:extLst>
            </p:cNvPr>
            <p:cNvSpPr txBox="1"/>
            <p:nvPr/>
          </p:nvSpPr>
          <p:spPr>
            <a:xfrm>
              <a:off x="5093005" y="4229334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17-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11" name="文本框 110">
            <a:extLst>
              <a:ext uri="{FF2B5EF4-FFF2-40B4-BE49-F238E27FC236}">
                <a16:creationId xmlns:a16="http://schemas.microsoft.com/office/drawing/2014/main" id="{D8B5D218-B81D-93A5-0A28-ABEB2FFC90DA}"/>
              </a:ext>
            </a:extLst>
          </p:cNvPr>
          <p:cNvSpPr txBox="1"/>
          <p:nvPr/>
        </p:nvSpPr>
        <p:spPr>
          <a:xfrm>
            <a:off x="0" y="96278"/>
            <a:ext cx="12727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Figure 7K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06C2DEDA-E09E-2501-5CDF-3BEC0440CB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144" y="2219793"/>
            <a:ext cx="4120105" cy="2465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956794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B0E72DC4-DF32-E93B-721E-6037E335A6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083" y="1233378"/>
            <a:ext cx="3488595" cy="155285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ED6FA2A2-8B27-13DC-D68E-3E996E8754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102" y="4442344"/>
            <a:ext cx="3488595" cy="1552850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2A0ED390-2021-1A93-08DB-0A36BEEE8104}"/>
              </a:ext>
            </a:extLst>
          </p:cNvPr>
          <p:cNvSpPr txBox="1"/>
          <p:nvPr/>
        </p:nvSpPr>
        <p:spPr>
          <a:xfrm>
            <a:off x="0" y="96278"/>
            <a:ext cx="12727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Figure 7C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27751A2F-DFB5-9528-F1B9-59BC5C165C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1724" y="4182448"/>
            <a:ext cx="2147493" cy="2559341"/>
          </a:xfrm>
          <a:prstGeom prst="rect">
            <a:avLst/>
          </a:prstGeom>
          <a:ln>
            <a:solidFill>
              <a:schemeClr val="tx1"/>
            </a:solidFill>
          </a:ln>
        </p:spPr>
      </p:pic>
      <p:grpSp>
        <p:nvGrpSpPr>
          <p:cNvPr id="43" name="组合 42">
            <a:extLst>
              <a:ext uri="{FF2B5EF4-FFF2-40B4-BE49-F238E27FC236}">
                <a16:creationId xmlns:a16="http://schemas.microsoft.com/office/drawing/2014/main" id="{F50A0A9A-43E9-6851-D14A-64E0E57DD7DF}"/>
              </a:ext>
            </a:extLst>
          </p:cNvPr>
          <p:cNvGrpSpPr/>
          <p:nvPr/>
        </p:nvGrpSpPr>
        <p:grpSpPr>
          <a:xfrm>
            <a:off x="4953655" y="127973"/>
            <a:ext cx="3484579" cy="2972065"/>
            <a:chOff x="4953655" y="257139"/>
            <a:chExt cx="3484579" cy="2972065"/>
          </a:xfrm>
        </p:grpSpPr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376F5637-0B88-E186-33BC-594EB8C37A8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428559" y="650237"/>
              <a:ext cx="2163961" cy="2578967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7BD48F0D-6A8D-4BB7-5A1E-D966787A343C}"/>
                </a:ext>
              </a:extLst>
            </p:cNvPr>
            <p:cNvSpPr txBox="1"/>
            <p:nvPr/>
          </p:nvSpPr>
          <p:spPr>
            <a:xfrm>
              <a:off x="4953655" y="633743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180-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1B1EF20C-D518-3D29-4DEA-449D504B1AD5}"/>
                </a:ext>
              </a:extLst>
            </p:cNvPr>
            <p:cNvSpPr txBox="1"/>
            <p:nvPr/>
          </p:nvSpPr>
          <p:spPr>
            <a:xfrm>
              <a:off x="4953655" y="823127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130-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F587E6E8-8E2A-D365-A0EF-52AB1D57120B}"/>
                </a:ext>
              </a:extLst>
            </p:cNvPr>
            <p:cNvSpPr txBox="1"/>
            <p:nvPr/>
          </p:nvSpPr>
          <p:spPr>
            <a:xfrm>
              <a:off x="4953655" y="1076304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100-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13CEEEE6-BEC8-61E9-A973-7B2500E50C26}"/>
                </a:ext>
              </a:extLst>
            </p:cNvPr>
            <p:cNvSpPr txBox="1"/>
            <p:nvPr/>
          </p:nvSpPr>
          <p:spPr>
            <a:xfrm>
              <a:off x="5052511" y="1456360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70-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A7FB69B7-621B-97DE-615F-1C6E9DC84C92}"/>
                </a:ext>
              </a:extLst>
            </p:cNvPr>
            <p:cNvSpPr txBox="1"/>
            <p:nvPr/>
          </p:nvSpPr>
          <p:spPr>
            <a:xfrm>
              <a:off x="5052511" y="1811500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55-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2CE14541-C9E1-CBC2-3F9B-2F307E32D835}"/>
                </a:ext>
              </a:extLst>
            </p:cNvPr>
            <p:cNvSpPr txBox="1"/>
            <p:nvPr/>
          </p:nvSpPr>
          <p:spPr>
            <a:xfrm>
              <a:off x="5052511" y="2150005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42-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5114669D-CBF2-5B64-D3D8-A4209B431B5E}"/>
                </a:ext>
              </a:extLst>
            </p:cNvPr>
            <p:cNvSpPr txBox="1"/>
            <p:nvPr/>
          </p:nvSpPr>
          <p:spPr>
            <a:xfrm>
              <a:off x="5052511" y="2546579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33-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CC01A9D4-C3E9-E95D-C1E7-D7CE6C8236AB}"/>
                </a:ext>
              </a:extLst>
            </p:cNvPr>
            <p:cNvSpPr txBox="1"/>
            <p:nvPr/>
          </p:nvSpPr>
          <p:spPr>
            <a:xfrm>
              <a:off x="5052511" y="2920144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25-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C4B590F2-618C-C53C-8DB7-2BB7AC83F459}"/>
                </a:ext>
              </a:extLst>
            </p:cNvPr>
            <p:cNvSpPr txBox="1"/>
            <p:nvPr/>
          </p:nvSpPr>
          <p:spPr>
            <a:xfrm>
              <a:off x="7556881" y="2022985"/>
              <a:ext cx="88135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-DUSP6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6ED3C689-7CE7-E529-8F84-8760D8165A67}"/>
                </a:ext>
              </a:extLst>
            </p:cNvPr>
            <p:cNvSpPr txBox="1"/>
            <p:nvPr/>
          </p:nvSpPr>
          <p:spPr>
            <a:xfrm>
              <a:off x="5688479" y="257140"/>
              <a:ext cx="90204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sham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40B234E5-5E31-DA53-CA12-C65BC787F314}"/>
                </a:ext>
              </a:extLst>
            </p:cNvPr>
            <p:cNvSpPr txBox="1"/>
            <p:nvPr/>
          </p:nvSpPr>
          <p:spPr>
            <a:xfrm>
              <a:off x="6792231" y="257139"/>
              <a:ext cx="90204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UUO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26" name="直线连接符 25">
              <a:extLst>
                <a:ext uri="{FF2B5EF4-FFF2-40B4-BE49-F238E27FC236}">
                  <a16:creationId xmlns:a16="http://schemas.microsoft.com/office/drawing/2014/main" id="{ADB444C3-E333-0517-2423-02C1BA3325ED}"/>
                </a:ext>
              </a:extLst>
            </p:cNvPr>
            <p:cNvCxnSpPr>
              <a:cxnSpLocks/>
            </p:cNvCxnSpPr>
            <p:nvPr/>
          </p:nvCxnSpPr>
          <p:spPr>
            <a:xfrm>
              <a:off x="5592252" y="559958"/>
              <a:ext cx="90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线连接符 26">
              <a:extLst>
                <a:ext uri="{FF2B5EF4-FFF2-40B4-BE49-F238E27FC236}">
                  <a16:creationId xmlns:a16="http://schemas.microsoft.com/office/drawing/2014/main" id="{D3F037E9-AC51-036D-D53F-268AC9E446E7}"/>
                </a:ext>
              </a:extLst>
            </p:cNvPr>
            <p:cNvCxnSpPr>
              <a:cxnSpLocks/>
            </p:cNvCxnSpPr>
            <p:nvPr/>
          </p:nvCxnSpPr>
          <p:spPr>
            <a:xfrm>
              <a:off x="6620604" y="559958"/>
              <a:ext cx="90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" name="组合 43">
            <a:extLst>
              <a:ext uri="{FF2B5EF4-FFF2-40B4-BE49-F238E27FC236}">
                <a16:creationId xmlns:a16="http://schemas.microsoft.com/office/drawing/2014/main" id="{EC586588-F6A3-9783-8F6A-95E395807F33}"/>
              </a:ext>
            </a:extLst>
          </p:cNvPr>
          <p:cNvGrpSpPr/>
          <p:nvPr/>
        </p:nvGrpSpPr>
        <p:grpSpPr>
          <a:xfrm>
            <a:off x="4958830" y="3757963"/>
            <a:ext cx="3529600" cy="2970782"/>
            <a:chOff x="4953655" y="257139"/>
            <a:chExt cx="3529600" cy="2970782"/>
          </a:xfrm>
        </p:grpSpPr>
        <p:sp>
          <p:nvSpPr>
            <p:cNvPr id="46" name="文本框 45">
              <a:extLst>
                <a:ext uri="{FF2B5EF4-FFF2-40B4-BE49-F238E27FC236}">
                  <a16:creationId xmlns:a16="http://schemas.microsoft.com/office/drawing/2014/main" id="{032B77F1-4F61-41F0-EB50-8FBBAC505CCC}"/>
                </a:ext>
              </a:extLst>
            </p:cNvPr>
            <p:cNvSpPr txBox="1"/>
            <p:nvPr/>
          </p:nvSpPr>
          <p:spPr>
            <a:xfrm>
              <a:off x="4953655" y="633743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180-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" name="文本框 46">
              <a:extLst>
                <a:ext uri="{FF2B5EF4-FFF2-40B4-BE49-F238E27FC236}">
                  <a16:creationId xmlns:a16="http://schemas.microsoft.com/office/drawing/2014/main" id="{5FFBEEB9-C173-B0E9-15AD-B084C170B98E}"/>
                </a:ext>
              </a:extLst>
            </p:cNvPr>
            <p:cNvSpPr txBox="1"/>
            <p:nvPr/>
          </p:nvSpPr>
          <p:spPr>
            <a:xfrm>
              <a:off x="4953655" y="823127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130-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" name="文本框 47">
              <a:extLst>
                <a:ext uri="{FF2B5EF4-FFF2-40B4-BE49-F238E27FC236}">
                  <a16:creationId xmlns:a16="http://schemas.microsoft.com/office/drawing/2014/main" id="{0BDF3594-61E8-E836-8BC9-D75C38EB89E3}"/>
                </a:ext>
              </a:extLst>
            </p:cNvPr>
            <p:cNvSpPr txBox="1"/>
            <p:nvPr/>
          </p:nvSpPr>
          <p:spPr>
            <a:xfrm>
              <a:off x="4953655" y="1076304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100-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9" name="文本框 48">
              <a:extLst>
                <a:ext uri="{FF2B5EF4-FFF2-40B4-BE49-F238E27FC236}">
                  <a16:creationId xmlns:a16="http://schemas.microsoft.com/office/drawing/2014/main" id="{E9DFD03B-AAFE-E788-9E23-2919A8712944}"/>
                </a:ext>
              </a:extLst>
            </p:cNvPr>
            <p:cNvSpPr txBox="1"/>
            <p:nvPr/>
          </p:nvSpPr>
          <p:spPr>
            <a:xfrm>
              <a:off x="5052511" y="1509525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70-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0" name="文本框 49">
              <a:extLst>
                <a:ext uri="{FF2B5EF4-FFF2-40B4-BE49-F238E27FC236}">
                  <a16:creationId xmlns:a16="http://schemas.microsoft.com/office/drawing/2014/main" id="{CC21CA63-7797-8656-94D8-3062A742D862}"/>
                </a:ext>
              </a:extLst>
            </p:cNvPr>
            <p:cNvSpPr txBox="1"/>
            <p:nvPr/>
          </p:nvSpPr>
          <p:spPr>
            <a:xfrm>
              <a:off x="5052511" y="1843399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55-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1" name="文本框 50">
              <a:extLst>
                <a:ext uri="{FF2B5EF4-FFF2-40B4-BE49-F238E27FC236}">
                  <a16:creationId xmlns:a16="http://schemas.microsoft.com/office/drawing/2014/main" id="{479CD072-9E50-B7A2-0362-D52278968FDA}"/>
                </a:ext>
              </a:extLst>
            </p:cNvPr>
            <p:cNvSpPr txBox="1"/>
            <p:nvPr/>
          </p:nvSpPr>
          <p:spPr>
            <a:xfrm>
              <a:off x="5052511" y="2266967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42-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2" name="文本框 51">
              <a:extLst>
                <a:ext uri="{FF2B5EF4-FFF2-40B4-BE49-F238E27FC236}">
                  <a16:creationId xmlns:a16="http://schemas.microsoft.com/office/drawing/2014/main" id="{1C810AD5-9F78-58C3-2B02-5B0968CCE3C6}"/>
                </a:ext>
              </a:extLst>
            </p:cNvPr>
            <p:cNvSpPr txBox="1"/>
            <p:nvPr/>
          </p:nvSpPr>
          <p:spPr>
            <a:xfrm>
              <a:off x="5052511" y="2589111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33-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3" name="文本框 52">
              <a:extLst>
                <a:ext uri="{FF2B5EF4-FFF2-40B4-BE49-F238E27FC236}">
                  <a16:creationId xmlns:a16="http://schemas.microsoft.com/office/drawing/2014/main" id="{D6AFA68A-A7E3-A6EC-017F-4BD38DEAEDA0}"/>
                </a:ext>
              </a:extLst>
            </p:cNvPr>
            <p:cNvSpPr txBox="1"/>
            <p:nvPr/>
          </p:nvSpPr>
          <p:spPr>
            <a:xfrm>
              <a:off x="5052511" y="2920144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25-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4" name="文本框 53">
              <a:extLst>
                <a:ext uri="{FF2B5EF4-FFF2-40B4-BE49-F238E27FC236}">
                  <a16:creationId xmlns:a16="http://schemas.microsoft.com/office/drawing/2014/main" id="{16671184-7894-6296-2A14-57FDEB5A50D9}"/>
                </a:ext>
              </a:extLst>
            </p:cNvPr>
            <p:cNvSpPr txBox="1"/>
            <p:nvPr/>
          </p:nvSpPr>
          <p:spPr>
            <a:xfrm>
              <a:off x="7601902" y="2118617"/>
              <a:ext cx="88135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-DUSP6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5" name="文本框 54">
              <a:extLst>
                <a:ext uri="{FF2B5EF4-FFF2-40B4-BE49-F238E27FC236}">
                  <a16:creationId xmlns:a16="http://schemas.microsoft.com/office/drawing/2014/main" id="{8F93374D-8122-5918-4EB6-D837A78FB049}"/>
                </a:ext>
              </a:extLst>
            </p:cNvPr>
            <p:cNvSpPr txBox="1"/>
            <p:nvPr/>
          </p:nvSpPr>
          <p:spPr>
            <a:xfrm>
              <a:off x="5688479" y="257140"/>
              <a:ext cx="90204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sham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6" name="文本框 55">
              <a:extLst>
                <a:ext uri="{FF2B5EF4-FFF2-40B4-BE49-F238E27FC236}">
                  <a16:creationId xmlns:a16="http://schemas.microsoft.com/office/drawing/2014/main" id="{8FEE28F2-BDE8-B8FA-14F3-DF572142C2AB}"/>
                </a:ext>
              </a:extLst>
            </p:cNvPr>
            <p:cNvSpPr txBox="1"/>
            <p:nvPr/>
          </p:nvSpPr>
          <p:spPr>
            <a:xfrm>
              <a:off x="6792231" y="257139"/>
              <a:ext cx="90204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UIRI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57" name="直线连接符 56">
              <a:extLst>
                <a:ext uri="{FF2B5EF4-FFF2-40B4-BE49-F238E27FC236}">
                  <a16:creationId xmlns:a16="http://schemas.microsoft.com/office/drawing/2014/main" id="{38F35C85-672E-A03F-4DA8-7325A055AC17}"/>
                </a:ext>
              </a:extLst>
            </p:cNvPr>
            <p:cNvCxnSpPr>
              <a:cxnSpLocks/>
            </p:cNvCxnSpPr>
            <p:nvPr/>
          </p:nvCxnSpPr>
          <p:spPr>
            <a:xfrm>
              <a:off x="5592252" y="559958"/>
              <a:ext cx="90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直线连接符 57">
              <a:extLst>
                <a:ext uri="{FF2B5EF4-FFF2-40B4-BE49-F238E27FC236}">
                  <a16:creationId xmlns:a16="http://schemas.microsoft.com/office/drawing/2014/main" id="{AB7D47F4-257C-CA9D-CFA3-191B5FEEE77E}"/>
                </a:ext>
              </a:extLst>
            </p:cNvPr>
            <p:cNvCxnSpPr>
              <a:cxnSpLocks/>
            </p:cNvCxnSpPr>
            <p:nvPr/>
          </p:nvCxnSpPr>
          <p:spPr>
            <a:xfrm>
              <a:off x="6620604" y="559958"/>
              <a:ext cx="90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5" name="组合 94">
            <a:extLst>
              <a:ext uri="{FF2B5EF4-FFF2-40B4-BE49-F238E27FC236}">
                <a16:creationId xmlns:a16="http://schemas.microsoft.com/office/drawing/2014/main" id="{65B6255E-1420-59F0-4C6D-8440517ED875}"/>
              </a:ext>
            </a:extLst>
          </p:cNvPr>
          <p:cNvGrpSpPr/>
          <p:nvPr/>
        </p:nvGrpSpPr>
        <p:grpSpPr>
          <a:xfrm>
            <a:off x="8523674" y="77205"/>
            <a:ext cx="3448302" cy="3058022"/>
            <a:chOff x="8523674" y="77205"/>
            <a:chExt cx="3448302" cy="3058022"/>
          </a:xfrm>
        </p:grpSpPr>
        <p:pic>
          <p:nvPicPr>
            <p:cNvPr id="79" name="图片 78">
              <a:extLst>
                <a:ext uri="{FF2B5EF4-FFF2-40B4-BE49-F238E27FC236}">
                  <a16:creationId xmlns:a16="http://schemas.microsoft.com/office/drawing/2014/main" id="{CF573090-C4EC-AF42-8C48-220EE8FB4F9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086093" y="514171"/>
              <a:ext cx="2069375" cy="2621056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82" name="文本框 81">
              <a:extLst>
                <a:ext uri="{FF2B5EF4-FFF2-40B4-BE49-F238E27FC236}">
                  <a16:creationId xmlns:a16="http://schemas.microsoft.com/office/drawing/2014/main" id="{53E15127-A98F-2932-05E7-8F1473E8B6CC}"/>
                </a:ext>
              </a:extLst>
            </p:cNvPr>
            <p:cNvSpPr txBox="1"/>
            <p:nvPr/>
          </p:nvSpPr>
          <p:spPr>
            <a:xfrm>
              <a:off x="8523674" y="453809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180-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3" name="文本框 82">
              <a:extLst>
                <a:ext uri="{FF2B5EF4-FFF2-40B4-BE49-F238E27FC236}">
                  <a16:creationId xmlns:a16="http://schemas.microsoft.com/office/drawing/2014/main" id="{32A68B46-FB6D-A22B-C29D-7086914084BA}"/>
                </a:ext>
              </a:extLst>
            </p:cNvPr>
            <p:cNvSpPr txBox="1"/>
            <p:nvPr/>
          </p:nvSpPr>
          <p:spPr>
            <a:xfrm>
              <a:off x="8523674" y="643193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130-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4" name="文本框 83">
              <a:extLst>
                <a:ext uri="{FF2B5EF4-FFF2-40B4-BE49-F238E27FC236}">
                  <a16:creationId xmlns:a16="http://schemas.microsoft.com/office/drawing/2014/main" id="{5BE66672-CF23-FCFE-1C5A-BAB8C52E8F5E}"/>
                </a:ext>
              </a:extLst>
            </p:cNvPr>
            <p:cNvSpPr txBox="1"/>
            <p:nvPr/>
          </p:nvSpPr>
          <p:spPr>
            <a:xfrm>
              <a:off x="8523674" y="896370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100-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5" name="文本框 84">
              <a:extLst>
                <a:ext uri="{FF2B5EF4-FFF2-40B4-BE49-F238E27FC236}">
                  <a16:creationId xmlns:a16="http://schemas.microsoft.com/office/drawing/2014/main" id="{6CC7F86C-AD57-F335-8A4D-850AE63D7F90}"/>
                </a:ext>
              </a:extLst>
            </p:cNvPr>
            <p:cNvSpPr txBox="1"/>
            <p:nvPr/>
          </p:nvSpPr>
          <p:spPr>
            <a:xfrm>
              <a:off x="8622530" y="1276426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70-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6" name="文本框 85">
              <a:extLst>
                <a:ext uri="{FF2B5EF4-FFF2-40B4-BE49-F238E27FC236}">
                  <a16:creationId xmlns:a16="http://schemas.microsoft.com/office/drawing/2014/main" id="{5370D31A-0909-7AFB-A1CB-B802FB96C62B}"/>
                </a:ext>
              </a:extLst>
            </p:cNvPr>
            <p:cNvSpPr txBox="1"/>
            <p:nvPr/>
          </p:nvSpPr>
          <p:spPr>
            <a:xfrm>
              <a:off x="8622530" y="1631566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55-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7" name="文本框 86">
              <a:extLst>
                <a:ext uri="{FF2B5EF4-FFF2-40B4-BE49-F238E27FC236}">
                  <a16:creationId xmlns:a16="http://schemas.microsoft.com/office/drawing/2014/main" id="{DDF374FC-F731-04E8-FB9D-DC954077BFB2}"/>
                </a:ext>
              </a:extLst>
            </p:cNvPr>
            <p:cNvSpPr txBox="1"/>
            <p:nvPr/>
          </p:nvSpPr>
          <p:spPr>
            <a:xfrm>
              <a:off x="8622530" y="1970071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42-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8" name="文本框 87">
              <a:extLst>
                <a:ext uri="{FF2B5EF4-FFF2-40B4-BE49-F238E27FC236}">
                  <a16:creationId xmlns:a16="http://schemas.microsoft.com/office/drawing/2014/main" id="{24E370D0-9B9F-6DC2-478B-E3462CAC04EB}"/>
                </a:ext>
              </a:extLst>
            </p:cNvPr>
            <p:cNvSpPr txBox="1"/>
            <p:nvPr/>
          </p:nvSpPr>
          <p:spPr>
            <a:xfrm>
              <a:off x="8622530" y="2366645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33-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9" name="文本框 88">
              <a:extLst>
                <a:ext uri="{FF2B5EF4-FFF2-40B4-BE49-F238E27FC236}">
                  <a16:creationId xmlns:a16="http://schemas.microsoft.com/office/drawing/2014/main" id="{886BE716-188C-057D-D63C-D8EB57D439F9}"/>
                </a:ext>
              </a:extLst>
            </p:cNvPr>
            <p:cNvSpPr txBox="1"/>
            <p:nvPr/>
          </p:nvSpPr>
          <p:spPr>
            <a:xfrm>
              <a:off x="8622530" y="2740210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25-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0" name="文本框 89">
              <a:extLst>
                <a:ext uri="{FF2B5EF4-FFF2-40B4-BE49-F238E27FC236}">
                  <a16:creationId xmlns:a16="http://schemas.microsoft.com/office/drawing/2014/main" id="{6E3423C9-B26D-723D-3C25-CE7271E1ECA6}"/>
                </a:ext>
              </a:extLst>
            </p:cNvPr>
            <p:cNvSpPr txBox="1"/>
            <p:nvPr/>
          </p:nvSpPr>
          <p:spPr>
            <a:xfrm>
              <a:off x="11090623" y="2212756"/>
              <a:ext cx="88135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-GAPDH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1" name="文本框 90">
              <a:extLst>
                <a:ext uri="{FF2B5EF4-FFF2-40B4-BE49-F238E27FC236}">
                  <a16:creationId xmlns:a16="http://schemas.microsoft.com/office/drawing/2014/main" id="{775A94D8-F56E-7B78-85B9-4066DB3D2D16}"/>
                </a:ext>
              </a:extLst>
            </p:cNvPr>
            <p:cNvSpPr txBox="1"/>
            <p:nvPr/>
          </p:nvSpPr>
          <p:spPr>
            <a:xfrm>
              <a:off x="9258498" y="77206"/>
              <a:ext cx="90204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sham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2" name="文本框 91">
              <a:extLst>
                <a:ext uri="{FF2B5EF4-FFF2-40B4-BE49-F238E27FC236}">
                  <a16:creationId xmlns:a16="http://schemas.microsoft.com/office/drawing/2014/main" id="{8EF04C55-9003-3A10-47E1-6C681A3E828F}"/>
                </a:ext>
              </a:extLst>
            </p:cNvPr>
            <p:cNvSpPr txBox="1"/>
            <p:nvPr/>
          </p:nvSpPr>
          <p:spPr>
            <a:xfrm>
              <a:off x="10362250" y="77205"/>
              <a:ext cx="90204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UUO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93" name="直线连接符 92">
              <a:extLst>
                <a:ext uri="{FF2B5EF4-FFF2-40B4-BE49-F238E27FC236}">
                  <a16:creationId xmlns:a16="http://schemas.microsoft.com/office/drawing/2014/main" id="{AE4D9E78-C84F-0B60-D506-B1E4A3805BB6}"/>
                </a:ext>
              </a:extLst>
            </p:cNvPr>
            <p:cNvCxnSpPr>
              <a:cxnSpLocks/>
            </p:cNvCxnSpPr>
            <p:nvPr/>
          </p:nvCxnSpPr>
          <p:spPr>
            <a:xfrm>
              <a:off x="9162271" y="380024"/>
              <a:ext cx="90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直线连接符 93">
              <a:extLst>
                <a:ext uri="{FF2B5EF4-FFF2-40B4-BE49-F238E27FC236}">
                  <a16:creationId xmlns:a16="http://schemas.microsoft.com/office/drawing/2014/main" id="{13DC785D-5517-F49F-16B2-137C784223D9}"/>
                </a:ext>
              </a:extLst>
            </p:cNvPr>
            <p:cNvCxnSpPr>
              <a:cxnSpLocks/>
            </p:cNvCxnSpPr>
            <p:nvPr/>
          </p:nvCxnSpPr>
          <p:spPr>
            <a:xfrm>
              <a:off x="10190623" y="380024"/>
              <a:ext cx="90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3" name="组合 112">
            <a:extLst>
              <a:ext uri="{FF2B5EF4-FFF2-40B4-BE49-F238E27FC236}">
                <a16:creationId xmlns:a16="http://schemas.microsoft.com/office/drawing/2014/main" id="{940B4D60-E4D2-9227-890E-C263D12534B7}"/>
              </a:ext>
            </a:extLst>
          </p:cNvPr>
          <p:cNvGrpSpPr/>
          <p:nvPr/>
        </p:nvGrpSpPr>
        <p:grpSpPr>
          <a:xfrm>
            <a:off x="8621823" y="3592694"/>
            <a:ext cx="3448302" cy="3146335"/>
            <a:chOff x="8621823" y="3635226"/>
            <a:chExt cx="3448302" cy="3146335"/>
          </a:xfrm>
        </p:grpSpPr>
        <p:sp>
          <p:nvSpPr>
            <p:cNvPr id="98" name="文本框 97">
              <a:extLst>
                <a:ext uri="{FF2B5EF4-FFF2-40B4-BE49-F238E27FC236}">
                  <a16:creationId xmlns:a16="http://schemas.microsoft.com/office/drawing/2014/main" id="{8FCEBBAC-6ABF-7A85-E6B8-0AADD692994E}"/>
                </a:ext>
              </a:extLst>
            </p:cNvPr>
            <p:cNvSpPr txBox="1"/>
            <p:nvPr/>
          </p:nvSpPr>
          <p:spPr>
            <a:xfrm>
              <a:off x="8621823" y="4011830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180-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9" name="文本框 98">
              <a:extLst>
                <a:ext uri="{FF2B5EF4-FFF2-40B4-BE49-F238E27FC236}">
                  <a16:creationId xmlns:a16="http://schemas.microsoft.com/office/drawing/2014/main" id="{B839886C-AEDA-AA70-B2C5-DF881369323A}"/>
                </a:ext>
              </a:extLst>
            </p:cNvPr>
            <p:cNvSpPr txBox="1"/>
            <p:nvPr/>
          </p:nvSpPr>
          <p:spPr>
            <a:xfrm>
              <a:off x="8621823" y="4201214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130-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0" name="文本框 99">
              <a:extLst>
                <a:ext uri="{FF2B5EF4-FFF2-40B4-BE49-F238E27FC236}">
                  <a16:creationId xmlns:a16="http://schemas.microsoft.com/office/drawing/2014/main" id="{C7A53097-1E54-64DD-E064-0EA80B171109}"/>
                </a:ext>
              </a:extLst>
            </p:cNvPr>
            <p:cNvSpPr txBox="1"/>
            <p:nvPr/>
          </p:nvSpPr>
          <p:spPr>
            <a:xfrm>
              <a:off x="8621823" y="4454391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100-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1" name="文本框 100">
              <a:extLst>
                <a:ext uri="{FF2B5EF4-FFF2-40B4-BE49-F238E27FC236}">
                  <a16:creationId xmlns:a16="http://schemas.microsoft.com/office/drawing/2014/main" id="{A09EB8CC-60EA-6E3D-8A58-F588054B94EA}"/>
                </a:ext>
              </a:extLst>
            </p:cNvPr>
            <p:cNvSpPr txBox="1"/>
            <p:nvPr/>
          </p:nvSpPr>
          <p:spPr>
            <a:xfrm>
              <a:off x="8720679" y="4834447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70-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2" name="文本框 101">
              <a:extLst>
                <a:ext uri="{FF2B5EF4-FFF2-40B4-BE49-F238E27FC236}">
                  <a16:creationId xmlns:a16="http://schemas.microsoft.com/office/drawing/2014/main" id="{9D19E9EA-59B5-2474-6264-05BAABC4447E}"/>
                </a:ext>
              </a:extLst>
            </p:cNvPr>
            <p:cNvSpPr txBox="1"/>
            <p:nvPr/>
          </p:nvSpPr>
          <p:spPr>
            <a:xfrm>
              <a:off x="8720679" y="5189587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55-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3" name="文本框 102">
              <a:extLst>
                <a:ext uri="{FF2B5EF4-FFF2-40B4-BE49-F238E27FC236}">
                  <a16:creationId xmlns:a16="http://schemas.microsoft.com/office/drawing/2014/main" id="{9C398ACB-BB80-90D6-26D5-18068AF6DF9B}"/>
                </a:ext>
              </a:extLst>
            </p:cNvPr>
            <p:cNvSpPr txBox="1"/>
            <p:nvPr/>
          </p:nvSpPr>
          <p:spPr>
            <a:xfrm>
              <a:off x="8720679" y="5528092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42-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4" name="文本框 103">
              <a:extLst>
                <a:ext uri="{FF2B5EF4-FFF2-40B4-BE49-F238E27FC236}">
                  <a16:creationId xmlns:a16="http://schemas.microsoft.com/office/drawing/2014/main" id="{DFAE1786-07FA-3924-BCDB-704D26584798}"/>
                </a:ext>
              </a:extLst>
            </p:cNvPr>
            <p:cNvSpPr txBox="1"/>
            <p:nvPr/>
          </p:nvSpPr>
          <p:spPr>
            <a:xfrm>
              <a:off x="8720679" y="5924666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33-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5" name="文本框 104">
              <a:extLst>
                <a:ext uri="{FF2B5EF4-FFF2-40B4-BE49-F238E27FC236}">
                  <a16:creationId xmlns:a16="http://schemas.microsoft.com/office/drawing/2014/main" id="{0F92AA26-4750-0714-BD08-A76B69E8E7AE}"/>
                </a:ext>
              </a:extLst>
            </p:cNvPr>
            <p:cNvSpPr txBox="1"/>
            <p:nvPr/>
          </p:nvSpPr>
          <p:spPr>
            <a:xfrm>
              <a:off x="8720679" y="6298231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25-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6" name="文本框 105">
              <a:extLst>
                <a:ext uri="{FF2B5EF4-FFF2-40B4-BE49-F238E27FC236}">
                  <a16:creationId xmlns:a16="http://schemas.microsoft.com/office/drawing/2014/main" id="{D216D6CB-2340-9970-010F-9501ACDA4C4F}"/>
                </a:ext>
              </a:extLst>
            </p:cNvPr>
            <p:cNvSpPr txBox="1"/>
            <p:nvPr/>
          </p:nvSpPr>
          <p:spPr>
            <a:xfrm>
              <a:off x="11188772" y="5770777"/>
              <a:ext cx="88135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-GAPDH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7" name="文本框 106">
              <a:extLst>
                <a:ext uri="{FF2B5EF4-FFF2-40B4-BE49-F238E27FC236}">
                  <a16:creationId xmlns:a16="http://schemas.microsoft.com/office/drawing/2014/main" id="{3F26559E-2EDF-0D4B-F63E-8D04D714D8BA}"/>
                </a:ext>
              </a:extLst>
            </p:cNvPr>
            <p:cNvSpPr txBox="1"/>
            <p:nvPr/>
          </p:nvSpPr>
          <p:spPr>
            <a:xfrm>
              <a:off x="9356647" y="3635227"/>
              <a:ext cx="90204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sham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8" name="文本框 107">
              <a:extLst>
                <a:ext uri="{FF2B5EF4-FFF2-40B4-BE49-F238E27FC236}">
                  <a16:creationId xmlns:a16="http://schemas.microsoft.com/office/drawing/2014/main" id="{DE52698B-8F68-635D-44A9-3726F79AF029}"/>
                </a:ext>
              </a:extLst>
            </p:cNvPr>
            <p:cNvSpPr txBox="1"/>
            <p:nvPr/>
          </p:nvSpPr>
          <p:spPr>
            <a:xfrm>
              <a:off x="10460399" y="3635226"/>
              <a:ext cx="90204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UIRI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09" name="直线连接符 108">
              <a:extLst>
                <a:ext uri="{FF2B5EF4-FFF2-40B4-BE49-F238E27FC236}">
                  <a16:creationId xmlns:a16="http://schemas.microsoft.com/office/drawing/2014/main" id="{7455B8B5-5B2F-BE8C-CBCA-B2B79D2B46C7}"/>
                </a:ext>
              </a:extLst>
            </p:cNvPr>
            <p:cNvCxnSpPr>
              <a:cxnSpLocks/>
            </p:cNvCxnSpPr>
            <p:nvPr/>
          </p:nvCxnSpPr>
          <p:spPr>
            <a:xfrm>
              <a:off x="9260420" y="3938045"/>
              <a:ext cx="90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直线连接符 109">
              <a:extLst>
                <a:ext uri="{FF2B5EF4-FFF2-40B4-BE49-F238E27FC236}">
                  <a16:creationId xmlns:a16="http://schemas.microsoft.com/office/drawing/2014/main" id="{57808BE2-60AF-4652-1299-8B0C67B4E4A7}"/>
                </a:ext>
              </a:extLst>
            </p:cNvPr>
            <p:cNvCxnSpPr>
              <a:cxnSpLocks/>
            </p:cNvCxnSpPr>
            <p:nvPr/>
          </p:nvCxnSpPr>
          <p:spPr>
            <a:xfrm>
              <a:off x="10288772" y="3938045"/>
              <a:ext cx="90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12" name="图片 111">
              <a:extLst>
                <a:ext uri="{FF2B5EF4-FFF2-40B4-BE49-F238E27FC236}">
                  <a16:creationId xmlns:a16="http://schemas.microsoft.com/office/drawing/2014/main" id="{C0B38F8F-4365-02F8-D2FB-B31D8D6FA8A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9116800" y="4039516"/>
              <a:ext cx="2106004" cy="2742045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46134032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C139523D-AC5F-E78A-5BCC-1C1DD53594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405" y="4719404"/>
            <a:ext cx="3420340" cy="1504125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053CBE08-E35A-E617-4402-4104DFAE7BC2}"/>
              </a:ext>
            </a:extLst>
          </p:cNvPr>
          <p:cNvSpPr txBox="1"/>
          <p:nvPr/>
        </p:nvSpPr>
        <p:spPr>
          <a:xfrm>
            <a:off x="0" y="85645"/>
            <a:ext cx="12727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Figure 8E</a:t>
            </a:r>
          </a:p>
        </p:txBody>
      </p:sp>
      <p:grpSp>
        <p:nvGrpSpPr>
          <p:cNvPr id="44" name="组合 43">
            <a:extLst>
              <a:ext uri="{FF2B5EF4-FFF2-40B4-BE49-F238E27FC236}">
                <a16:creationId xmlns:a16="http://schemas.microsoft.com/office/drawing/2014/main" id="{82882FBF-DAE9-50EE-2FC1-D2203E61DCC7}"/>
              </a:ext>
            </a:extLst>
          </p:cNvPr>
          <p:cNvGrpSpPr/>
          <p:nvPr/>
        </p:nvGrpSpPr>
        <p:grpSpPr>
          <a:xfrm>
            <a:off x="4420182" y="108831"/>
            <a:ext cx="3527240" cy="3207909"/>
            <a:chOff x="4953655" y="146032"/>
            <a:chExt cx="3527240" cy="3207909"/>
          </a:xfrm>
        </p:grpSpPr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CD8F184E-38A0-F8F7-AFB0-DF0C8A06DF7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429964" y="528755"/>
              <a:ext cx="2232802" cy="2821176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D496639D-98FC-21C2-28D5-E8072FF9BB63}"/>
                </a:ext>
              </a:extLst>
            </p:cNvPr>
            <p:cNvSpPr txBox="1"/>
            <p:nvPr/>
          </p:nvSpPr>
          <p:spPr>
            <a:xfrm>
              <a:off x="4953655" y="504577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180-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64C549F7-8631-CF56-0904-0878EE86939B}"/>
                </a:ext>
              </a:extLst>
            </p:cNvPr>
            <p:cNvSpPr txBox="1"/>
            <p:nvPr/>
          </p:nvSpPr>
          <p:spPr>
            <a:xfrm>
              <a:off x="4953655" y="736493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130-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E8081DE3-FF26-5B17-C823-EB1596F6BF9F}"/>
                </a:ext>
              </a:extLst>
            </p:cNvPr>
            <p:cNvSpPr txBox="1"/>
            <p:nvPr/>
          </p:nvSpPr>
          <p:spPr>
            <a:xfrm>
              <a:off x="4953655" y="1010936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100-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545723FF-1745-4EA8-B5C3-2CDFA5632C26}"/>
                </a:ext>
              </a:extLst>
            </p:cNvPr>
            <p:cNvSpPr txBox="1"/>
            <p:nvPr/>
          </p:nvSpPr>
          <p:spPr>
            <a:xfrm>
              <a:off x="5052511" y="1444155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70-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7E275CB7-BC83-C755-E6A7-297A415FD97D}"/>
                </a:ext>
              </a:extLst>
            </p:cNvPr>
            <p:cNvSpPr txBox="1"/>
            <p:nvPr/>
          </p:nvSpPr>
          <p:spPr>
            <a:xfrm>
              <a:off x="5052511" y="1820561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55-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E2409E68-7C54-902E-2800-81FBCEBBF86B}"/>
                </a:ext>
              </a:extLst>
            </p:cNvPr>
            <p:cNvSpPr txBox="1"/>
            <p:nvPr/>
          </p:nvSpPr>
          <p:spPr>
            <a:xfrm>
              <a:off x="5052511" y="2329188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42-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11B336CD-FA31-71C9-5E83-20C4C66AA537}"/>
                </a:ext>
              </a:extLst>
            </p:cNvPr>
            <p:cNvSpPr txBox="1"/>
            <p:nvPr/>
          </p:nvSpPr>
          <p:spPr>
            <a:xfrm>
              <a:off x="5052511" y="2672600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33-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6CB6DC12-5239-F2BE-0CE5-322341134B00}"/>
                </a:ext>
              </a:extLst>
            </p:cNvPr>
            <p:cNvSpPr txBox="1"/>
            <p:nvPr/>
          </p:nvSpPr>
          <p:spPr>
            <a:xfrm>
              <a:off x="5052511" y="3046164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25-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EDCAF716-E59C-176E-3689-36B5A9F5D2F8}"/>
                </a:ext>
              </a:extLst>
            </p:cNvPr>
            <p:cNvSpPr txBox="1"/>
            <p:nvPr/>
          </p:nvSpPr>
          <p:spPr>
            <a:xfrm>
              <a:off x="7599542" y="2174727"/>
              <a:ext cx="88135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-DUSP6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E629DB13-B474-9250-06F3-04C61D7E1180}"/>
                </a:ext>
              </a:extLst>
            </p:cNvPr>
            <p:cNvSpPr txBox="1"/>
            <p:nvPr/>
          </p:nvSpPr>
          <p:spPr>
            <a:xfrm>
              <a:off x="5797044" y="146032"/>
              <a:ext cx="56346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Ctrl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C0A661FB-ADF1-9B59-2C4C-580A0B6E91D7}"/>
                </a:ext>
              </a:extLst>
            </p:cNvPr>
            <p:cNvSpPr txBox="1"/>
            <p:nvPr/>
          </p:nvSpPr>
          <p:spPr>
            <a:xfrm>
              <a:off x="6694983" y="146032"/>
              <a:ext cx="90204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TGF-</a:t>
              </a:r>
              <a:r>
                <a:rPr kumimoji="1" lang="en-US" altLang="zh-CN" sz="1400" dirty="0">
                  <a:latin typeface="Symbol" pitchFamily="2" charset="2"/>
                  <a:cs typeface="Arial" panose="020B0604020202020204" pitchFamily="34" charset="0"/>
                </a:rPr>
                <a:t>b1</a:t>
              </a:r>
              <a:endParaRPr kumimoji="1" lang="zh-CN" altLang="en-US" sz="1400" dirty="0">
                <a:latin typeface="Symbol" pitchFamily="2" charset="2"/>
                <a:cs typeface="Arial" panose="020B0604020202020204" pitchFamily="34" charset="0"/>
              </a:endParaRPr>
            </a:p>
          </p:txBody>
        </p:sp>
        <p:cxnSp>
          <p:nvCxnSpPr>
            <p:cNvPr id="26" name="直线连接符 25">
              <a:extLst>
                <a:ext uri="{FF2B5EF4-FFF2-40B4-BE49-F238E27FC236}">
                  <a16:creationId xmlns:a16="http://schemas.microsoft.com/office/drawing/2014/main" id="{BBA3C29C-2597-1BA9-C6BB-210D45A8C890}"/>
                </a:ext>
              </a:extLst>
            </p:cNvPr>
            <p:cNvCxnSpPr>
              <a:cxnSpLocks/>
            </p:cNvCxnSpPr>
            <p:nvPr/>
          </p:nvCxnSpPr>
          <p:spPr>
            <a:xfrm>
              <a:off x="5592252" y="430792"/>
              <a:ext cx="90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线连接符 26">
              <a:extLst>
                <a:ext uri="{FF2B5EF4-FFF2-40B4-BE49-F238E27FC236}">
                  <a16:creationId xmlns:a16="http://schemas.microsoft.com/office/drawing/2014/main" id="{86D12AF6-F27A-986B-27E8-F63B8A431A22}"/>
                </a:ext>
              </a:extLst>
            </p:cNvPr>
            <p:cNvCxnSpPr>
              <a:cxnSpLocks/>
            </p:cNvCxnSpPr>
            <p:nvPr/>
          </p:nvCxnSpPr>
          <p:spPr>
            <a:xfrm>
              <a:off x="6620604" y="430792"/>
              <a:ext cx="90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" name="组合 42">
            <a:extLst>
              <a:ext uri="{FF2B5EF4-FFF2-40B4-BE49-F238E27FC236}">
                <a16:creationId xmlns:a16="http://schemas.microsoft.com/office/drawing/2014/main" id="{C71B7F88-D220-3F4C-8660-1CFE9BADB074}"/>
              </a:ext>
            </a:extLst>
          </p:cNvPr>
          <p:cNvGrpSpPr/>
          <p:nvPr/>
        </p:nvGrpSpPr>
        <p:grpSpPr>
          <a:xfrm>
            <a:off x="8365278" y="160282"/>
            <a:ext cx="3594288" cy="3062527"/>
            <a:chOff x="8530087" y="85646"/>
            <a:chExt cx="3594288" cy="3062527"/>
          </a:xfrm>
        </p:grpSpPr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D1565B7A-E88E-A3EA-0BDE-ADAF950107F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044140" y="492949"/>
              <a:ext cx="2232802" cy="2655224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D639F4C4-890E-A58F-CAC2-512EEF85EE1D}"/>
                </a:ext>
              </a:extLst>
            </p:cNvPr>
            <p:cNvSpPr txBox="1"/>
            <p:nvPr/>
          </p:nvSpPr>
          <p:spPr>
            <a:xfrm>
              <a:off x="8530087" y="534671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130-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58695D5B-BD00-4C5D-197B-B51B7DB6ABA4}"/>
                </a:ext>
              </a:extLst>
            </p:cNvPr>
            <p:cNvSpPr txBox="1"/>
            <p:nvPr/>
          </p:nvSpPr>
          <p:spPr>
            <a:xfrm>
              <a:off x="8530087" y="745315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100-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BDC7D4CD-60DE-986C-CD1A-F4BDD3C42BD5}"/>
                </a:ext>
              </a:extLst>
            </p:cNvPr>
            <p:cNvSpPr txBox="1"/>
            <p:nvPr/>
          </p:nvSpPr>
          <p:spPr>
            <a:xfrm>
              <a:off x="8628943" y="1050942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70-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id="{D0FEC73B-4283-5509-EEA1-E41859FB0F4C}"/>
                </a:ext>
              </a:extLst>
            </p:cNvPr>
            <p:cNvSpPr txBox="1"/>
            <p:nvPr/>
          </p:nvSpPr>
          <p:spPr>
            <a:xfrm>
              <a:off x="8628943" y="1406086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55-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id="{8536C360-E253-D158-E9AB-16C1556DFCB0}"/>
                </a:ext>
              </a:extLst>
            </p:cNvPr>
            <p:cNvSpPr txBox="1"/>
            <p:nvPr/>
          </p:nvSpPr>
          <p:spPr>
            <a:xfrm>
              <a:off x="8628943" y="1712692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42-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id="{C4E34157-630B-3A07-C56B-B8929D28D3D6}"/>
                </a:ext>
              </a:extLst>
            </p:cNvPr>
            <p:cNvSpPr txBox="1"/>
            <p:nvPr/>
          </p:nvSpPr>
          <p:spPr>
            <a:xfrm>
              <a:off x="8628943" y="2109266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33-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90121E01-C8A3-60B0-2C3D-BBD986E8B057}"/>
                </a:ext>
              </a:extLst>
            </p:cNvPr>
            <p:cNvSpPr txBox="1"/>
            <p:nvPr/>
          </p:nvSpPr>
          <p:spPr>
            <a:xfrm>
              <a:off x="8628943" y="2557259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25-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id="{0A1FAA0E-CAA9-1060-EF51-E433EEB6E727}"/>
                </a:ext>
              </a:extLst>
            </p:cNvPr>
            <p:cNvSpPr txBox="1"/>
            <p:nvPr/>
          </p:nvSpPr>
          <p:spPr>
            <a:xfrm>
              <a:off x="11243022" y="1955377"/>
              <a:ext cx="88135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-GAPDH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id="{E4D0D3AA-8B0A-900C-A641-7CAC61DB839E}"/>
                </a:ext>
              </a:extLst>
            </p:cNvPr>
            <p:cNvSpPr txBox="1"/>
            <p:nvPr/>
          </p:nvSpPr>
          <p:spPr>
            <a:xfrm>
              <a:off x="9264911" y="85646"/>
              <a:ext cx="90204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Ctrl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41" name="直线连接符 40">
              <a:extLst>
                <a:ext uri="{FF2B5EF4-FFF2-40B4-BE49-F238E27FC236}">
                  <a16:creationId xmlns:a16="http://schemas.microsoft.com/office/drawing/2014/main" id="{D58B4D0E-60AE-C0CF-2E3C-3CFF54002F2C}"/>
                </a:ext>
              </a:extLst>
            </p:cNvPr>
            <p:cNvCxnSpPr>
              <a:cxnSpLocks/>
            </p:cNvCxnSpPr>
            <p:nvPr/>
          </p:nvCxnSpPr>
          <p:spPr>
            <a:xfrm>
              <a:off x="9168684" y="388464"/>
              <a:ext cx="90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线连接符 41">
              <a:extLst>
                <a:ext uri="{FF2B5EF4-FFF2-40B4-BE49-F238E27FC236}">
                  <a16:creationId xmlns:a16="http://schemas.microsoft.com/office/drawing/2014/main" id="{A2DCCF84-173A-C10B-C206-2322C9F2CC2C}"/>
                </a:ext>
              </a:extLst>
            </p:cNvPr>
            <p:cNvCxnSpPr>
              <a:cxnSpLocks/>
            </p:cNvCxnSpPr>
            <p:nvPr/>
          </p:nvCxnSpPr>
          <p:spPr>
            <a:xfrm>
              <a:off x="10197036" y="388464"/>
              <a:ext cx="90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2" name="组合 61">
            <a:extLst>
              <a:ext uri="{FF2B5EF4-FFF2-40B4-BE49-F238E27FC236}">
                <a16:creationId xmlns:a16="http://schemas.microsoft.com/office/drawing/2014/main" id="{F0DB9174-E4E4-9F2F-0E5D-C2DD06EAF402}"/>
              </a:ext>
            </a:extLst>
          </p:cNvPr>
          <p:cNvGrpSpPr/>
          <p:nvPr/>
        </p:nvGrpSpPr>
        <p:grpSpPr>
          <a:xfrm>
            <a:off x="4412777" y="3564446"/>
            <a:ext cx="3485282" cy="3207909"/>
            <a:chOff x="4412777" y="3429000"/>
            <a:chExt cx="3485282" cy="3207909"/>
          </a:xfrm>
        </p:grpSpPr>
        <p:pic>
          <p:nvPicPr>
            <p:cNvPr id="46" name="图片 45">
              <a:extLst>
                <a:ext uri="{FF2B5EF4-FFF2-40B4-BE49-F238E27FC236}">
                  <a16:creationId xmlns:a16="http://schemas.microsoft.com/office/drawing/2014/main" id="{E09A94A9-EEF9-340D-0F40-412242A2BD9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889086" y="3830583"/>
              <a:ext cx="2169578" cy="2793703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49" name="文本框 48">
              <a:extLst>
                <a:ext uri="{FF2B5EF4-FFF2-40B4-BE49-F238E27FC236}">
                  <a16:creationId xmlns:a16="http://schemas.microsoft.com/office/drawing/2014/main" id="{851F80E5-3940-804E-9F05-A5BFBD6FCEE8}"/>
                </a:ext>
              </a:extLst>
            </p:cNvPr>
            <p:cNvSpPr txBox="1"/>
            <p:nvPr/>
          </p:nvSpPr>
          <p:spPr>
            <a:xfrm>
              <a:off x="4412777" y="3787545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180-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0" name="文本框 49">
              <a:extLst>
                <a:ext uri="{FF2B5EF4-FFF2-40B4-BE49-F238E27FC236}">
                  <a16:creationId xmlns:a16="http://schemas.microsoft.com/office/drawing/2014/main" id="{E80CD0D9-3EC9-748D-5DA4-474473439FB1}"/>
                </a:ext>
              </a:extLst>
            </p:cNvPr>
            <p:cNvSpPr txBox="1"/>
            <p:nvPr/>
          </p:nvSpPr>
          <p:spPr>
            <a:xfrm>
              <a:off x="4412777" y="4019461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130-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1" name="文本框 50">
              <a:extLst>
                <a:ext uri="{FF2B5EF4-FFF2-40B4-BE49-F238E27FC236}">
                  <a16:creationId xmlns:a16="http://schemas.microsoft.com/office/drawing/2014/main" id="{C147CC51-F6B9-AE3E-16B3-FE542DC12B1C}"/>
                </a:ext>
              </a:extLst>
            </p:cNvPr>
            <p:cNvSpPr txBox="1"/>
            <p:nvPr/>
          </p:nvSpPr>
          <p:spPr>
            <a:xfrm>
              <a:off x="4412777" y="4293904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100-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2" name="文本框 51">
              <a:extLst>
                <a:ext uri="{FF2B5EF4-FFF2-40B4-BE49-F238E27FC236}">
                  <a16:creationId xmlns:a16="http://schemas.microsoft.com/office/drawing/2014/main" id="{4020BE3D-7B38-0A7E-6FEF-54681F6FF594}"/>
                </a:ext>
              </a:extLst>
            </p:cNvPr>
            <p:cNvSpPr txBox="1"/>
            <p:nvPr/>
          </p:nvSpPr>
          <p:spPr>
            <a:xfrm>
              <a:off x="4511633" y="4727123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70-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3" name="文本框 52">
              <a:extLst>
                <a:ext uri="{FF2B5EF4-FFF2-40B4-BE49-F238E27FC236}">
                  <a16:creationId xmlns:a16="http://schemas.microsoft.com/office/drawing/2014/main" id="{09F28DA2-275A-225C-E58E-4FB2770E3141}"/>
                </a:ext>
              </a:extLst>
            </p:cNvPr>
            <p:cNvSpPr txBox="1"/>
            <p:nvPr/>
          </p:nvSpPr>
          <p:spPr>
            <a:xfrm>
              <a:off x="4511633" y="5103529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55-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4" name="文本框 53">
              <a:extLst>
                <a:ext uri="{FF2B5EF4-FFF2-40B4-BE49-F238E27FC236}">
                  <a16:creationId xmlns:a16="http://schemas.microsoft.com/office/drawing/2014/main" id="{A67AAACA-38E3-857C-0ADF-1DBEF4A1A9B1}"/>
                </a:ext>
              </a:extLst>
            </p:cNvPr>
            <p:cNvSpPr txBox="1"/>
            <p:nvPr/>
          </p:nvSpPr>
          <p:spPr>
            <a:xfrm>
              <a:off x="4511633" y="5612156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42-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5" name="文本框 54">
              <a:extLst>
                <a:ext uri="{FF2B5EF4-FFF2-40B4-BE49-F238E27FC236}">
                  <a16:creationId xmlns:a16="http://schemas.microsoft.com/office/drawing/2014/main" id="{1DA8839B-4244-86C7-7A8D-37EB64CDA90D}"/>
                </a:ext>
              </a:extLst>
            </p:cNvPr>
            <p:cNvSpPr txBox="1"/>
            <p:nvPr/>
          </p:nvSpPr>
          <p:spPr>
            <a:xfrm>
              <a:off x="4511633" y="5955568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33-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6" name="文本框 55">
              <a:extLst>
                <a:ext uri="{FF2B5EF4-FFF2-40B4-BE49-F238E27FC236}">
                  <a16:creationId xmlns:a16="http://schemas.microsoft.com/office/drawing/2014/main" id="{A1CEB892-D4D8-3DE0-B359-D20B66467F0E}"/>
                </a:ext>
              </a:extLst>
            </p:cNvPr>
            <p:cNvSpPr txBox="1"/>
            <p:nvPr/>
          </p:nvSpPr>
          <p:spPr>
            <a:xfrm>
              <a:off x="4511633" y="6329132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25-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7" name="文本框 56">
              <a:extLst>
                <a:ext uri="{FF2B5EF4-FFF2-40B4-BE49-F238E27FC236}">
                  <a16:creationId xmlns:a16="http://schemas.microsoft.com/office/drawing/2014/main" id="{BB173638-BB93-0E28-B88D-C84476343068}"/>
                </a:ext>
              </a:extLst>
            </p:cNvPr>
            <p:cNvSpPr txBox="1"/>
            <p:nvPr/>
          </p:nvSpPr>
          <p:spPr>
            <a:xfrm>
              <a:off x="7016706" y="5471466"/>
              <a:ext cx="88135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-DUSP6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8" name="文本框 57">
              <a:extLst>
                <a:ext uri="{FF2B5EF4-FFF2-40B4-BE49-F238E27FC236}">
                  <a16:creationId xmlns:a16="http://schemas.microsoft.com/office/drawing/2014/main" id="{E4A17953-7374-F5AD-12A9-8D0C0BB9C8A1}"/>
                </a:ext>
              </a:extLst>
            </p:cNvPr>
            <p:cNvSpPr txBox="1"/>
            <p:nvPr/>
          </p:nvSpPr>
          <p:spPr>
            <a:xfrm>
              <a:off x="5256166" y="3429000"/>
              <a:ext cx="56346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Ctrl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9" name="文本框 58">
              <a:extLst>
                <a:ext uri="{FF2B5EF4-FFF2-40B4-BE49-F238E27FC236}">
                  <a16:creationId xmlns:a16="http://schemas.microsoft.com/office/drawing/2014/main" id="{743EC888-ABE6-C929-38C4-BDC7C9319473}"/>
                </a:ext>
              </a:extLst>
            </p:cNvPr>
            <p:cNvSpPr txBox="1"/>
            <p:nvPr/>
          </p:nvSpPr>
          <p:spPr>
            <a:xfrm>
              <a:off x="6319667" y="3429000"/>
              <a:ext cx="79954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H/R</a:t>
              </a:r>
              <a:endParaRPr kumimoji="1" lang="zh-CN" altLang="en-US" sz="1400" dirty="0">
                <a:latin typeface="Symbol" pitchFamily="2" charset="2"/>
                <a:cs typeface="Arial" panose="020B0604020202020204" pitchFamily="34" charset="0"/>
              </a:endParaRPr>
            </a:p>
          </p:txBody>
        </p:sp>
        <p:cxnSp>
          <p:nvCxnSpPr>
            <p:cNvPr id="60" name="直线连接符 59">
              <a:extLst>
                <a:ext uri="{FF2B5EF4-FFF2-40B4-BE49-F238E27FC236}">
                  <a16:creationId xmlns:a16="http://schemas.microsoft.com/office/drawing/2014/main" id="{74D99759-C08F-9651-1C84-0BAEAA9D4852}"/>
                </a:ext>
              </a:extLst>
            </p:cNvPr>
            <p:cNvCxnSpPr>
              <a:cxnSpLocks/>
            </p:cNvCxnSpPr>
            <p:nvPr/>
          </p:nvCxnSpPr>
          <p:spPr>
            <a:xfrm>
              <a:off x="5051374" y="3713760"/>
              <a:ext cx="90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直线连接符 60">
              <a:extLst>
                <a:ext uri="{FF2B5EF4-FFF2-40B4-BE49-F238E27FC236}">
                  <a16:creationId xmlns:a16="http://schemas.microsoft.com/office/drawing/2014/main" id="{B0B01B54-9524-352C-D9C2-C12F9EE7DE27}"/>
                </a:ext>
              </a:extLst>
            </p:cNvPr>
            <p:cNvCxnSpPr>
              <a:cxnSpLocks/>
            </p:cNvCxnSpPr>
            <p:nvPr/>
          </p:nvCxnSpPr>
          <p:spPr>
            <a:xfrm>
              <a:off x="6079726" y="3713760"/>
              <a:ext cx="90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64" name="图片 63">
            <a:extLst>
              <a:ext uri="{FF2B5EF4-FFF2-40B4-BE49-F238E27FC236}">
                <a16:creationId xmlns:a16="http://schemas.microsoft.com/office/drawing/2014/main" id="{D8949C78-AC52-EB87-324C-9DD71E1758C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79331" y="3966029"/>
            <a:ext cx="2169578" cy="2734263"/>
          </a:xfrm>
          <a:prstGeom prst="rect">
            <a:avLst/>
          </a:prstGeom>
          <a:ln>
            <a:solidFill>
              <a:schemeClr val="tx1"/>
            </a:solidFill>
          </a:ln>
        </p:spPr>
      </p:pic>
      <p:grpSp>
        <p:nvGrpSpPr>
          <p:cNvPr id="65" name="组合 64">
            <a:extLst>
              <a:ext uri="{FF2B5EF4-FFF2-40B4-BE49-F238E27FC236}">
                <a16:creationId xmlns:a16="http://schemas.microsoft.com/office/drawing/2014/main" id="{338A021F-3E0E-E3FC-2555-45F636F3456E}"/>
              </a:ext>
            </a:extLst>
          </p:cNvPr>
          <p:cNvGrpSpPr/>
          <p:nvPr/>
        </p:nvGrpSpPr>
        <p:grpSpPr>
          <a:xfrm>
            <a:off x="8370449" y="3555938"/>
            <a:ext cx="3529162" cy="2970782"/>
            <a:chOff x="8530087" y="85645"/>
            <a:chExt cx="3529162" cy="2970782"/>
          </a:xfrm>
        </p:grpSpPr>
        <p:sp>
          <p:nvSpPr>
            <p:cNvPr id="67" name="文本框 66">
              <a:extLst>
                <a:ext uri="{FF2B5EF4-FFF2-40B4-BE49-F238E27FC236}">
                  <a16:creationId xmlns:a16="http://schemas.microsoft.com/office/drawing/2014/main" id="{248B6A97-6746-3175-AFB1-6B3D10430046}"/>
                </a:ext>
              </a:extLst>
            </p:cNvPr>
            <p:cNvSpPr txBox="1"/>
            <p:nvPr/>
          </p:nvSpPr>
          <p:spPr>
            <a:xfrm>
              <a:off x="8530087" y="534671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130-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8" name="文本框 67">
              <a:extLst>
                <a:ext uri="{FF2B5EF4-FFF2-40B4-BE49-F238E27FC236}">
                  <a16:creationId xmlns:a16="http://schemas.microsoft.com/office/drawing/2014/main" id="{E46DD410-62C0-394B-F343-6B57340DD93A}"/>
                </a:ext>
              </a:extLst>
            </p:cNvPr>
            <p:cNvSpPr txBox="1"/>
            <p:nvPr/>
          </p:nvSpPr>
          <p:spPr>
            <a:xfrm>
              <a:off x="8530087" y="745315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100-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9" name="文本框 68">
              <a:extLst>
                <a:ext uri="{FF2B5EF4-FFF2-40B4-BE49-F238E27FC236}">
                  <a16:creationId xmlns:a16="http://schemas.microsoft.com/office/drawing/2014/main" id="{410F57EE-6EAC-BFE6-D64C-BF393668BFA9}"/>
                </a:ext>
              </a:extLst>
            </p:cNvPr>
            <p:cNvSpPr txBox="1"/>
            <p:nvPr/>
          </p:nvSpPr>
          <p:spPr>
            <a:xfrm>
              <a:off x="8628943" y="1050942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70-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0" name="文本框 69">
              <a:extLst>
                <a:ext uri="{FF2B5EF4-FFF2-40B4-BE49-F238E27FC236}">
                  <a16:creationId xmlns:a16="http://schemas.microsoft.com/office/drawing/2014/main" id="{7BB124BB-F901-388A-4609-D35D6D68C751}"/>
                </a:ext>
              </a:extLst>
            </p:cNvPr>
            <p:cNvSpPr txBox="1"/>
            <p:nvPr/>
          </p:nvSpPr>
          <p:spPr>
            <a:xfrm>
              <a:off x="8628943" y="1406086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55-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1" name="文本框 70">
              <a:extLst>
                <a:ext uri="{FF2B5EF4-FFF2-40B4-BE49-F238E27FC236}">
                  <a16:creationId xmlns:a16="http://schemas.microsoft.com/office/drawing/2014/main" id="{F8901839-6AF1-665F-26CE-423FDDBDA69E}"/>
                </a:ext>
              </a:extLst>
            </p:cNvPr>
            <p:cNvSpPr txBox="1"/>
            <p:nvPr/>
          </p:nvSpPr>
          <p:spPr>
            <a:xfrm>
              <a:off x="8628943" y="1712692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42-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2" name="文本框 71">
              <a:extLst>
                <a:ext uri="{FF2B5EF4-FFF2-40B4-BE49-F238E27FC236}">
                  <a16:creationId xmlns:a16="http://schemas.microsoft.com/office/drawing/2014/main" id="{A6F10457-7AA6-08D4-0F58-D60DB7AF08F3}"/>
                </a:ext>
              </a:extLst>
            </p:cNvPr>
            <p:cNvSpPr txBox="1"/>
            <p:nvPr/>
          </p:nvSpPr>
          <p:spPr>
            <a:xfrm>
              <a:off x="8628943" y="2300657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33-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3" name="文本框 72">
              <a:extLst>
                <a:ext uri="{FF2B5EF4-FFF2-40B4-BE49-F238E27FC236}">
                  <a16:creationId xmlns:a16="http://schemas.microsoft.com/office/drawing/2014/main" id="{12352353-3FE0-7EB3-485B-030208FCD325}"/>
                </a:ext>
              </a:extLst>
            </p:cNvPr>
            <p:cNvSpPr txBox="1"/>
            <p:nvPr/>
          </p:nvSpPr>
          <p:spPr>
            <a:xfrm>
              <a:off x="8628943" y="2748650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25-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4" name="文本框 73">
              <a:extLst>
                <a:ext uri="{FF2B5EF4-FFF2-40B4-BE49-F238E27FC236}">
                  <a16:creationId xmlns:a16="http://schemas.microsoft.com/office/drawing/2014/main" id="{D2A281A1-BD30-40B5-4250-C5CB55060AD7}"/>
                </a:ext>
              </a:extLst>
            </p:cNvPr>
            <p:cNvSpPr txBox="1"/>
            <p:nvPr/>
          </p:nvSpPr>
          <p:spPr>
            <a:xfrm>
              <a:off x="11177896" y="2076459"/>
              <a:ext cx="88135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-GAPDH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5" name="文本框 74">
              <a:extLst>
                <a:ext uri="{FF2B5EF4-FFF2-40B4-BE49-F238E27FC236}">
                  <a16:creationId xmlns:a16="http://schemas.microsoft.com/office/drawing/2014/main" id="{FE9FB5EE-9BB8-5A54-BB61-7D5E07FAC4C9}"/>
                </a:ext>
              </a:extLst>
            </p:cNvPr>
            <p:cNvSpPr txBox="1"/>
            <p:nvPr/>
          </p:nvSpPr>
          <p:spPr>
            <a:xfrm>
              <a:off x="9402444" y="96692"/>
              <a:ext cx="90204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Ctrl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6" name="文本框 75">
              <a:extLst>
                <a:ext uri="{FF2B5EF4-FFF2-40B4-BE49-F238E27FC236}">
                  <a16:creationId xmlns:a16="http://schemas.microsoft.com/office/drawing/2014/main" id="{6109C846-B59D-7E77-DC76-0D78E264D5C7}"/>
                </a:ext>
              </a:extLst>
            </p:cNvPr>
            <p:cNvSpPr txBox="1"/>
            <p:nvPr/>
          </p:nvSpPr>
          <p:spPr>
            <a:xfrm>
              <a:off x="10368663" y="85645"/>
              <a:ext cx="90204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H/R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77" name="直线连接符 76">
              <a:extLst>
                <a:ext uri="{FF2B5EF4-FFF2-40B4-BE49-F238E27FC236}">
                  <a16:creationId xmlns:a16="http://schemas.microsoft.com/office/drawing/2014/main" id="{C41BD4C8-C4F7-EEF5-9135-5F69D2D22369}"/>
                </a:ext>
              </a:extLst>
            </p:cNvPr>
            <p:cNvCxnSpPr>
              <a:cxnSpLocks/>
            </p:cNvCxnSpPr>
            <p:nvPr/>
          </p:nvCxnSpPr>
          <p:spPr>
            <a:xfrm>
              <a:off x="9168684" y="388464"/>
              <a:ext cx="90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直线连接符 77">
              <a:extLst>
                <a:ext uri="{FF2B5EF4-FFF2-40B4-BE49-F238E27FC236}">
                  <a16:creationId xmlns:a16="http://schemas.microsoft.com/office/drawing/2014/main" id="{AF4F33EE-1221-A67D-AADC-DAC2576DEFB1}"/>
                </a:ext>
              </a:extLst>
            </p:cNvPr>
            <p:cNvCxnSpPr>
              <a:cxnSpLocks/>
            </p:cNvCxnSpPr>
            <p:nvPr/>
          </p:nvCxnSpPr>
          <p:spPr>
            <a:xfrm>
              <a:off x="10197036" y="388464"/>
              <a:ext cx="90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文本框 1">
            <a:extLst>
              <a:ext uri="{FF2B5EF4-FFF2-40B4-BE49-F238E27FC236}">
                <a16:creationId xmlns:a16="http://schemas.microsoft.com/office/drawing/2014/main" id="{E6814787-6A3B-E13F-3014-D2099E0B30EE}"/>
              </a:ext>
            </a:extLst>
          </p:cNvPr>
          <p:cNvSpPr txBox="1"/>
          <p:nvPr/>
        </p:nvSpPr>
        <p:spPr>
          <a:xfrm>
            <a:off x="10144849" y="157668"/>
            <a:ext cx="9020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TGF-</a:t>
            </a:r>
            <a:r>
              <a:rPr kumimoji="1" lang="en-US" altLang="zh-CN" sz="1400" dirty="0">
                <a:latin typeface="Symbol" pitchFamily="2" charset="2"/>
                <a:cs typeface="Arial" panose="020B0604020202020204" pitchFamily="34" charset="0"/>
              </a:rPr>
              <a:t>b1</a:t>
            </a:r>
            <a:endParaRPr kumimoji="1" lang="zh-CN" altLang="en-US" sz="1400" dirty="0">
              <a:latin typeface="Symbol" pitchFamily="2" charset="2"/>
              <a:cs typeface="Arial" panose="020B0604020202020204" pitchFamily="34" charset="0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753D8D61-1196-3D85-8028-6172F984A5E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8774" y="1406954"/>
            <a:ext cx="3544341" cy="1602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009229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09C9426C-32EA-5FA6-39B4-5D469E220ED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1140" y="2481633"/>
            <a:ext cx="3945860" cy="2119358"/>
          </a:xfr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CE119748-188B-0EBE-71A0-A595544733E6}"/>
              </a:ext>
            </a:extLst>
          </p:cNvPr>
          <p:cNvSpPr txBox="1"/>
          <p:nvPr/>
        </p:nvSpPr>
        <p:spPr>
          <a:xfrm>
            <a:off x="0" y="85645"/>
            <a:ext cx="12727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Figure 8G</a:t>
            </a:r>
          </a:p>
        </p:txBody>
      </p: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43E50D54-4670-C243-2FDE-5E5176AA1D6D}"/>
              </a:ext>
            </a:extLst>
          </p:cNvPr>
          <p:cNvGrpSpPr/>
          <p:nvPr/>
        </p:nvGrpSpPr>
        <p:grpSpPr>
          <a:xfrm>
            <a:off x="6057590" y="-14207"/>
            <a:ext cx="4724174" cy="3426558"/>
            <a:chOff x="6057590" y="-14207"/>
            <a:chExt cx="4724174" cy="3426558"/>
          </a:xfrm>
        </p:grpSpPr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2961CBE7-5CFC-1A2C-2830-BB5149AF470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589157" y="1353550"/>
              <a:ext cx="3331387" cy="1978366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076F170E-ED37-18F8-A7F8-7179EE723E5C}"/>
                </a:ext>
              </a:extLst>
            </p:cNvPr>
            <p:cNvSpPr txBox="1"/>
            <p:nvPr/>
          </p:nvSpPr>
          <p:spPr>
            <a:xfrm>
              <a:off x="6070888" y="1045775"/>
              <a:ext cx="6411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8F1E0A02-BD5D-F49F-1483-067DE9BD60CE}"/>
                </a:ext>
              </a:extLst>
            </p:cNvPr>
            <p:cNvSpPr txBox="1"/>
            <p:nvPr/>
          </p:nvSpPr>
          <p:spPr>
            <a:xfrm rot="18900000">
              <a:off x="6662305" y="475273"/>
              <a:ext cx="16816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AAV-</a:t>
              </a:r>
              <a:r>
                <a:rPr kumimoji="1" lang="en-US" altLang="zh-C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sh</a:t>
              </a:r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-Ctrl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5" name="直线连接符 14">
              <a:extLst>
                <a:ext uri="{FF2B5EF4-FFF2-40B4-BE49-F238E27FC236}">
                  <a16:creationId xmlns:a16="http://schemas.microsoft.com/office/drawing/2014/main" id="{1A7EFDCE-3079-4024-AE25-9D08B5E52BFF}"/>
                </a:ext>
              </a:extLst>
            </p:cNvPr>
            <p:cNvCxnSpPr/>
            <p:nvPr/>
          </p:nvCxnSpPr>
          <p:spPr>
            <a:xfrm>
              <a:off x="8254851" y="1258962"/>
              <a:ext cx="72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线连接符 15">
              <a:extLst>
                <a:ext uri="{FF2B5EF4-FFF2-40B4-BE49-F238E27FC236}">
                  <a16:creationId xmlns:a16="http://schemas.microsoft.com/office/drawing/2014/main" id="{DDCCC187-CD54-D3C4-CE07-65DA18E7A422}"/>
                </a:ext>
              </a:extLst>
            </p:cNvPr>
            <p:cNvCxnSpPr/>
            <p:nvPr/>
          </p:nvCxnSpPr>
          <p:spPr>
            <a:xfrm>
              <a:off x="9071258" y="1258962"/>
              <a:ext cx="72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线连接符 16">
              <a:extLst>
                <a:ext uri="{FF2B5EF4-FFF2-40B4-BE49-F238E27FC236}">
                  <a16:creationId xmlns:a16="http://schemas.microsoft.com/office/drawing/2014/main" id="{7A0E1CB9-A282-48B1-DC8A-B2C9A13C81FA}"/>
                </a:ext>
              </a:extLst>
            </p:cNvPr>
            <p:cNvCxnSpPr/>
            <p:nvPr/>
          </p:nvCxnSpPr>
          <p:spPr>
            <a:xfrm>
              <a:off x="6650716" y="1257494"/>
              <a:ext cx="648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线连接符 17">
              <a:extLst>
                <a:ext uri="{FF2B5EF4-FFF2-40B4-BE49-F238E27FC236}">
                  <a16:creationId xmlns:a16="http://schemas.microsoft.com/office/drawing/2014/main" id="{06D4504C-F1F3-E6B5-2459-2995711E95DF}"/>
                </a:ext>
              </a:extLst>
            </p:cNvPr>
            <p:cNvCxnSpPr/>
            <p:nvPr/>
          </p:nvCxnSpPr>
          <p:spPr>
            <a:xfrm>
              <a:off x="7414574" y="1257494"/>
              <a:ext cx="72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F2D1D81E-91F4-7E28-A8D0-A9537087BE75}"/>
                </a:ext>
              </a:extLst>
            </p:cNvPr>
            <p:cNvSpPr txBox="1"/>
            <p:nvPr/>
          </p:nvSpPr>
          <p:spPr>
            <a:xfrm rot="18900000">
              <a:off x="8222567" y="475272"/>
              <a:ext cx="16816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AAV-</a:t>
              </a:r>
              <a:r>
                <a:rPr kumimoji="1" lang="en-US" altLang="zh-C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sh</a:t>
              </a:r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-Ctrl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B4EBF449-C4E0-EE8E-40F3-8FB1D28D0F95}"/>
                </a:ext>
              </a:extLst>
            </p:cNvPr>
            <p:cNvSpPr txBox="1"/>
            <p:nvPr/>
          </p:nvSpPr>
          <p:spPr>
            <a:xfrm rot="18900000">
              <a:off x="7381725" y="485782"/>
              <a:ext cx="16816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AAV-sh-MCM6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8E981A78-E69E-9D2F-36CD-166B2B2DFC63}"/>
                </a:ext>
              </a:extLst>
            </p:cNvPr>
            <p:cNvSpPr txBox="1"/>
            <p:nvPr/>
          </p:nvSpPr>
          <p:spPr>
            <a:xfrm rot="18900000">
              <a:off x="9046837" y="485781"/>
              <a:ext cx="16816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AAV-sh-MCM6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22" name="直线连接符 21">
              <a:extLst>
                <a:ext uri="{FF2B5EF4-FFF2-40B4-BE49-F238E27FC236}">
                  <a16:creationId xmlns:a16="http://schemas.microsoft.com/office/drawing/2014/main" id="{14C5629F-5B66-E95E-EA0E-6251365F64CD}"/>
                </a:ext>
              </a:extLst>
            </p:cNvPr>
            <p:cNvCxnSpPr/>
            <p:nvPr/>
          </p:nvCxnSpPr>
          <p:spPr>
            <a:xfrm>
              <a:off x="8922123" y="267408"/>
              <a:ext cx="144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5F554DFC-1BAC-75B1-2B66-F2395E38CC52}"/>
                </a:ext>
              </a:extLst>
            </p:cNvPr>
            <p:cNvSpPr txBox="1"/>
            <p:nvPr/>
          </p:nvSpPr>
          <p:spPr>
            <a:xfrm>
              <a:off x="9538464" y="-14207"/>
              <a:ext cx="6411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UUO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E452E2DD-892A-DF8C-8752-F837563A6F4B}"/>
                </a:ext>
              </a:extLst>
            </p:cNvPr>
            <p:cNvSpPr txBox="1"/>
            <p:nvPr/>
          </p:nvSpPr>
          <p:spPr>
            <a:xfrm>
              <a:off x="6057590" y="1332531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180-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5E295FA6-9A74-1E6F-503A-514C0CA8E5ED}"/>
                </a:ext>
              </a:extLst>
            </p:cNvPr>
            <p:cNvSpPr txBox="1"/>
            <p:nvPr/>
          </p:nvSpPr>
          <p:spPr>
            <a:xfrm>
              <a:off x="6057590" y="1582476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130-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67986AD9-F72B-F03F-2E14-8BDCE8D6DCC6}"/>
                </a:ext>
              </a:extLst>
            </p:cNvPr>
            <p:cNvSpPr txBox="1"/>
            <p:nvPr/>
          </p:nvSpPr>
          <p:spPr>
            <a:xfrm>
              <a:off x="6071602" y="1811400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100-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B4C3599E-B1A2-71CD-FB23-2E58E3EC29D6}"/>
                </a:ext>
              </a:extLst>
            </p:cNvPr>
            <p:cNvSpPr txBox="1"/>
            <p:nvPr/>
          </p:nvSpPr>
          <p:spPr>
            <a:xfrm>
              <a:off x="6164596" y="2140196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70-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FF253543-7600-49A4-CBC9-66F035ADEAE5}"/>
                </a:ext>
              </a:extLst>
            </p:cNvPr>
            <p:cNvSpPr txBox="1"/>
            <p:nvPr/>
          </p:nvSpPr>
          <p:spPr>
            <a:xfrm>
              <a:off x="6164596" y="2486302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55-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E7FDB042-C2C7-5A68-4D25-B366410D5329}"/>
                </a:ext>
              </a:extLst>
            </p:cNvPr>
            <p:cNvSpPr txBox="1"/>
            <p:nvPr/>
          </p:nvSpPr>
          <p:spPr>
            <a:xfrm>
              <a:off x="6164596" y="2855251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42-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A6DAA3EC-18C8-4EA2-7B90-C274707B4DD6}"/>
                </a:ext>
              </a:extLst>
            </p:cNvPr>
            <p:cNvSpPr txBox="1"/>
            <p:nvPr/>
          </p:nvSpPr>
          <p:spPr>
            <a:xfrm>
              <a:off x="6164596" y="3104574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33-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2E0539C8-367C-C359-03B9-4DB5562081C2}"/>
                </a:ext>
              </a:extLst>
            </p:cNvPr>
            <p:cNvSpPr txBox="1"/>
            <p:nvPr/>
          </p:nvSpPr>
          <p:spPr>
            <a:xfrm>
              <a:off x="9867172" y="2812202"/>
              <a:ext cx="91459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-DUSP6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5" name="组合 54">
            <a:extLst>
              <a:ext uri="{FF2B5EF4-FFF2-40B4-BE49-F238E27FC236}">
                <a16:creationId xmlns:a16="http://schemas.microsoft.com/office/drawing/2014/main" id="{B1B399FB-8137-0010-C241-889D9E36B5C8}"/>
              </a:ext>
            </a:extLst>
          </p:cNvPr>
          <p:cNvGrpSpPr/>
          <p:nvPr/>
        </p:nvGrpSpPr>
        <p:grpSpPr>
          <a:xfrm>
            <a:off x="6070888" y="3424384"/>
            <a:ext cx="4702733" cy="3408931"/>
            <a:chOff x="6070888" y="3445650"/>
            <a:chExt cx="4702733" cy="3408931"/>
          </a:xfrm>
        </p:grpSpPr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0F63BA66-F51E-8611-7FA2-D5D1B1BB6D5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589158" y="4801076"/>
              <a:ext cx="3313182" cy="2029907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id="{F44905CD-9475-9A14-7655-FD88F164F8B1}"/>
                </a:ext>
              </a:extLst>
            </p:cNvPr>
            <p:cNvSpPr txBox="1"/>
            <p:nvPr/>
          </p:nvSpPr>
          <p:spPr>
            <a:xfrm>
              <a:off x="6084186" y="4505632"/>
              <a:ext cx="6411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id="{73AB7BBB-0679-86E6-82C7-A7524E0A8698}"/>
                </a:ext>
              </a:extLst>
            </p:cNvPr>
            <p:cNvSpPr txBox="1"/>
            <p:nvPr/>
          </p:nvSpPr>
          <p:spPr>
            <a:xfrm rot="18900000">
              <a:off x="6675603" y="3935130"/>
              <a:ext cx="16816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AAV-</a:t>
              </a:r>
              <a:r>
                <a:rPr kumimoji="1" lang="en-US" altLang="zh-C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sh</a:t>
              </a:r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-Ctrl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37" name="直线连接符 36">
              <a:extLst>
                <a:ext uri="{FF2B5EF4-FFF2-40B4-BE49-F238E27FC236}">
                  <a16:creationId xmlns:a16="http://schemas.microsoft.com/office/drawing/2014/main" id="{4B00AFF1-0163-FB8C-50DF-080AA280137E}"/>
                </a:ext>
              </a:extLst>
            </p:cNvPr>
            <p:cNvCxnSpPr/>
            <p:nvPr/>
          </p:nvCxnSpPr>
          <p:spPr>
            <a:xfrm>
              <a:off x="8268149" y="4718819"/>
              <a:ext cx="72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线连接符 37">
              <a:extLst>
                <a:ext uri="{FF2B5EF4-FFF2-40B4-BE49-F238E27FC236}">
                  <a16:creationId xmlns:a16="http://schemas.microsoft.com/office/drawing/2014/main" id="{7B9B8D03-EE5C-64E6-CA96-F808071D8086}"/>
                </a:ext>
              </a:extLst>
            </p:cNvPr>
            <p:cNvCxnSpPr/>
            <p:nvPr/>
          </p:nvCxnSpPr>
          <p:spPr>
            <a:xfrm>
              <a:off x="9084556" y="4718819"/>
              <a:ext cx="72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线连接符 38">
              <a:extLst>
                <a:ext uri="{FF2B5EF4-FFF2-40B4-BE49-F238E27FC236}">
                  <a16:creationId xmlns:a16="http://schemas.microsoft.com/office/drawing/2014/main" id="{9C9FE9EE-4609-7574-44E7-1B697D31237C}"/>
                </a:ext>
              </a:extLst>
            </p:cNvPr>
            <p:cNvCxnSpPr/>
            <p:nvPr/>
          </p:nvCxnSpPr>
          <p:spPr>
            <a:xfrm>
              <a:off x="6664014" y="4717351"/>
              <a:ext cx="648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线连接符 39">
              <a:extLst>
                <a:ext uri="{FF2B5EF4-FFF2-40B4-BE49-F238E27FC236}">
                  <a16:creationId xmlns:a16="http://schemas.microsoft.com/office/drawing/2014/main" id="{13F964FE-FA97-1132-BD3E-D90CA2E6361B}"/>
                </a:ext>
              </a:extLst>
            </p:cNvPr>
            <p:cNvCxnSpPr/>
            <p:nvPr/>
          </p:nvCxnSpPr>
          <p:spPr>
            <a:xfrm>
              <a:off x="7427872" y="4717351"/>
              <a:ext cx="72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文本框 40">
              <a:extLst>
                <a:ext uri="{FF2B5EF4-FFF2-40B4-BE49-F238E27FC236}">
                  <a16:creationId xmlns:a16="http://schemas.microsoft.com/office/drawing/2014/main" id="{DC98A60D-B5E9-0E96-436C-BEBE3F67D094}"/>
                </a:ext>
              </a:extLst>
            </p:cNvPr>
            <p:cNvSpPr txBox="1"/>
            <p:nvPr/>
          </p:nvSpPr>
          <p:spPr>
            <a:xfrm rot="18900000">
              <a:off x="8235865" y="3935129"/>
              <a:ext cx="16816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AAV-</a:t>
              </a:r>
              <a:r>
                <a:rPr kumimoji="1" lang="en-US" altLang="zh-C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sh</a:t>
              </a:r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-Ctrl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2" name="文本框 41">
              <a:extLst>
                <a:ext uri="{FF2B5EF4-FFF2-40B4-BE49-F238E27FC236}">
                  <a16:creationId xmlns:a16="http://schemas.microsoft.com/office/drawing/2014/main" id="{755D2BF8-2181-FF61-2304-7D590E47C765}"/>
                </a:ext>
              </a:extLst>
            </p:cNvPr>
            <p:cNvSpPr txBox="1"/>
            <p:nvPr/>
          </p:nvSpPr>
          <p:spPr>
            <a:xfrm rot="18900000">
              <a:off x="7395023" y="3945639"/>
              <a:ext cx="16816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AAV-sh-MCM6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" name="文本框 42">
              <a:extLst>
                <a:ext uri="{FF2B5EF4-FFF2-40B4-BE49-F238E27FC236}">
                  <a16:creationId xmlns:a16="http://schemas.microsoft.com/office/drawing/2014/main" id="{6B20CBB4-71E3-AF69-1C30-97326B203DED}"/>
                </a:ext>
              </a:extLst>
            </p:cNvPr>
            <p:cNvSpPr txBox="1"/>
            <p:nvPr/>
          </p:nvSpPr>
          <p:spPr>
            <a:xfrm rot="18900000">
              <a:off x="9060135" y="3945638"/>
              <a:ext cx="16816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AAV-sh-MCM6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44" name="直线连接符 43">
              <a:extLst>
                <a:ext uri="{FF2B5EF4-FFF2-40B4-BE49-F238E27FC236}">
                  <a16:creationId xmlns:a16="http://schemas.microsoft.com/office/drawing/2014/main" id="{F37B7377-077D-9FB2-3165-8775AA2D54A6}"/>
                </a:ext>
              </a:extLst>
            </p:cNvPr>
            <p:cNvCxnSpPr/>
            <p:nvPr/>
          </p:nvCxnSpPr>
          <p:spPr>
            <a:xfrm>
              <a:off x="8935421" y="3727265"/>
              <a:ext cx="144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文本框 44">
              <a:extLst>
                <a:ext uri="{FF2B5EF4-FFF2-40B4-BE49-F238E27FC236}">
                  <a16:creationId xmlns:a16="http://schemas.microsoft.com/office/drawing/2014/main" id="{E3019803-B6F5-C9D1-C060-882B3C08F94E}"/>
                </a:ext>
              </a:extLst>
            </p:cNvPr>
            <p:cNvSpPr txBox="1"/>
            <p:nvPr/>
          </p:nvSpPr>
          <p:spPr>
            <a:xfrm>
              <a:off x="9551762" y="3445650"/>
              <a:ext cx="6411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UUO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6" name="文本框 45">
              <a:extLst>
                <a:ext uri="{FF2B5EF4-FFF2-40B4-BE49-F238E27FC236}">
                  <a16:creationId xmlns:a16="http://schemas.microsoft.com/office/drawing/2014/main" id="{60720B3C-3BBA-9BA4-FF23-59225BF05C8D}"/>
                </a:ext>
              </a:extLst>
            </p:cNvPr>
            <p:cNvSpPr txBox="1"/>
            <p:nvPr/>
          </p:nvSpPr>
          <p:spPr>
            <a:xfrm>
              <a:off x="6070888" y="4717957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180-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" name="文本框 46">
              <a:extLst>
                <a:ext uri="{FF2B5EF4-FFF2-40B4-BE49-F238E27FC236}">
                  <a16:creationId xmlns:a16="http://schemas.microsoft.com/office/drawing/2014/main" id="{DDA81B98-FA9D-E548-8AE4-4ADA01787697}"/>
                </a:ext>
              </a:extLst>
            </p:cNvPr>
            <p:cNvSpPr txBox="1"/>
            <p:nvPr/>
          </p:nvSpPr>
          <p:spPr>
            <a:xfrm>
              <a:off x="6070888" y="4882838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130-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" name="文本框 47">
              <a:extLst>
                <a:ext uri="{FF2B5EF4-FFF2-40B4-BE49-F238E27FC236}">
                  <a16:creationId xmlns:a16="http://schemas.microsoft.com/office/drawing/2014/main" id="{EA8FF7EC-2F50-30BD-56D0-0CBB7ACDF1D0}"/>
                </a:ext>
              </a:extLst>
            </p:cNvPr>
            <p:cNvSpPr txBox="1"/>
            <p:nvPr/>
          </p:nvSpPr>
          <p:spPr>
            <a:xfrm>
              <a:off x="6074267" y="5058602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100-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9" name="文本框 48">
              <a:extLst>
                <a:ext uri="{FF2B5EF4-FFF2-40B4-BE49-F238E27FC236}">
                  <a16:creationId xmlns:a16="http://schemas.microsoft.com/office/drawing/2014/main" id="{B5298E45-4A3D-A477-7A91-59E66F7AFAB0}"/>
                </a:ext>
              </a:extLst>
            </p:cNvPr>
            <p:cNvSpPr txBox="1"/>
            <p:nvPr/>
          </p:nvSpPr>
          <p:spPr>
            <a:xfrm>
              <a:off x="6177894" y="5366132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70-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0" name="文本框 49">
              <a:extLst>
                <a:ext uri="{FF2B5EF4-FFF2-40B4-BE49-F238E27FC236}">
                  <a16:creationId xmlns:a16="http://schemas.microsoft.com/office/drawing/2014/main" id="{1CEEB65F-ED80-70C6-1F24-E2E1838572D3}"/>
                </a:ext>
              </a:extLst>
            </p:cNvPr>
            <p:cNvSpPr txBox="1"/>
            <p:nvPr/>
          </p:nvSpPr>
          <p:spPr>
            <a:xfrm>
              <a:off x="6177894" y="5669706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55-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1" name="文本框 50">
              <a:extLst>
                <a:ext uri="{FF2B5EF4-FFF2-40B4-BE49-F238E27FC236}">
                  <a16:creationId xmlns:a16="http://schemas.microsoft.com/office/drawing/2014/main" id="{DAE94817-D563-F219-C571-5453112BF0C2}"/>
                </a:ext>
              </a:extLst>
            </p:cNvPr>
            <p:cNvSpPr txBox="1"/>
            <p:nvPr/>
          </p:nvSpPr>
          <p:spPr>
            <a:xfrm>
              <a:off x="6177894" y="5996124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42-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2" name="文本框 51">
              <a:extLst>
                <a:ext uri="{FF2B5EF4-FFF2-40B4-BE49-F238E27FC236}">
                  <a16:creationId xmlns:a16="http://schemas.microsoft.com/office/drawing/2014/main" id="{8FACD737-7868-1274-9740-470E377964B2}"/>
                </a:ext>
              </a:extLst>
            </p:cNvPr>
            <p:cNvSpPr txBox="1"/>
            <p:nvPr/>
          </p:nvSpPr>
          <p:spPr>
            <a:xfrm>
              <a:off x="6177894" y="6266712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33-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3" name="文本框 52">
              <a:extLst>
                <a:ext uri="{FF2B5EF4-FFF2-40B4-BE49-F238E27FC236}">
                  <a16:creationId xmlns:a16="http://schemas.microsoft.com/office/drawing/2014/main" id="{B82FDB18-4A25-F83E-F427-77C86095C12F}"/>
                </a:ext>
              </a:extLst>
            </p:cNvPr>
            <p:cNvSpPr txBox="1"/>
            <p:nvPr/>
          </p:nvSpPr>
          <p:spPr>
            <a:xfrm>
              <a:off x="9859029" y="6164780"/>
              <a:ext cx="91459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-GAPDH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4" name="文本框 53">
              <a:extLst>
                <a:ext uri="{FF2B5EF4-FFF2-40B4-BE49-F238E27FC236}">
                  <a16:creationId xmlns:a16="http://schemas.microsoft.com/office/drawing/2014/main" id="{87C6BC44-C99A-9102-84F3-342BE8628D04}"/>
                </a:ext>
              </a:extLst>
            </p:cNvPr>
            <p:cNvSpPr txBox="1"/>
            <p:nvPr/>
          </p:nvSpPr>
          <p:spPr>
            <a:xfrm>
              <a:off x="6175974" y="6546804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25-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3755475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EC0CE6C6-A811-E542-5E7E-02C9D1079F23}"/>
              </a:ext>
            </a:extLst>
          </p:cNvPr>
          <p:cNvSpPr txBox="1"/>
          <p:nvPr/>
        </p:nvSpPr>
        <p:spPr>
          <a:xfrm>
            <a:off x="0" y="85645"/>
            <a:ext cx="12727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Figure 8I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D8E96BCB-9769-40B6-A8AD-9884429A49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063" y="2276076"/>
            <a:ext cx="4192450" cy="2305847"/>
          </a:xfrm>
          <a:prstGeom prst="rect">
            <a:avLst/>
          </a:prstGeom>
        </p:spPr>
      </p:pic>
      <p:grpSp>
        <p:nvGrpSpPr>
          <p:cNvPr id="59" name="组合 58">
            <a:extLst>
              <a:ext uri="{FF2B5EF4-FFF2-40B4-BE49-F238E27FC236}">
                <a16:creationId xmlns:a16="http://schemas.microsoft.com/office/drawing/2014/main" id="{C02D1BD1-FC1A-E0DA-D527-DCCDBEC8A5B3}"/>
              </a:ext>
            </a:extLst>
          </p:cNvPr>
          <p:cNvGrpSpPr/>
          <p:nvPr/>
        </p:nvGrpSpPr>
        <p:grpSpPr>
          <a:xfrm>
            <a:off x="6057590" y="-67372"/>
            <a:ext cx="4670903" cy="3405292"/>
            <a:chOff x="6057590" y="-67372"/>
            <a:chExt cx="4670903" cy="3405292"/>
          </a:xfrm>
        </p:grpSpPr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36639772-78DC-4354-E423-3AF627ADC345}"/>
                </a:ext>
              </a:extLst>
            </p:cNvPr>
            <p:cNvSpPr txBox="1"/>
            <p:nvPr/>
          </p:nvSpPr>
          <p:spPr>
            <a:xfrm>
              <a:off x="6070888" y="1045775"/>
              <a:ext cx="6411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789DAF4F-0581-D129-BB59-D52FE2FEE896}"/>
                </a:ext>
              </a:extLst>
            </p:cNvPr>
            <p:cNvSpPr txBox="1"/>
            <p:nvPr/>
          </p:nvSpPr>
          <p:spPr>
            <a:xfrm rot="18900000">
              <a:off x="6662305" y="475273"/>
              <a:ext cx="16816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AAV-OE-Ctrl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3" name="直线连接符 12">
              <a:extLst>
                <a:ext uri="{FF2B5EF4-FFF2-40B4-BE49-F238E27FC236}">
                  <a16:creationId xmlns:a16="http://schemas.microsoft.com/office/drawing/2014/main" id="{E00C38A6-CFA3-BB16-985D-CB96921E3F5C}"/>
                </a:ext>
              </a:extLst>
            </p:cNvPr>
            <p:cNvCxnSpPr/>
            <p:nvPr/>
          </p:nvCxnSpPr>
          <p:spPr>
            <a:xfrm>
              <a:off x="8254851" y="1258962"/>
              <a:ext cx="72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线连接符 13">
              <a:extLst>
                <a:ext uri="{FF2B5EF4-FFF2-40B4-BE49-F238E27FC236}">
                  <a16:creationId xmlns:a16="http://schemas.microsoft.com/office/drawing/2014/main" id="{4FCA83DC-22E4-CC68-77A4-AFD26AA5B484}"/>
                </a:ext>
              </a:extLst>
            </p:cNvPr>
            <p:cNvCxnSpPr/>
            <p:nvPr/>
          </p:nvCxnSpPr>
          <p:spPr>
            <a:xfrm>
              <a:off x="9071258" y="1258962"/>
              <a:ext cx="72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线连接符 14">
              <a:extLst>
                <a:ext uri="{FF2B5EF4-FFF2-40B4-BE49-F238E27FC236}">
                  <a16:creationId xmlns:a16="http://schemas.microsoft.com/office/drawing/2014/main" id="{54637C52-8EDA-5C67-2DD2-6D07F62EFFC7}"/>
                </a:ext>
              </a:extLst>
            </p:cNvPr>
            <p:cNvCxnSpPr/>
            <p:nvPr/>
          </p:nvCxnSpPr>
          <p:spPr>
            <a:xfrm>
              <a:off x="6650716" y="1257494"/>
              <a:ext cx="648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线连接符 15">
              <a:extLst>
                <a:ext uri="{FF2B5EF4-FFF2-40B4-BE49-F238E27FC236}">
                  <a16:creationId xmlns:a16="http://schemas.microsoft.com/office/drawing/2014/main" id="{6DC3A410-DBA1-0AA7-86D6-5712F1410781}"/>
                </a:ext>
              </a:extLst>
            </p:cNvPr>
            <p:cNvCxnSpPr/>
            <p:nvPr/>
          </p:nvCxnSpPr>
          <p:spPr>
            <a:xfrm>
              <a:off x="7414574" y="1257494"/>
              <a:ext cx="72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E6F41758-1A0D-CE2A-2952-EB2516CE623B}"/>
                </a:ext>
              </a:extLst>
            </p:cNvPr>
            <p:cNvSpPr txBox="1"/>
            <p:nvPr/>
          </p:nvSpPr>
          <p:spPr>
            <a:xfrm rot="18900000">
              <a:off x="8222567" y="475272"/>
              <a:ext cx="16816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AAV-OE-Ctrl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077FD932-03EC-681B-556B-9A3D768CE7A4}"/>
                </a:ext>
              </a:extLst>
            </p:cNvPr>
            <p:cNvSpPr txBox="1"/>
            <p:nvPr/>
          </p:nvSpPr>
          <p:spPr>
            <a:xfrm rot="18900000">
              <a:off x="7381725" y="485782"/>
              <a:ext cx="16816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AAV-OE-MCM6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D05B5AF7-FD13-7D33-B42E-B6FAA757CB53}"/>
                </a:ext>
              </a:extLst>
            </p:cNvPr>
            <p:cNvSpPr txBox="1"/>
            <p:nvPr/>
          </p:nvSpPr>
          <p:spPr>
            <a:xfrm rot="18900000">
              <a:off x="9046837" y="485781"/>
              <a:ext cx="16816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AAV-OE-MCM6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20" name="直线连接符 19">
              <a:extLst>
                <a:ext uri="{FF2B5EF4-FFF2-40B4-BE49-F238E27FC236}">
                  <a16:creationId xmlns:a16="http://schemas.microsoft.com/office/drawing/2014/main" id="{3ED417AC-8FA4-8BCB-E6AD-0D2688A4E07C}"/>
                </a:ext>
              </a:extLst>
            </p:cNvPr>
            <p:cNvCxnSpPr/>
            <p:nvPr/>
          </p:nvCxnSpPr>
          <p:spPr>
            <a:xfrm>
              <a:off x="8922123" y="214243"/>
              <a:ext cx="144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056AB1CF-6499-9F79-8052-494E82D9E918}"/>
                </a:ext>
              </a:extLst>
            </p:cNvPr>
            <p:cNvSpPr txBox="1"/>
            <p:nvPr/>
          </p:nvSpPr>
          <p:spPr>
            <a:xfrm>
              <a:off x="9538464" y="-67372"/>
              <a:ext cx="6411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UUO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67BF7070-B312-0C18-AAB2-E7FA93768343}"/>
                </a:ext>
              </a:extLst>
            </p:cNvPr>
            <p:cNvSpPr txBox="1"/>
            <p:nvPr/>
          </p:nvSpPr>
          <p:spPr>
            <a:xfrm>
              <a:off x="6057590" y="1332531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180-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75BB5776-F0FB-02A2-0A9A-1F2BDE72C048}"/>
                </a:ext>
              </a:extLst>
            </p:cNvPr>
            <p:cNvSpPr txBox="1"/>
            <p:nvPr/>
          </p:nvSpPr>
          <p:spPr>
            <a:xfrm>
              <a:off x="6057590" y="1529311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130-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61C86482-54BE-6941-700C-C1C4146634CB}"/>
                </a:ext>
              </a:extLst>
            </p:cNvPr>
            <p:cNvSpPr txBox="1"/>
            <p:nvPr/>
          </p:nvSpPr>
          <p:spPr>
            <a:xfrm>
              <a:off x="6071602" y="1768868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100-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E7557B4F-90C0-0DFF-1B43-484DA5CF3A11}"/>
                </a:ext>
              </a:extLst>
            </p:cNvPr>
            <p:cNvSpPr txBox="1"/>
            <p:nvPr/>
          </p:nvSpPr>
          <p:spPr>
            <a:xfrm>
              <a:off x="6164596" y="2108297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70-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7C5D8737-9060-E838-CF47-3C5B8129743B}"/>
                </a:ext>
              </a:extLst>
            </p:cNvPr>
            <p:cNvSpPr txBox="1"/>
            <p:nvPr/>
          </p:nvSpPr>
          <p:spPr>
            <a:xfrm>
              <a:off x="6164596" y="2390605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55-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F6336D86-0EA5-3F5D-9597-82AA3D7967CD}"/>
                </a:ext>
              </a:extLst>
            </p:cNvPr>
            <p:cNvSpPr txBox="1"/>
            <p:nvPr/>
          </p:nvSpPr>
          <p:spPr>
            <a:xfrm>
              <a:off x="6164596" y="2706389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42-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83529A30-9905-807F-731A-252A80A14992}"/>
                </a:ext>
              </a:extLst>
            </p:cNvPr>
            <p:cNvSpPr txBox="1"/>
            <p:nvPr/>
          </p:nvSpPr>
          <p:spPr>
            <a:xfrm>
              <a:off x="6164596" y="3030143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33-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669183E8-F96D-008F-E032-4C49CB178338}"/>
                </a:ext>
              </a:extLst>
            </p:cNvPr>
            <p:cNvSpPr txBox="1"/>
            <p:nvPr/>
          </p:nvSpPr>
          <p:spPr>
            <a:xfrm>
              <a:off x="9810704" y="2602273"/>
              <a:ext cx="91459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-DUSP6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53" name="图片 52">
              <a:extLst>
                <a:ext uri="{FF2B5EF4-FFF2-40B4-BE49-F238E27FC236}">
                  <a16:creationId xmlns:a16="http://schemas.microsoft.com/office/drawing/2014/main" id="{A22B68A5-4C78-1C65-831E-FDFACB7779D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590934" y="1347579"/>
              <a:ext cx="3289834" cy="1980614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  <p:grpSp>
        <p:nvGrpSpPr>
          <p:cNvPr id="58" name="组合 57">
            <a:extLst>
              <a:ext uri="{FF2B5EF4-FFF2-40B4-BE49-F238E27FC236}">
                <a16:creationId xmlns:a16="http://schemas.microsoft.com/office/drawing/2014/main" id="{5958E08B-9E49-A6A0-888E-11E707A973DB}"/>
              </a:ext>
            </a:extLst>
          </p:cNvPr>
          <p:cNvGrpSpPr/>
          <p:nvPr/>
        </p:nvGrpSpPr>
        <p:grpSpPr>
          <a:xfrm>
            <a:off x="6084186" y="3456283"/>
            <a:ext cx="4657605" cy="3316155"/>
            <a:chOff x="6084186" y="3381852"/>
            <a:chExt cx="4657605" cy="3316155"/>
          </a:xfrm>
        </p:grpSpPr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F70803AB-DD67-DBB9-6D53-9E333F8E1C84}"/>
                </a:ext>
              </a:extLst>
            </p:cNvPr>
            <p:cNvSpPr txBox="1"/>
            <p:nvPr/>
          </p:nvSpPr>
          <p:spPr>
            <a:xfrm>
              <a:off x="6084186" y="4484366"/>
              <a:ext cx="6411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207FB331-2FD8-527C-516A-4E4AA4395514}"/>
                </a:ext>
              </a:extLst>
            </p:cNvPr>
            <p:cNvSpPr txBox="1"/>
            <p:nvPr/>
          </p:nvSpPr>
          <p:spPr>
            <a:xfrm rot="18900000">
              <a:off x="6675603" y="3913864"/>
              <a:ext cx="16816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AAV-OE-Ctrl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34" name="直线连接符 33">
              <a:extLst>
                <a:ext uri="{FF2B5EF4-FFF2-40B4-BE49-F238E27FC236}">
                  <a16:creationId xmlns:a16="http://schemas.microsoft.com/office/drawing/2014/main" id="{9FD7C939-A2F1-582D-8DE4-1189E3B76C36}"/>
                </a:ext>
              </a:extLst>
            </p:cNvPr>
            <p:cNvCxnSpPr/>
            <p:nvPr/>
          </p:nvCxnSpPr>
          <p:spPr>
            <a:xfrm>
              <a:off x="8268149" y="4697553"/>
              <a:ext cx="72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线连接符 34">
              <a:extLst>
                <a:ext uri="{FF2B5EF4-FFF2-40B4-BE49-F238E27FC236}">
                  <a16:creationId xmlns:a16="http://schemas.microsoft.com/office/drawing/2014/main" id="{A7EE590C-5E84-5B7C-75E8-CE76A44CD2CC}"/>
                </a:ext>
              </a:extLst>
            </p:cNvPr>
            <p:cNvCxnSpPr/>
            <p:nvPr/>
          </p:nvCxnSpPr>
          <p:spPr>
            <a:xfrm>
              <a:off x="9084556" y="4697553"/>
              <a:ext cx="72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线连接符 35">
              <a:extLst>
                <a:ext uri="{FF2B5EF4-FFF2-40B4-BE49-F238E27FC236}">
                  <a16:creationId xmlns:a16="http://schemas.microsoft.com/office/drawing/2014/main" id="{3FAC9F09-EA09-708A-7C43-00E63AC604BB}"/>
                </a:ext>
              </a:extLst>
            </p:cNvPr>
            <p:cNvCxnSpPr/>
            <p:nvPr/>
          </p:nvCxnSpPr>
          <p:spPr>
            <a:xfrm>
              <a:off x="6664014" y="4696085"/>
              <a:ext cx="648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线连接符 36">
              <a:extLst>
                <a:ext uri="{FF2B5EF4-FFF2-40B4-BE49-F238E27FC236}">
                  <a16:creationId xmlns:a16="http://schemas.microsoft.com/office/drawing/2014/main" id="{AAA9739C-6455-2E79-3EA0-030DA90E4675}"/>
                </a:ext>
              </a:extLst>
            </p:cNvPr>
            <p:cNvCxnSpPr/>
            <p:nvPr/>
          </p:nvCxnSpPr>
          <p:spPr>
            <a:xfrm>
              <a:off x="7427872" y="4696085"/>
              <a:ext cx="72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id="{64C402DA-9207-BE0A-6E9C-215872CF8043}"/>
                </a:ext>
              </a:extLst>
            </p:cNvPr>
            <p:cNvSpPr txBox="1"/>
            <p:nvPr/>
          </p:nvSpPr>
          <p:spPr>
            <a:xfrm rot="18900000">
              <a:off x="8235865" y="3913863"/>
              <a:ext cx="16816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AAV-OE-Ctrl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id="{E1709F08-43A5-5636-1E0D-8ABA53D968E4}"/>
                </a:ext>
              </a:extLst>
            </p:cNvPr>
            <p:cNvSpPr txBox="1"/>
            <p:nvPr/>
          </p:nvSpPr>
          <p:spPr>
            <a:xfrm rot="18900000">
              <a:off x="7395023" y="3924373"/>
              <a:ext cx="16816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AAV-OE-MCM6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id="{7CCA94AE-64BD-97C7-56C6-336AF644DE1A}"/>
                </a:ext>
              </a:extLst>
            </p:cNvPr>
            <p:cNvSpPr txBox="1"/>
            <p:nvPr/>
          </p:nvSpPr>
          <p:spPr>
            <a:xfrm rot="18900000">
              <a:off x="9060135" y="3924372"/>
              <a:ext cx="16816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AAV-OE-MCM6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41" name="直线连接符 40">
              <a:extLst>
                <a:ext uri="{FF2B5EF4-FFF2-40B4-BE49-F238E27FC236}">
                  <a16:creationId xmlns:a16="http://schemas.microsoft.com/office/drawing/2014/main" id="{F76B6579-65C9-D5EB-6E3F-264D95A3E290}"/>
                </a:ext>
              </a:extLst>
            </p:cNvPr>
            <p:cNvCxnSpPr/>
            <p:nvPr/>
          </p:nvCxnSpPr>
          <p:spPr>
            <a:xfrm>
              <a:off x="8935421" y="3663467"/>
              <a:ext cx="144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文本框 41">
              <a:extLst>
                <a:ext uri="{FF2B5EF4-FFF2-40B4-BE49-F238E27FC236}">
                  <a16:creationId xmlns:a16="http://schemas.microsoft.com/office/drawing/2014/main" id="{6B39666F-5AF6-BC3F-A8B0-B937DAB4F3D4}"/>
                </a:ext>
              </a:extLst>
            </p:cNvPr>
            <p:cNvSpPr txBox="1"/>
            <p:nvPr/>
          </p:nvSpPr>
          <p:spPr>
            <a:xfrm>
              <a:off x="9551762" y="3381852"/>
              <a:ext cx="6411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UUO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" name="文本框 43">
              <a:extLst>
                <a:ext uri="{FF2B5EF4-FFF2-40B4-BE49-F238E27FC236}">
                  <a16:creationId xmlns:a16="http://schemas.microsoft.com/office/drawing/2014/main" id="{8206919F-DA17-385A-3415-EB08F899C1B2}"/>
                </a:ext>
              </a:extLst>
            </p:cNvPr>
            <p:cNvSpPr txBox="1"/>
            <p:nvPr/>
          </p:nvSpPr>
          <p:spPr>
            <a:xfrm>
              <a:off x="6166585" y="4733976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130-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5" name="文本框 44">
              <a:extLst>
                <a:ext uri="{FF2B5EF4-FFF2-40B4-BE49-F238E27FC236}">
                  <a16:creationId xmlns:a16="http://schemas.microsoft.com/office/drawing/2014/main" id="{8829EDEE-E225-7CAA-0522-5DFC0939D8E9}"/>
                </a:ext>
              </a:extLst>
            </p:cNvPr>
            <p:cNvSpPr txBox="1"/>
            <p:nvPr/>
          </p:nvSpPr>
          <p:spPr>
            <a:xfrm>
              <a:off x="6169964" y="4941639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100-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6" name="文本框 45">
              <a:extLst>
                <a:ext uri="{FF2B5EF4-FFF2-40B4-BE49-F238E27FC236}">
                  <a16:creationId xmlns:a16="http://schemas.microsoft.com/office/drawing/2014/main" id="{BB8AA59C-18F4-7DD8-50D3-A5EB451A300E}"/>
                </a:ext>
              </a:extLst>
            </p:cNvPr>
            <p:cNvSpPr txBox="1"/>
            <p:nvPr/>
          </p:nvSpPr>
          <p:spPr>
            <a:xfrm>
              <a:off x="6273591" y="5217270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70-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" name="文本框 46">
              <a:extLst>
                <a:ext uri="{FF2B5EF4-FFF2-40B4-BE49-F238E27FC236}">
                  <a16:creationId xmlns:a16="http://schemas.microsoft.com/office/drawing/2014/main" id="{56ED0041-9B26-EEFA-4505-2191693D6ADB}"/>
                </a:ext>
              </a:extLst>
            </p:cNvPr>
            <p:cNvSpPr txBox="1"/>
            <p:nvPr/>
          </p:nvSpPr>
          <p:spPr>
            <a:xfrm>
              <a:off x="6273591" y="5478312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55-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" name="文本框 47">
              <a:extLst>
                <a:ext uri="{FF2B5EF4-FFF2-40B4-BE49-F238E27FC236}">
                  <a16:creationId xmlns:a16="http://schemas.microsoft.com/office/drawing/2014/main" id="{6AC8F988-FAF4-59FE-E5A2-A8F78AEEBBAA}"/>
                </a:ext>
              </a:extLst>
            </p:cNvPr>
            <p:cNvSpPr txBox="1"/>
            <p:nvPr/>
          </p:nvSpPr>
          <p:spPr>
            <a:xfrm>
              <a:off x="6273591" y="5762198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42-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9" name="文本框 48">
              <a:extLst>
                <a:ext uri="{FF2B5EF4-FFF2-40B4-BE49-F238E27FC236}">
                  <a16:creationId xmlns:a16="http://schemas.microsoft.com/office/drawing/2014/main" id="{F1AAF74A-D485-8A60-246B-3FEC27D1CD1B}"/>
                </a:ext>
              </a:extLst>
            </p:cNvPr>
            <p:cNvSpPr txBox="1"/>
            <p:nvPr/>
          </p:nvSpPr>
          <p:spPr>
            <a:xfrm>
              <a:off x="6273591" y="6054052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33-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0" name="文本框 49">
              <a:extLst>
                <a:ext uri="{FF2B5EF4-FFF2-40B4-BE49-F238E27FC236}">
                  <a16:creationId xmlns:a16="http://schemas.microsoft.com/office/drawing/2014/main" id="{75A06057-5908-69F6-5937-1EF77513C3E7}"/>
                </a:ext>
              </a:extLst>
            </p:cNvPr>
            <p:cNvSpPr txBox="1"/>
            <p:nvPr/>
          </p:nvSpPr>
          <p:spPr>
            <a:xfrm>
              <a:off x="9801939" y="5963961"/>
              <a:ext cx="91459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-GAPDH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1" name="文本框 50">
              <a:extLst>
                <a:ext uri="{FF2B5EF4-FFF2-40B4-BE49-F238E27FC236}">
                  <a16:creationId xmlns:a16="http://schemas.microsoft.com/office/drawing/2014/main" id="{9FE494D8-7320-71FF-6F3F-66A48319BED3}"/>
                </a:ext>
              </a:extLst>
            </p:cNvPr>
            <p:cNvSpPr txBox="1"/>
            <p:nvPr/>
          </p:nvSpPr>
          <p:spPr>
            <a:xfrm>
              <a:off x="6271671" y="6387309"/>
              <a:ext cx="593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25-</a:t>
              </a:r>
              <a:endPara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57" name="图片 56">
              <a:extLst>
                <a:ext uri="{FF2B5EF4-FFF2-40B4-BE49-F238E27FC236}">
                  <a16:creationId xmlns:a16="http://schemas.microsoft.com/office/drawing/2014/main" id="{FF7E1D47-B5E0-1102-C642-6865464EF94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671483" y="4781916"/>
              <a:ext cx="3182660" cy="1916091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21663487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 2013 - 202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1394</TotalTime>
  <Words>1754</Words>
  <Application>Microsoft Macintosh PowerPoint</Application>
  <PresentationFormat>宽屏</PresentationFormat>
  <Paragraphs>1575</Paragraphs>
  <Slides>28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28</vt:i4>
      </vt:variant>
    </vt:vector>
  </HeadingPairs>
  <TitlesOfParts>
    <vt:vector size="33" baseType="lpstr">
      <vt:lpstr>等线</vt:lpstr>
      <vt:lpstr>等线 Light</vt:lpstr>
      <vt:lpstr>Arial</vt:lpstr>
      <vt:lpstr>Symbol</vt:lpstr>
      <vt:lpstr>Office 主题 2013 - 2022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Microsoft Office User</dc:creator>
  <cp:lastModifiedBy>Microsoft Office User</cp:lastModifiedBy>
  <cp:revision>20</cp:revision>
  <dcterms:created xsi:type="dcterms:W3CDTF">2023-01-04T14:59:54Z</dcterms:created>
  <dcterms:modified xsi:type="dcterms:W3CDTF">2023-01-08T11:18:54Z</dcterms:modified>
</cp:coreProperties>
</file>