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3"/>
  </p:notesMasterIdLst>
  <p:sldIdLst>
    <p:sldId id="31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55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E303C6-D18B-450F-978C-33A0105B2367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D29FD4-BD47-435A-8F49-4057F7E9B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088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3F91CD-5350-41A1-B22B-40F8846D801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4805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45897-104C-A4BD-A017-8D04D8A816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97F483-7DA6-F9FD-380B-434B204622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0DB67-E72C-54F9-A240-674E649FE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2269E-4BC5-4B71-ABEC-64862EF427FA}" type="datetime1">
              <a:rPr lang="en-US" smtClean="0"/>
              <a:t>10/11/2022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C3C0F4-5016-0092-9B31-2AA6705D8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89F4A3-3F1D-466C-4F77-B76097CB7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698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8CEF8-2ED6-092F-3557-36324A4AE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5DD20A-E69B-92BF-EC1C-9A301E9922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2B83C1-AFC8-A1EF-9D6D-3B830FE25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DD49A-39DB-4FDC-837B-CC295CAC5A16}" type="datetime1">
              <a:rPr lang="en-US" smtClean="0"/>
              <a:t>10/11/2022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E636C9-4835-D50A-CD9A-2AF149C5A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6BA26-EE1E-64A6-268D-004FF2A57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126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CB051-9243-97D7-FAAC-25614B202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1ACBA-0BF5-51D9-188A-B4905F41C1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9AF018-D4AD-EFB7-26FF-C8CA0679B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BB130-C315-4345-ABEC-12568E81271A}" type="datetime1">
              <a:rPr lang="en-US" smtClean="0"/>
              <a:t>10/11/2022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8395A0-F970-4CAF-5749-430462FDF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9D4DC2-3AD1-F617-A7CB-BA09BEBB4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417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F97C3-E8E1-AF2C-DC12-AB24F3520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5C9D1-2FF9-E19E-854B-510461B5DE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EC288C-9058-64F3-65B0-610DCC8FED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BE6F27-ABF1-D0E7-372B-8E2CA8D4A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412A6-CA65-4F06-A08B-8D29632F0064}" type="datetime1">
              <a:rPr lang="en-US" smtClean="0"/>
              <a:t>10/11/2022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00EDC0-8DBE-E54B-19A4-8F7A2DEB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4DEA3C-97E1-FD96-9AB0-F537558E3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054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A5138-DEF2-191F-65A3-F62EE64CF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4F254B-E380-821D-12F7-3286A773D8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3317FE-9CD8-743B-2E59-1A2C302C5C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9441F9-ABEB-11CA-A7A8-BEBB0271D9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5BD867-A35C-3086-9EE7-2A4FB57F55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C93193-62D8-2C76-CC0F-667ED14FB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BB880-5F83-488C-BB12-038CC3AA02E6}" type="datetime1">
              <a:rPr lang="en-US" smtClean="0"/>
              <a:t>10/11/2022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742E48-CD2E-DD6F-6AD7-5DF2E8954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0FA6AA-4355-C1C2-0C93-223A06B4B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17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A3E7A-0C69-BBBB-B4BB-DD718E423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066EAD-4633-F5CA-7A25-E76AFEE8A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CEAFD-3B1E-4FF6-B4A4-02DC1FB54B7A}" type="datetime1">
              <a:rPr lang="en-US" smtClean="0"/>
              <a:t>10/11/2022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D8B27A-BF8A-F0EC-B6D9-BBCF849E1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300EDB-36E1-F8B3-6F19-1FAD635DD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29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3853C5-855D-A989-B0F4-77E84D292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750B9-01B7-453F-A750-070DBD0B9AA3}" type="datetime1">
              <a:rPr lang="en-US" smtClean="0"/>
              <a:t>10/11/2022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3A371E-DD7A-916D-5491-3C28A6D55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DF4584-C8A3-5EEF-875F-72411C224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797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E4F04-1EA6-7338-9945-C37EE2EDD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D18EDB-FF2F-9448-9EFB-1BCE4DE11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007D10-C329-FF28-3540-9A747AC9D3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F8021F-4E9E-A853-602E-EC005476D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6A98F-2464-4D56-A6C2-B37C4331066B}" type="datetime1">
              <a:rPr lang="en-US" smtClean="0"/>
              <a:t>10/11/2022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7CD5DE-3853-02D3-E67F-836C18D3A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3ED70-2C8E-9668-CF6B-559EEDB54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996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87525-3A1E-415B-C1BB-4C2D52DF7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39A784-A072-8A6B-B18D-4A4ECDAAF8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4FB6B6-7A00-11ED-067E-A8ED568A23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D057BC-0FEE-4E86-BC56-B5A0BAA57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E1E4C-CE53-46B2-AB16-CF121DD2331A}" type="datetime1">
              <a:rPr lang="en-US" smtClean="0"/>
              <a:t>10/11/2022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8C31D6-A90E-F97B-412F-DE711C783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DA5284-D9E3-83F4-8B26-31CBCBBF3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54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F6D7A-5AF7-69F1-A13E-7B3DE2372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B22FA9-9533-3F38-E74E-7CE424D491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77488-A583-B430-47F8-4F2CBFD8A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A198-FA5E-4F91-8EE7-712051BE278F}" type="datetime1">
              <a:rPr lang="en-US" smtClean="0"/>
              <a:t>10/11/2022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64987C-5B19-CB4A-45DD-F5C355E20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F464F-E0B8-3E63-31B0-7FF10B022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461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68AC61-96B8-D64F-0B1E-36BB404FF9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4E2DC1-9583-2AB4-758F-D9F4F0F317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F57142-000A-4C8C-4E6A-CC0B43038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8B92-F365-46A3-8D93-F00C3688F697}" type="datetime1">
              <a:rPr lang="en-US" smtClean="0"/>
              <a:t>10/11/2022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90DDBE-DE8D-4F4E-65F6-9D329E988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A129D9-3201-FA7F-5255-E2F4D950A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510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954EE9-1F7F-950D-27C9-EEAC44061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BCEFBF-AFBD-D3E1-C698-86DA0B525A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6216DD-CBC1-E2EB-73F0-59288637CF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423EBF-A97E-44AA-A4B2-8135ED957613}" type="datetime1">
              <a:rPr lang="en-US" smtClean="0"/>
              <a:t>10/11/2022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E8162-5F52-5DC6-4F87-EEB369D318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EB8DA8-EC5D-979F-93F1-D873D60B9C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996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2D2DF3-E1C5-63B9-7367-698D7EE2F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7F96CA9-6A35-D9BE-8E21-3FE26DD32D22}"/>
              </a:ext>
            </a:extLst>
          </p:cNvPr>
          <p:cNvSpPr txBox="1"/>
          <p:nvPr/>
        </p:nvSpPr>
        <p:spPr>
          <a:xfrm>
            <a:off x="3113978" y="5231172"/>
            <a:ext cx="7622329" cy="64633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Figure 1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. Inclusion flow chart for patient information from the MIMIC IV database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6AF7764-C6E1-5BA3-E765-38400C5CA5AA}"/>
              </a:ext>
            </a:extLst>
          </p:cNvPr>
          <p:cNvGrpSpPr/>
          <p:nvPr/>
        </p:nvGrpSpPr>
        <p:grpSpPr>
          <a:xfrm>
            <a:off x="3262117" y="1007401"/>
            <a:ext cx="7474190" cy="3900956"/>
            <a:chOff x="3262117" y="1007401"/>
            <a:chExt cx="7474190" cy="3900956"/>
          </a:xfrm>
        </p:grpSpPr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45BD5F09-4E11-E8F7-397D-DC75E49F6D47}"/>
                </a:ext>
              </a:extLst>
            </p:cNvPr>
            <p:cNvCxnSpPr>
              <a:cxnSpLocks/>
            </p:cNvCxnSpPr>
            <p:nvPr/>
          </p:nvCxnSpPr>
          <p:spPr>
            <a:xfrm>
              <a:off x="5329034" y="2362080"/>
              <a:ext cx="216955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E1AA95C-A30A-2456-9B51-93711BEC7599}"/>
                </a:ext>
              </a:extLst>
            </p:cNvPr>
            <p:cNvGrpSpPr/>
            <p:nvPr/>
          </p:nvGrpSpPr>
          <p:grpSpPr>
            <a:xfrm>
              <a:off x="3262117" y="1007401"/>
              <a:ext cx="4133839" cy="3900956"/>
              <a:chOff x="6219698" y="4115211"/>
              <a:chExt cx="3938323" cy="2773757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D7076A2-976C-F92C-FE9A-4E5752FEFE36}"/>
                  </a:ext>
                </a:extLst>
              </p:cNvPr>
              <p:cNvSpPr/>
              <p:nvPr/>
            </p:nvSpPr>
            <p:spPr>
              <a:xfrm>
                <a:off x="6219700" y="4115211"/>
                <a:ext cx="3938321" cy="507036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Patients on mechanical ventilation (MV)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(n =11,717)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DE6B1FF-524B-9D0C-8171-E82DC07943AF}"/>
                  </a:ext>
                </a:extLst>
              </p:cNvPr>
              <p:cNvSpPr/>
              <p:nvPr/>
            </p:nvSpPr>
            <p:spPr>
              <a:xfrm>
                <a:off x="6223320" y="6248887"/>
                <a:ext cx="1828800" cy="64008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MV restarted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Extubation Failure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(n = 1,339)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6024FB4-0AE2-02AA-297A-0CFBF645902B}"/>
                  </a:ext>
                </a:extLst>
              </p:cNvPr>
              <p:cNvSpPr/>
              <p:nvPr/>
            </p:nvSpPr>
            <p:spPr>
              <a:xfrm>
                <a:off x="8329219" y="6248888"/>
                <a:ext cx="1828800" cy="64008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MV not restarted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Extubation Success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(n = 6,075)</a:t>
                </a:r>
              </a:p>
            </p:txBody>
          </p: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41682204-30EF-76A9-1F6B-48F835DA7481}"/>
                  </a:ext>
                </a:extLst>
              </p:cNvPr>
              <p:cNvCxnSpPr>
                <a:cxnSpLocks/>
                <a:stCxn id="15" idx="2"/>
                <a:endCxn id="10" idx="0"/>
              </p:cNvCxnSpPr>
              <p:nvPr/>
            </p:nvCxnSpPr>
            <p:spPr>
              <a:xfrm flipH="1">
                <a:off x="7137720" y="6019348"/>
                <a:ext cx="1051139" cy="22954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100B4E1F-1C2C-E2B1-BBBA-69C48989DE6D}"/>
                  </a:ext>
                </a:extLst>
              </p:cNvPr>
              <p:cNvCxnSpPr>
                <a:cxnSpLocks/>
                <a:stCxn id="15" idx="2"/>
                <a:endCxn id="11" idx="0"/>
              </p:cNvCxnSpPr>
              <p:nvPr/>
            </p:nvCxnSpPr>
            <p:spPr>
              <a:xfrm>
                <a:off x="8188858" y="6019348"/>
                <a:ext cx="1054760" cy="22954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C79E53F-29FA-2C3B-3F67-BF36DE7903D5}"/>
                  </a:ext>
                </a:extLst>
              </p:cNvPr>
              <p:cNvSpPr/>
              <p:nvPr/>
            </p:nvSpPr>
            <p:spPr>
              <a:xfrm>
                <a:off x="6219698" y="5534652"/>
                <a:ext cx="3938321" cy="484698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First intubation, for 10-98 hours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(n = 7,424)</a:t>
                </a:r>
              </a:p>
            </p:txBody>
          </p: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633F9C0F-4E85-23E7-9F11-A2FA624007DC}"/>
                  </a:ext>
                </a:extLst>
              </p:cNvPr>
              <p:cNvCxnSpPr>
                <a:cxnSpLocks/>
                <a:stCxn id="8" idx="2"/>
                <a:endCxn id="15" idx="0"/>
              </p:cNvCxnSpPr>
              <p:nvPr/>
            </p:nvCxnSpPr>
            <p:spPr>
              <a:xfrm flipH="1">
                <a:off x="8188859" y="4622247"/>
                <a:ext cx="2" cy="91240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9CE21844-6B05-5746-926D-3CFB2E98797D}"/>
                </a:ext>
              </a:extLst>
            </p:cNvPr>
            <p:cNvSpPr/>
            <p:nvPr/>
          </p:nvSpPr>
          <p:spPr>
            <a:xfrm>
              <a:off x="7498591" y="1828873"/>
              <a:ext cx="3237716" cy="106641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4,293 Patients excluded:</a:t>
              </a:r>
            </a:p>
            <a:p>
              <a:pPr marL="0" marR="0" lvl="0" indent="1682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Not 1</a:t>
              </a:r>
              <a:r>
                <a:rPr kumimoji="0" lang="en-US" sz="14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st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intubation event</a:t>
              </a:r>
            </a:p>
            <a:p>
              <a:pPr marL="0" marR="0" lvl="0" indent="1682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Intubated for &lt;10 hours of &gt;98 hours</a:t>
              </a:r>
            </a:p>
            <a:p>
              <a:pPr marL="0" marR="0" lvl="0" indent="1682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Missing key variables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07232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78</Words>
  <Application>Microsoft Office PowerPoint</Application>
  <PresentationFormat>Widescreen</PresentationFormat>
  <Paragraphs>17</Paragraphs>
  <Slides>1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Corrine Schwier</dc:creator>
  <cp:lastModifiedBy>Corrine Schwier</cp:lastModifiedBy>
  <cp:revision>1</cp:revision>
  <dcterms:created xsi:type="dcterms:W3CDTF">2022-10-11T05:29:12Z</dcterms:created>
  <dcterms:modified xsi:type="dcterms:W3CDTF">2022-10-11T05:31:35Z</dcterms:modified>
</cp:coreProperties>
</file>