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58142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93998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/>
              <a:t>Linear B-cell epitopes were highlighted as sphere in prefusion structure of trimer spike protein. 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2213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USER-</cp:lastModifiedBy>
  <cp:revision>3</cp:revision>
  <dcterms:created xsi:type="dcterms:W3CDTF">2020-03-29T08:31:31Z</dcterms:created>
  <dcterms:modified xsi:type="dcterms:W3CDTF">2020-03-29T08:38:49Z</dcterms:modified>
</cp:coreProperties>
</file>