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howGuides="1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山 正彦" userId="820038d8bd625a83" providerId="LiveId" clId="{11508B7D-1F41-4BEF-9E88-AD97EF897AAE}"/>
    <pc:docChg chg="modSld">
      <pc:chgData name="西山 正彦" userId="820038d8bd625a83" providerId="LiveId" clId="{11508B7D-1F41-4BEF-9E88-AD97EF897AAE}" dt="2023-01-03T05:42:35.083" v="3" actId="20577"/>
      <pc:docMkLst>
        <pc:docMk/>
      </pc:docMkLst>
      <pc:sldChg chg="modSp mod">
        <pc:chgData name="西山 正彦" userId="820038d8bd625a83" providerId="LiveId" clId="{11508B7D-1F41-4BEF-9E88-AD97EF897AAE}" dt="2023-01-03T05:42:35.083" v="3" actId="20577"/>
        <pc:sldMkLst>
          <pc:docMk/>
          <pc:sldMk cId="3731000412" sldId="257"/>
        </pc:sldMkLst>
        <pc:spChg chg="mod">
          <ac:chgData name="西山 正彦" userId="820038d8bd625a83" providerId="LiveId" clId="{11508B7D-1F41-4BEF-9E88-AD97EF897AAE}" dt="2023-01-03T05:42:35.083" v="3" actId="20577"/>
          <ac:spMkLst>
            <pc:docMk/>
            <pc:sldMk cId="3731000412" sldId="257"/>
            <ac:spMk id="2" creationId="{AAB8971A-CDA6-DC2E-17F0-E2654700407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kawabata_reika\Desktop\&#20316;&#26989;&#12501;&#12457;&#12523;&#12479;&#12441;\ddTCip_Re-analysis_Sept2017\Efficacy\Efficacy_GEx_&#20104;&#28204;&#24335;&#24403;&#12390;&#12399;&#12417;_rev_1709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kawabata_reika\Desktop\&#20316;&#26989;&#12501;&#12457;&#12523;&#12479;&#12441;\ddTCip_Re-analysis_Sept2017\Efficacy\Efficacy_GEx_&#20104;&#28204;&#24335;&#24403;&#12390;&#12399;&#12417;_rev_1709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kawabata_reika\Desktop\&#20316;&#26989;&#12501;&#12457;&#12523;&#12479;&#12441;\ddTCip_Re-analysis_Sept2017\Efficacy\Efficacy_GEx_&#20104;&#28204;&#24335;&#24403;&#12390;&#12399;&#12417;_rev_17091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15641983551403"/>
          <c:y val="4.3056497971404477E-2"/>
          <c:w val="0.64320717405597105"/>
          <c:h val="0.70627234857455867"/>
        </c:manualLayout>
      </c:layout>
      <c:scatterChart>
        <c:scatterStyle val="lineMarker"/>
        <c:varyColors val="0"/>
        <c:ser>
          <c:idx val="0"/>
          <c:order val="0"/>
          <c:tx>
            <c:strRef>
              <c:f>'comp 64 cases'!$CW$5</c:f>
              <c:strCache>
                <c:ptCount val="1"/>
                <c:pt idx="0">
                  <c:v>Observed ln[PFS]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4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2700" cap="rnd">
                <a:solidFill>
                  <a:schemeClr val="tx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'comp 64 cases'!$CV$6:$CV$69</c:f>
              <c:numCache>
                <c:formatCode>0.000</c:formatCode>
                <c:ptCount val="64"/>
                <c:pt idx="0">
                  <c:v>6.1079889999999999</c:v>
                </c:pt>
                <c:pt idx="1">
                  <c:v>6.0717369999999997</c:v>
                </c:pt>
                <c:pt idx="2">
                  <c:v>6.1088329999999997</c:v>
                </c:pt>
                <c:pt idx="3">
                  <c:v>6.1175919999999993</c:v>
                </c:pt>
                <c:pt idx="4">
                  <c:v>6.1190329999999991</c:v>
                </c:pt>
                <c:pt idx="5">
                  <c:v>6.124212</c:v>
                </c:pt>
                <c:pt idx="6">
                  <c:v>6.1271559999999994</c:v>
                </c:pt>
                <c:pt idx="7">
                  <c:v>6.1187469999999999</c:v>
                </c:pt>
                <c:pt idx="8">
                  <c:v>6.1339489999999994</c:v>
                </c:pt>
                <c:pt idx="9">
                  <c:v>6.1152160000000002</c:v>
                </c:pt>
                <c:pt idx="10">
                  <c:v>6.083107</c:v>
                </c:pt>
                <c:pt idx="11">
                  <c:v>6.2032849999999993</c:v>
                </c:pt>
                <c:pt idx="12">
                  <c:v>6.1193879999999998</c:v>
                </c:pt>
                <c:pt idx="13">
                  <c:v>6.1255170000000003</c:v>
                </c:pt>
                <c:pt idx="14">
                  <c:v>6.1192329999999986</c:v>
                </c:pt>
                <c:pt idx="15">
                  <c:v>6.1312600000000002</c:v>
                </c:pt>
                <c:pt idx="16">
                  <c:v>6.0964519999999993</c:v>
                </c:pt>
                <c:pt idx="17">
                  <c:v>6.1058779999999997</c:v>
                </c:pt>
                <c:pt idx="18">
                  <c:v>6.1225680000000011</c:v>
                </c:pt>
                <c:pt idx="19">
                  <c:v>6.1221680000000003</c:v>
                </c:pt>
                <c:pt idx="20">
                  <c:v>6.1241749999999993</c:v>
                </c:pt>
                <c:pt idx="21">
                  <c:v>6.1274189999999997</c:v>
                </c:pt>
                <c:pt idx="22">
                  <c:v>6.1180019999999988</c:v>
                </c:pt>
                <c:pt idx="23">
                  <c:v>6.1020859999999999</c:v>
                </c:pt>
                <c:pt idx="24">
                  <c:v>6.1499509999999997</c:v>
                </c:pt>
                <c:pt idx="25">
                  <c:v>6.0999649999999992</c:v>
                </c:pt>
                <c:pt idx="26">
                  <c:v>6.1188459999999996</c:v>
                </c:pt>
                <c:pt idx="27">
                  <c:v>6.1305199999999989</c:v>
                </c:pt>
                <c:pt idx="28">
                  <c:v>6.1271969999999998</c:v>
                </c:pt>
                <c:pt idx="29">
                  <c:v>6.1349519999999993</c:v>
                </c:pt>
                <c:pt idx="30">
                  <c:v>6.124962</c:v>
                </c:pt>
                <c:pt idx="31">
                  <c:v>5.9441069999999998</c:v>
                </c:pt>
                <c:pt idx="32">
                  <c:v>6.1028339999999996</c:v>
                </c:pt>
                <c:pt idx="33">
                  <c:v>6.1205479999999994</c:v>
                </c:pt>
                <c:pt idx="34">
                  <c:v>6.1459079999999986</c:v>
                </c:pt>
                <c:pt idx="35">
                  <c:v>6.1464449999999999</c:v>
                </c:pt>
                <c:pt idx="36">
                  <c:v>6.0981070000000006</c:v>
                </c:pt>
                <c:pt idx="37">
                  <c:v>6.1377290000000002</c:v>
                </c:pt>
                <c:pt idx="38">
                  <c:v>6.1199680000000001</c:v>
                </c:pt>
                <c:pt idx="39">
                  <c:v>6.1824909999999997</c:v>
                </c:pt>
                <c:pt idx="40">
                  <c:v>6.1250540000000004</c:v>
                </c:pt>
                <c:pt idx="41">
                  <c:v>6.1462859999999999</c:v>
                </c:pt>
                <c:pt idx="42">
                  <c:v>6.1214619999999993</c:v>
                </c:pt>
                <c:pt idx="43">
                  <c:v>6.1118499999999996</c:v>
                </c:pt>
                <c:pt idx="44">
                  <c:v>6.1194210000000009</c:v>
                </c:pt>
                <c:pt idx="45">
                  <c:v>6.1918600000000001</c:v>
                </c:pt>
                <c:pt idx="46">
                  <c:v>6.1384329999999991</c:v>
                </c:pt>
                <c:pt idx="47">
                  <c:v>6.1229329999999997</c:v>
                </c:pt>
                <c:pt idx="48">
                  <c:v>6.1067989999999988</c:v>
                </c:pt>
                <c:pt idx="49">
                  <c:v>6.1180580000000004</c:v>
                </c:pt>
                <c:pt idx="50">
                  <c:v>6.1217560000000004</c:v>
                </c:pt>
                <c:pt idx="51">
                  <c:v>6.2176289999999996</c:v>
                </c:pt>
                <c:pt idx="52">
                  <c:v>6.1391020000000012</c:v>
                </c:pt>
                <c:pt idx="53">
                  <c:v>6.123348</c:v>
                </c:pt>
                <c:pt idx="54">
                  <c:v>6.1209289999999994</c:v>
                </c:pt>
                <c:pt idx="55">
                  <c:v>6.0494940000000001</c:v>
                </c:pt>
                <c:pt idx="56">
                  <c:v>6.1044609999999997</c:v>
                </c:pt>
                <c:pt idx="57">
                  <c:v>6.1262389999999991</c:v>
                </c:pt>
                <c:pt idx="58">
                  <c:v>6.111904</c:v>
                </c:pt>
                <c:pt idx="59">
                  <c:v>6.1197779999999993</c:v>
                </c:pt>
                <c:pt idx="60">
                  <c:v>6.1311619999999998</c:v>
                </c:pt>
                <c:pt idx="61">
                  <c:v>6.1191289999999992</c:v>
                </c:pt>
                <c:pt idx="62">
                  <c:v>6.0960729999999996</c:v>
                </c:pt>
                <c:pt idx="63">
                  <c:v>6.1241539999999999</c:v>
                </c:pt>
              </c:numCache>
            </c:numRef>
          </c:xVal>
          <c:yVal>
            <c:numRef>
              <c:f>'comp 64 cases'!$CW$6:$CW$69</c:f>
              <c:numCache>
                <c:formatCode>General</c:formatCode>
                <c:ptCount val="64"/>
                <c:pt idx="0">
                  <c:v>6.44</c:v>
                </c:pt>
                <c:pt idx="1">
                  <c:v>6.1</c:v>
                </c:pt>
                <c:pt idx="2">
                  <c:v>6.67</c:v>
                </c:pt>
                <c:pt idx="3">
                  <c:v>6.78</c:v>
                </c:pt>
                <c:pt idx="4">
                  <c:v>6.23</c:v>
                </c:pt>
                <c:pt idx="5">
                  <c:v>6.4</c:v>
                </c:pt>
                <c:pt idx="6">
                  <c:v>5.6</c:v>
                </c:pt>
                <c:pt idx="7">
                  <c:v>5.12</c:v>
                </c:pt>
                <c:pt idx="8">
                  <c:v>6.4</c:v>
                </c:pt>
                <c:pt idx="9">
                  <c:v>4.93</c:v>
                </c:pt>
                <c:pt idx="10">
                  <c:v>5.25</c:v>
                </c:pt>
                <c:pt idx="11">
                  <c:v>7.08</c:v>
                </c:pt>
                <c:pt idx="12">
                  <c:v>5.83</c:v>
                </c:pt>
                <c:pt idx="13">
                  <c:v>6.82</c:v>
                </c:pt>
                <c:pt idx="14">
                  <c:v>5.12</c:v>
                </c:pt>
                <c:pt idx="15">
                  <c:v>4.78</c:v>
                </c:pt>
                <c:pt idx="16">
                  <c:v>6.16</c:v>
                </c:pt>
                <c:pt idx="17">
                  <c:v>5.65</c:v>
                </c:pt>
                <c:pt idx="18">
                  <c:v>6.72</c:v>
                </c:pt>
                <c:pt idx="19">
                  <c:v>6.39</c:v>
                </c:pt>
                <c:pt idx="20">
                  <c:v>5.7</c:v>
                </c:pt>
                <c:pt idx="21">
                  <c:v>4.62</c:v>
                </c:pt>
                <c:pt idx="22">
                  <c:v>6.56</c:v>
                </c:pt>
                <c:pt idx="23">
                  <c:v>6.44</c:v>
                </c:pt>
                <c:pt idx="24">
                  <c:v>7.06</c:v>
                </c:pt>
                <c:pt idx="25">
                  <c:v>6.32</c:v>
                </c:pt>
                <c:pt idx="26">
                  <c:v>6.82</c:v>
                </c:pt>
                <c:pt idx="27">
                  <c:v>5.08</c:v>
                </c:pt>
                <c:pt idx="28">
                  <c:v>6.49</c:v>
                </c:pt>
                <c:pt idx="29">
                  <c:v>6.87</c:v>
                </c:pt>
                <c:pt idx="30">
                  <c:v>6.49</c:v>
                </c:pt>
                <c:pt idx="31">
                  <c:v>5.23</c:v>
                </c:pt>
                <c:pt idx="32">
                  <c:v>5.73</c:v>
                </c:pt>
                <c:pt idx="33">
                  <c:v>6.42</c:v>
                </c:pt>
                <c:pt idx="34">
                  <c:v>6.33</c:v>
                </c:pt>
                <c:pt idx="35">
                  <c:v>6.07</c:v>
                </c:pt>
                <c:pt idx="36">
                  <c:v>6.75</c:v>
                </c:pt>
                <c:pt idx="37">
                  <c:v>6.5</c:v>
                </c:pt>
                <c:pt idx="38">
                  <c:v>5.91</c:v>
                </c:pt>
                <c:pt idx="39">
                  <c:v>6.31</c:v>
                </c:pt>
                <c:pt idx="40">
                  <c:v>6.13</c:v>
                </c:pt>
                <c:pt idx="41">
                  <c:v>4.33</c:v>
                </c:pt>
                <c:pt idx="42">
                  <c:v>4.6100000000000003</c:v>
                </c:pt>
                <c:pt idx="43">
                  <c:v>6.18</c:v>
                </c:pt>
                <c:pt idx="44">
                  <c:v>5</c:v>
                </c:pt>
                <c:pt idx="45">
                  <c:v>6.36</c:v>
                </c:pt>
                <c:pt idx="46">
                  <c:v>6.19</c:v>
                </c:pt>
                <c:pt idx="47">
                  <c:v>6.26</c:v>
                </c:pt>
                <c:pt idx="48">
                  <c:v>5.88</c:v>
                </c:pt>
                <c:pt idx="49">
                  <c:v>6.42</c:v>
                </c:pt>
                <c:pt idx="50">
                  <c:v>5.98</c:v>
                </c:pt>
                <c:pt idx="51">
                  <c:v>4.45</c:v>
                </c:pt>
                <c:pt idx="52">
                  <c:v>6.39</c:v>
                </c:pt>
                <c:pt idx="53">
                  <c:v>5.21</c:v>
                </c:pt>
                <c:pt idx="54">
                  <c:v>6.81</c:v>
                </c:pt>
                <c:pt idx="55">
                  <c:v>6.28</c:v>
                </c:pt>
                <c:pt idx="56">
                  <c:v>4.9000000000000004</c:v>
                </c:pt>
                <c:pt idx="57">
                  <c:v>6.24</c:v>
                </c:pt>
                <c:pt idx="58">
                  <c:v>5.48</c:v>
                </c:pt>
                <c:pt idx="59">
                  <c:v>6.15</c:v>
                </c:pt>
                <c:pt idx="60">
                  <c:v>6.34</c:v>
                </c:pt>
                <c:pt idx="61">
                  <c:v>6.11</c:v>
                </c:pt>
                <c:pt idx="62">
                  <c:v>6.29</c:v>
                </c:pt>
                <c:pt idx="63">
                  <c:v>5.73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562-41D5-BA38-E119A45351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862382640"/>
        <c:axId val="-486150864"/>
      </c:scatterChart>
      <c:valAx>
        <c:axId val="-862382640"/>
        <c:scaling>
          <c:orientation val="minMax"/>
        </c:scaling>
        <c:delete val="0"/>
        <c:axPos val="b"/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-486150864"/>
        <c:crosses val="autoZero"/>
        <c:crossBetween val="midCat"/>
      </c:valAx>
      <c:valAx>
        <c:axId val="-486150864"/>
        <c:scaling>
          <c:orientation val="minMax"/>
          <c:min val="4"/>
        </c:scaling>
        <c:delete val="0"/>
        <c:axPos val="l"/>
        <c:numFmt formatCode="#,##0.0_);[Red]\(#,##0.0\)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-862382640"/>
        <c:crosses val="autoZero"/>
        <c:crossBetween val="midCat"/>
        <c:majorUnit val="1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517037629315999"/>
          <c:y val="5.6306112144238231E-2"/>
          <c:w val="0.65490111932082595"/>
          <c:h val="0.71375608073991059"/>
        </c:manualLayout>
      </c:layout>
      <c:scatterChart>
        <c:scatterStyle val="lineMarker"/>
        <c:varyColors val="0"/>
        <c:ser>
          <c:idx val="0"/>
          <c:order val="0"/>
          <c:tx>
            <c:strRef>
              <c:f>'comp 64 cases'!$DG$5</c:f>
              <c:strCache>
                <c:ptCount val="1"/>
                <c:pt idx="0">
                  <c:v>Observed ln[PFS]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4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2700" cap="rnd">
                <a:solidFill>
                  <a:schemeClr val="tx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'comp 64 cases'!$DF$6:$DF$69</c:f>
              <c:numCache>
                <c:formatCode>General</c:formatCode>
                <c:ptCount val="64"/>
                <c:pt idx="0">
                  <c:v>6.4407329999999998</c:v>
                </c:pt>
                <c:pt idx="1">
                  <c:v>6.554755000000001</c:v>
                </c:pt>
                <c:pt idx="2">
                  <c:v>6.4970749999999997</c:v>
                </c:pt>
                <c:pt idx="3">
                  <c:v>6.3581159999999999</c:v>
                </c:pt>
                <c:pt idx="4">
                  <c:v>6.4749309999999989</c:v>
                </c:pt>
                <c:pt idx="5">
                  <c:v>6.3494849999999996</c:v>
                </c:pt>
                <c:pt idx="6">
                  <c:v>6.3831629999999997</c:v>
                </c:pt>
                <c:pt idx="7">
                  <c:v>6.4687349999999997</c:v>
                </c:pt>
                <c:pt idx="8">
                  <c:v>6.4301840000000006</c:v>
                </c:pt>
                <c:pt idx="9">
                  <c:v>6.363969</c:v>
                </c:pt>
                <c:pt idx="10">
                  <c:v>6.5309779999999993</c:v>
                </c:pt>
                <c:pt idx="11">
                  <c:v>6.3912940000000003</c:v>
                </c:pt>
                <c:pt idx="12">
                  <c:v>6.4476009999999997</c:v>
                </c:pt>
                <c:pt idx="13">
                  <c:v>6.365278</c:v>
                </c:pt>
                <c:pt idx="14">
                  <c:v>6.3771350000000009</c:v>
                </c:pt>
                <c:pt idx="15">
                  <c:v>6.6893580000000012</c:v>
                </c:pt>
                <c:pt idx="16">
                  <c:v>6.5263679999999997</c:v>
                </c:pt>
                <c:pt idx="17">
                  <c:v>6.5399129999999994</c:v>
                </c:pt>
                <c:pt idx="18">
                  <c:v>6.4266449999999997</c:v>
                </c:pt>
                <c:pt idx="19">
                  <c:v>6.3680970000000006</c:v>
                </c:pt>
                <c:pt idx="20">
                  <c:v>6.3889870000000002</c:v>
                </c:pt>
                <c:pt idx="21">
                  <c:v>6.4397630000000001</c:v>
                </c:pt>
                <c:pt idx="22">
                  <c:v>6.4705890000000013</c:v>
                </c:pt>
                <c:pt idx="23">
                  <c:v>6.4701839999999997</c:v>
                </c:pt>
                <c:pt idx="24">
                  <c:v>6.8820679999999994</c:v>
                </c:pt>
                <c:pt idx="25">
                  <c:v>6.6010709999999992</c:v>
                </c:pt>
                <c:pt idx="26">
                  <c:v>6.3881309999999987</c:v>
                </c:pt>
                <c:pt idx="27">
                  <c:v>6.5260959999999999</c:v>
                </c:pt>
                <c:pt idx="28">
                  <c:v>6.3943640000000004</c:v>
                </c:pt>
                <c:pt idx="29">
                  <c:v>6.3854279999999992</c:v>
                </c:pt>
                <c:pt idx="30">
                  <c:v>6.7125260000000004</c:v>
                </c:pt>
                <c:pt idx="31">
                  <c:v>7.0724039999999988</c:v>
                </c:pt>
                <c:pt idx="32">
                  <c:v>6.5179299999999998</c:v>
                </c:pt>
                <c:pt idx="33">
                  <c:v>6.7349989999999993</c:v>
                </c:pt>
                <c:pt idx="34">
                  <c:v>6.3847140000000007</c:v>
                </c:pt>
                <c:pt idx="35">
                  <c:v>6.4223150000000002</c:v>
                </c:pt>
                <c:pt idx="36">
                  <c:v>6.4486270000000001</c:v>
                </c:pt>
                <c:pt idx="37">
                  <c:v>6.5568160000000004</c:v>
                </c:pt>
                <c:pt idx="38">
                  <c:v>6.5365539999999998</c:v>
                </c:pt>
                <c:pt idx="39">
                  <c:v>6.5740299999999996</c:v>
                </c:pt>
                <c:pt idx="40">
                  <c:v>6.4898449999999999</c:v>
                </c:pt>
                <c:pt idx="41">
                  <c:v>5.9168460000000014</c:v>
                </c:pt>
                <c:pt idx="42">
                  <c:v>6.4928190000000008</c:v>
                </c:pt>
                <c:pt idx="43">
                  <c:v>6.7771869999999996</c:v>
                </c:pt>
                <c:pt idx="44">
                  <c:v>6.5151089999999998</c:v>
                </c:pt>
                <c:pt idx="45">
                  <c:v>6.4275800000000007</c:v>
                </c:pt>
                <c:pt idx="46">
                  <c:v>6.4654619999999996</c:v>
                </c:pt>
                <c:pt idx="47">
                  <c:v>6.4571390000000006</c:v>
                </c:pt>
                <c:pt idx="48">
                  <c:v>6.4125479999999992</c:v>
                </c:pt>
                <c:pt idx="49">
                  <c:v>6.6031930000000001</c:v>
                </c:pt>
                <c:pt idx="50">
                  <c:v>6.4187919999999998</c:v>
                </c:pt>
                <c:pt idx="51">
                  <c:v>6.6514679999999986</c:v>
                </c:pt>
                <c:pt idx="52">
                  <c:v>7.3025419999999999</c:v>
                </c:pt>
                <c:pt idx="53">
                  <c:v>6.4186840000000007</c:v>
                </c:pt>
                <c:pt idx="54">
                  <c:v>6.3383669999999999</c:v>
                </c:pt>
                <c:pt idx="55">
                  <c:v>6.3507949999999997</c:v>
                </c:pt>
                <c:pt idx="56">
                  <c:v>6.6212979999999986</c:v>
                </c:pt>
                <c:pt idx="57">
                  <c:v>6.4239350000000002</c:v>
                </c:pt>
                <c:pt idx="58">
                  <c:v>6.4876620000000003</c:v>
                </c:pt>
                <c:pt idx="59">
                  <c:v>6.6834499999999997</c:v>
                </c:pt>
                <c:pt idx="60">
                  <c:v>7.0093839999999998</c:v>
                </c:pt>
                <c:pt idx="61">
                  <c:v>6.3967349999999987</c:v>
                </c:pt>
                <c:pt idx="62">
                  <c:v>6.516114</c:v>
                </c:pt>
                <c:pt idx="63">
                  <c:v>6.499784</c:v>
                </c:pt>
              </c:numCache>
            </c:numRef>
          </c:xVal>
          <c:yVal>
            <c:numRef>
              <c:f>'comp 64 cases'!$DG$6:$DG$69</c:f>
              <c:numCache>
                <c:formatCode>General</c:formatCode>
                <c:ptCount val="64"/>
                <c:pt idx="0">
                  <c:v>6.44</c:v>
                </c:pt>
                <c:pt idx="1">
                  <c:v>6.1</c:v>
                </c:pt>
                <c:pt idx="2">
                  <c:v>6.67</c:v>
                </c:pt>
                <c:pt idx="3">
                  <c:v>6.78</c:v>
                </c:pt>
                <c:pt idx="4">
                  <c:v>6.23</c:v>
                </c:pt>
                <c:pt idx="5">
                  <c:v>6.4</c:v>
                </c:pt>
                <c:pt idx="6">
                  <c:v>5.6</c:v>
                </c:pt>
                <c:pt idx="7">
                  <c:v>5.12</c:v>
                </c:pt>
                <c:pt idx="8">
                  <c:v>6.4</c:v>
                </c:pt>
                <c:pt idx="9">
                  <c:v>4.93</c:v>
                </c:pt>
                <c:pt idx="10">
                  <c:v>5.25</c:v>
                </c:pt>
                <c:pt idx="11">
                  <c:v>7.08</c:v>
                </c:pt>
                <c:pt idx="12">
                  <c:v>5.83</c:v>
                </c:pt>
                <c:pt idx="13">
                  <c:v>6.82</c:v>
                </c:pt>
                <c:pt idx="14">
                  <c:v>5.12</c:v>
                </c:pt>
                <c:pt idx="15">
                  <c:v>4.78</c:v>
                </c:pt>
                <c:pt idx="16">
                  <c:v>6.16</c:v>
                </c:pt>
                <c:pt idx="17">
                  <c:v>5.65</c:v>
                </c:pt>
                <c:pt idx="18">
                  <c:v>6.72</c:v>
                </c:pt>
                <c:pt idx="19">
                  <c:v>6.39</c:v>
                </c:pt>
                <c:pt idx="20">
                  <c:v>5.7</c:v>
                </c:pt>
                <c:pt idx="21">
                  <c:v>4.62</c:v>
                </c:pt>
                <c:pt idx="22">
                  <c:v>6.56</c:v>
                </c:pt>
                <c:pt idx="23">
                  <c:v>6.44</c:v>
                </c:pt>
                <c:pt idx="24">
                  <c:v>7.06</c:v>
                </c:pt>
                <c:pt idx="25">
                  <c:v>6.32</c:v>
                </c:pt>
                <c:pt idx="26">
                  <c:v>6.82</c:v>
                </c:pt>
                <c:pt idx="27">
                  <c:v>5.08</c:v>
                </c:pt>
                <c:pt idx="28">
                  <c:v>6.49</c:v>
                </c:pt>
                <c:pt idx="29">
                  <c:v>6.87</c:v>
                </c:pt>
                <c:pt idx="30">
                  <c:v>6.49</c:v>
                </c:pt>
                <c:pt idx="31">
                  <c:v>5.23</c:v>
                </c:pt>
                <c:pt idx="32">
                  <c:v>5.73</c:v>
                </c:pt>
                <c:pt idx="33">
                  <c:v>6.42</c:v>
                </c:pt>
                <c:pt idx="34">
                  <c:v>6.33</c:v>
                </c:pt>
                <c:pt idx="35">
                  <c:v>6.07</c:v>
                </c:pt>
                <c:pt idx="36">
                  <c:v>6.75</c:v>
                </c:pt>
                <c:pt idx="37">
                  <c:v>6.5</c:v>
                </c:pt>
                <c:pt idx="38">
                  <c:v>5.91</c:v>
                </c:pt>
                <c:pt idx="39">
                  <c:v>6.31</c:v>
                </c:pt>
                <c:pt idx="40">
                  <c:v>6.13</c:v>
                </c:pt>
                <c:pt idx="41">
                  <c:v>4.33</c:v>
                </c:pt>
                <c:pt idx="42">
                  <c:v>4.6100000000000003</c:v>
                </c:pt>
                <c:pt idx="43">
                  <c:v>6.18</c:v>
                </c:pt>
                <c:pt idx="44">
                  <c:v>5</c:v>
                </c:pt>
                <c:pt idx="45">
                  <c:v>6.36</c:v>
                </c:pt>
                <c:pt idx="46">
                  <c:v>6.19</c:v>
                </c:pt>
                <c:pt idx="47">
                  <c:v>6.26</c:v>
                </c:pt>
                <c:pt idx="48">
                  <c:v>5.88</c:v>
                </c:pt>
                <c:pt idx="49">
                  <c:v>6.42</c:v>
                </c:pt>
                <c:pt idx="50">
                  <c:v>5.98</c:v>
                </c:pt>
                <c:pt idx="51">
                  <c:v>4.45</c:v>
                </c:pt>
                <c:pt idx="52">
                  <c:v>6.39</c:v>
                </c:pt>
                <c:pt idx="53">
                  <c:v>5.21</c:v>
                </c:pt>
                <c:pt idx="54">
                  <c:v>6.81</c:v>
                </c:pt>
                <c:pt idx="55">
                  <c:v>6.28</c:v>
                </c:pt>
                <c:pt idx="56">
                  <c:v>4.9000000000000004</c:v>
                </c:pt>
                <c:pt idx="57">
                  <c:v>6.24</c:v>
                </c:pt>
                <c:pt idx="58">
                  <c:v>5.48</c:v>
                </c:pt>
                <c:pt idx="59">
                  <c:v>6.15</c:v>
                </c:pt>
                <c:pt idx="60">
                  <c:v>6.34</c:v>
                </c:pt>
                <c:pt idx="61">
                  <c:v>6.11</c:v>
                </c:pt>
                <c:pt idx="62">
                  <c:v>6.29</c:v>
                </c:pt>
                <c:pt idx="63">
                  <c:v>5.73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2D6-4092-9A59-B4A7C9C80F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708616432"/>
        <c:axId val="-822034752"/>
      </c:scatterChart>
      <c:valAx>
        <c:axId val="-708616432"/>
        <c:scaling>
          <c:orientation val="minMax"/>
          <c:min val="5"/>
        </c:scaling>
        <c:delete val="0"/>
        <c:axPos val="b"/>
        <c:numFmt formatCode="#,##0.0_);[Red]\(#,##0.0\)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-822034752"/>
        <c:crosses val="autoZero"/>
        <c:crossBetween val="midCat"/>
        <c:majorUnit val="1"/>
      </c:valAx>
      <c:valAx>
        <c:axId val="-822034752"/>
        <c:scaling>
          <c:orientation val="minMax"/>
          <c:min val="4"/>
        </c:scaling>
        <c:delete val="0"/>
        <c:axPos val="l"/>
        <c:numFmt formatCode="#,##0.0_);[Red]\(#,##0.0\)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-708616432"/>
        <c:crosses val="autoZero"/>
        <c:crossBetween val="midCat"/>
        <c:majorUnit val="1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649603307109443"/>
          <c:y val="7.9710281371016836E-2"/>
          <c:w val="0.69998754183788925"/>
          <c:h val="0.76409051824235696"/>
        </c:manualLayout>
      </c:layout>
      <c:scatterChart>
        <c:scatterStyle val="lineMarker"/>
        <c:varyColors val="0"/>
        <c:ser>
          <c:idx val="0"/>
          <c:order val="0"/>
          <c:spPr>
            <a:ln w="31750" cap="rnd">
              <a:noFill/>
              <a:round/>
            </a:ln>
            <a:effectLst/>
          </c:spPr>
          <c:marker>
            <c:symbol val="circle"/>
            <c:size val="4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2700" cap="rnd">
                <a:solidFill>
                  <a:schemeClr val="tx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'comp 64 cases'!$DK$6:$DK$69</c:f>
              <c:numCache>
                <c:formatCode>0.000</c:formatCode>
                <c:ptCount val="64"/>
                <c:pt idx="0">
                  <c:v>4.3515924999999998</c:v>
                </c:pt>
                <c:pt idx="1">
                  <c:v>4.3700510000000001</c:v>
                </c:pt>
                <c:pt idx="2">
                  <c:v>4.3534178999999993</c:v>
                </c:pt>
                <c:pt idx="3">
                  <c:v>4.3529972999999993</c:v>
                </c:pt>
                <c:pt idx="4">
                  <c:v>4.3673708000000007</c:v>
                </c:pt>
                <c:pt idx="5">
                  <c:v>4.3589119999999992</c:v>
                </c:pt>
                <c:pt idx="6">
                  <c:v>4.3588109999999984</c:v>
                </c:pt>
                <c:pt idx="7">
                  <c:v>4.3729566999999987</c:v>
                </c:pt>
                <c:pt idx="8">
                  <c:v>4.3747381000000001</c:v>
                </c:pt>
                <c:pt idx="9">
                  <c:v>4.3638970999999991</c:v>
                </c:pt>
                <c:pt idx="10">
                  <c:v>4.3626987999999987</c:v>
                </c:pt>
                <c:pt idx="11">
                  <c:v>4.3711402000000001</c:v>
                </c:pt>
                <c:pt idx="12">
                  <c:v>4.3628514999999997</c:v>
                </c:pt>
                <c:pt idx="13">
                  <c:v>4.3523840999999992</c:v>
                </c:pt>
                <c:pt idx="14">
                  <c:v>4.3607193999999998</c:v>
                </c:pt>
                <c:pt idx="15">
                  <c:v>4.3588006000000004</c:v>
                </c:pt>
                <c:pt idx="16">
                  <c:v>4.3762264000000002</c:v>
                </c:pt>
                <c:pt idx="17">
                  <c:v>4.4207510999999986</c:v>
                </c:pt>
                <c:pt idx="18">
                  <c:v>4.3602176999999998</c:v>
                </c:pt>
                <c:pt idx="19">
                  <c:v>4.3553926000000001</c:v>
                </c:pt>
                <c:pt idx="20">
                  <c:v>4.3600250999999997</c:v>
                </c:pt>
                <c:pt idx="21">
                  <c:v>4.3571410999999998</c:v>
                </c:pt>
                <c:pt idx="22">
                  <c:v>4.3579024999999998</c:v>
                </c:pt>
                <c:pt idx="23">
                  <c:v>4.3601623999999992</c:v>
                </c:pt>
                <c:pt idx="24">
                  <c:v>4.3632715999999991</c:v>
                </c:pt>
                <c:pt idx="25">
                  <c:v>4.3827658999999999</c:v>
                </c:pt>
                <c:pt idx="26">
                  <c:v>4.3554040999999986</c:v>
                </c:pt>
                <c:pt idx="27">
                  <c:v>4.4114537</c:v>
                </c:pt>
                <c:pt idx="28">
                  <c:v>4.3586970000000003</c:v>
                </c:pt>
                <c:pt idx="29">
                  <c:v>4.3564282999999993</c:v>
                </c:pt>
                <c:pt idx="30">
                  <c:v>4.3814615999999997</c:v>
                </c:pt>
                <c:pt idx="31">
                  <c:v>4.3482678999999989</c:v>
                </c:pt>
                <c:pt idx="32">
                  <c:v>4.3807676999999998</c:v>
                </c:pt>
                <c:pt idx="33">
                  <c:v>4.3681464999999999</c:v>
                </c:pt>
                <c:pt idx="34">
                  <c:v>4.3665418000000003</c:v>
                </c:pt>
                <c:pt idx="35">
                  <c:v>4.3613455999999999</c:v>
                </c:pt>
                <c:pt idx="36">
                  <c:v>4.3507310000000006</c:v>
                </c:pt>
                <c:pt idx="37">
                  <c:v>4.355621199999999</c:v>
                </c:pt>
                <c:pt idx="38">
                  <c:v>4.3614690999999999</c:v>
                </c:pt>
                <c:pt idx="39">
                  <c:v>4.4178008999999996</c:v>
                </c:pt>
                <c:pt idx="40">
                  <c:v>4.3555856999999998</c:v>
                </c:pt>
                <c:pt idx="41">
                  <c:v>4.3791767000000004</c:v>
                </c:pt>
                <c:pt idx="42">
                  <c:v>4.3784387999999996</c:v>
                </c:pt>
                <c:pt idx="43">
                  <c:v>4.3685751999999987</c:v>
                </c:pt>
                <c:pt idx="44">
                  <c:v>4.390485599999999</c:v>
                </c:pt>
                <c:pt idx="45">
                  <c:v>4.3532942999999991</c:v>
                </c:pt>
                <c:pt idx="46">
                  <c:v>4.3638291999999996</c:v>
                </c:pt>
                <c:pt idx="47">
                  <c:v>4.3540542999999996</c:v>
                </c:pt>
                <c:pt idx="48">
                  <c:v>4.3595711000000001</c:v>
                </c:pt>
                <c:pt idx="49">
                  <c:v>4.3565414999999996</c:v>
                </c:pt>
                <c:pt idx="50">
                  <c:v>4.3523290999999986</c:v>
                </c:pt>
                <c:pt idx="51">
                  <c:v>4.3862169</c:v>
                </c:pt>
                <c:pt idx="52">
                  <c:v>4.3842793999999996</c:v>
                </c:pt>
                <c:pt idx="53">
                  <c:v>4.3576404999999996</c:v>
                </c:pt>
                <c:pt idx="54">
                  <c:v>4.3501703999999997</c:v>
                </c:pt>
                <c:pt idx="55">
                  <c:v>4.3640220999999997</c:v>
                </c:pt>
                <c:pt idx="56">
                  <c:v>4.3580867000000003</c:v>
                </c:pt>
                <c:pt idx="57">
                  <c:v>4.3612078999999992</c:v>
                </c:pt>
                <c:pt idx="58">
                  <c:v>4.3693749000000004</c:v>
                </c:pt>
                <c:pt idx="59">
                  <c:v>4.3655339</c:v>
                </c:pt>
                <c:pt idx="60">
                  <c:v>4.3669171000000002</c:v>
                </c:pt>
                <c:pt idx="61">
                  <c:v>4.3681422999999997</c:v>
                </c:pt>
                <c:pt idx="62">
                  <c:v>4.3736980000000001</c:v>
                </c:pt>
                <c:pt idx="63">
                  <c:v>4.3857508000000003</c:v>
                </c:pt>
              </c:numCache>
            </c:numRef>
          </c:xVal>
          <c:yVal>
            <c:numRef>
              <c:f>'comp 64 cases'!$DL$6:$DL$69</c:f>
              <c:numCache>
                <c:formatCode>General</c:formatCode>
                <c:ptCount val="64"/>
                <c:pt idx="0">
                  <c:v>6.44</c:v>
                </c:pt>
                <c:pt idx="1">
                  <c:v>6.1</c:v>
                </c:pt>
                <c:pt idx="2">
                  <c:v>6.67</c:v>
                </c:pt>
                <c:pt idx="3">
                  <c:v>6.78</c:v>
                </c:pt>
                <c:pt idx="4">
                  <c:v>6.23</c:v>
                </c:pt>
                <c:pt idx="5">
                  <c:v>6.4</c:v>
                </c:pt>
                <c:pt idx="6">
                  <c:v>5.6</c:v>
                </c:pt>
                <c:pt idx="7">
                  <c:v>5.12</c:v>
                </c:pt>
                <c:pt idx="8">
                  <c:v>6.4</c:v>
                </c:pt>
                <c:pt idx="9">
                  <c:v>4.93</c:v>
                </c:pt>
                <c:pt idx="10">
                  <c:v>5.25</c:v>
                </c:pt>
                <c:pt idx="11">
                  <c:v>7.08</c:v>
                </c:pt>
                <c:pt idx="12">
                  <c:v>5.83</c:v>
                </c:pt>
                <c:pt idx="13">
                  <c:v>6.82</c:v>
                </c:pt>
                <c:pt idx="14">
                  <c:v>5.12</c:v>
                </c:pt>
                <c:pt idx="15">
                  <c:v>4.78</c:v>
                </c:pt>
                <c:pt idx="16">
                  <c:v>6.16</c:v>
                </c:pt>
                <c:pt idx="17">
                  <c:v>5.65</c:v>
                </c:pt>
                <c:pt idx="18">
                  <c:v>6.72</c:v>
                </c:pt>
                <c:pt idx="19">
                  <c:v>6.39</c:v>
                </c:pt>
                <c:pt idx="20">
                  <c:v>5.7</c:v>
                </c:pt>
                <c:pt idx="21">
                  <c:v>4.62</c:v>
                </c:pt>
                <c:pt idx="22">
                  <c:v>6.56</c:v>
                </c:pt>
                <c:pt idx="23">
                  <c:v>6.44</c:v>
                </c:pt>
                <c:pt idx="24">
                  <c:v>7.06</c:v>
                </c:pt>
                <c:pt idx="25">
                  <c:v>6.32</c:v>
                </c:pt>
                <c:pt idx="26">
                  <c:v>6.82</c:v>
                </c:pt>
                <c:pt idx="27">
                  <c:v>5.08</c:v>
                </c:pt>
                <c:pt idx="28">
                  <c:v>6.49</c:v>
                </c:pt>
                <c:pt idx="29">
                  <c:v>6.87</c:v>
                </c:pt>
                <c:pt idx="30">
                  <c:v>6.49</c:v>
                </c:pt>
                <c:pt idx="31">
                  <c:v>5.23</c:v>
                </c:pt>
                <c:pt idx="32">
                  <c:v>5.73</c:v>
                </c:pt>
                <c:pt idx="33">
                  <c:v>6.42</c:v>
                </c:pt>
                <c:pt idx="34">
                  <c:v>6.33</c:v>
                </c:pt>
                <c:pt idx="35">
                  <c:v>6.07</c:v>
                </c:pt>
                <c:pt idx="36">
                  <c:v>6.75</c:v>
                </c:pt>
                <c:pt idx="37">
                  <c:v>6.5</c:v>
                </c:pt>
                <c:pt idx="38">
                  <c:v>5.91</c:v>
                </c:pt>
                <c:pt idx="39">
                  <c:v>6.31</c:v>
                </c:pt>
                <c:pt idx="40">
                  <c:v>6.13</c:v>
                </c:pt>
                <c:pt idx="41">
                  <c:v>4.33</c:v>
                </c:pt>
                <c:pt idx="42">
                  <c:v>4.6100000000000003</c:v>
                </c:pt>
                <c:pt idx="43">
                  <c:v>6.18</c:v>
                </c:pt>
                <c:pt idx="44">
                  <c:v>5</c:v>
                </c:pt>
                <c:pt idx="45">
                  <c:v>6.36</c:v>
                </c:pt>
                <c:pt idx="46">
                  <c:v>6.19</c:v>
                </c:pt>
                <c:pt idx="47">
                  <c:v>6.26</c:v>
                </c:pt>
                <c:pt idx="48">
                  <c:v>5.88</c:v>
                </c:pt>
                <c:pt idx="49">
                  <c:v>6.42</c:v>
                </c:pt>
                <c:pt idx="50">
                  <c:v>5.98</c:v>
                </c:pt>
                <c:pt idx="51">
                  <c:v>4.45</c:v>
                </c:pt>
                <c:pt idx="52">
                  <c:v>6.39</c:v>
                </c:pt>
                <c:pt idx="53">
                  <c:v>5.21</c:v>
                </c:pt>
                <c:pt idx="54">
                  <c:v>6.81</c:v>
                </c:pt>
                <c:pt idx="55">
                  <c:v>6.28</c:v>
                </c:pt>
                <c:pt idx="56">
                  <c:v>4.9000000000000004</c:v>
                </c:pt>
                <c:pt idx="57">
                  <c:v>6.24</c:v>
                </c:pt>
                <c:pt idx="58">
                  <c:v>5.48</c:v>
                </c:pt>
                <c:pt idx="59">
                  <c:v>6.15</c:v>
                </c:pt>
                <c:pt idx="60">
                  <c:v>6.34</c:v>
                </c:pt>
                <c:pt idx="61">
                  <c:v>6.11</c:v>
                </c:pt>
                <c:pt idx="62">
                  <c:v>6.29</c:v>
                </c:pt>
                <c:pt idx="63">
                  <c:v>5.73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90F-449B-8E88-A0C639D815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67132848"/>
        <c:axId val="-819787056"/>
      </c:scatterChart>
      <c:valAx>
        <c:axId val="-267132848"/>
        <c:scaling>
          <c:orientation val="minMax"/>
          <c:max val="5"/>
        </c:scaling>
        <c:delete val="0"/>
        <c:axPos val="b"/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-819787056"/>
        <c:crosses val="autoZero"/>
        <c:crossBetween val="midCat"/>
        <c:majorUnit val="0.5"/>
        <c:minorUnit val="0.2"/>
      </c:valAx>
      <c:valAx>
        <c:axId val="-819787056"/>
        <c:scaling>
          <c:orientation val="minMax"/>
          <c:min val="4"/>
        </c:scaling>
        <c:delete val="0"/>
        <c:axPos val="l"/>
        <c:numFmt formatCode="#,##0.0_);[Red]\(#,##0.0\)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-267132848"/>
        <c:crosses val="autoZero"/>
        <c:crossBetween val="midCat"/>
        <c:majorUnit val="1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5C2CF8-D27D-5B4E-1567-BAC6B74D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E37C2D0-A864-DF23-5F5A-7E9543CDAE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192A5-63E6-7AD6-99DD-817C4F5FE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08F77E-A517-D021-4BC3-48D843F48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AB9303-90A7-94B5-2AEF-F104BC1F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17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839814-B603-DB30-73A6-B2F24E5E2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CBECC2-5114-B20F-C654-2B8319AE3F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D2698B-FAFB-A97B-1AA3-275C819FC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D1FE7E-D8C1-37E6-C2BA-F14ED793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91FA93-9F81-54E5-EC3F-022DD128C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94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34AA517-D6E0-0450-E00E-0B8F7FFBC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9783FB-9576-146B-44D4-8B7AF92FF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6207A4-1AD1-E9B8-DA96-A29F04F2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1EFD4B-FA04-7A41-683A-B7AE0A780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CAD56E-076B-A0DC-EC66-E96312DBB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04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1A9DCA-964D-87E6-7DC2-6A4740BD9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7FAA82-7CE0-143C-418C-4C16F5060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62B214-B885-8259-CB6F-1F24A82CD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191467-1838-ED54-A9A2-AE0646BE0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188D4A-7BA8-E9D9-755F-8E8FBD55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87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116396-4B40-FD0E-C4C3-710F1B6DA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3322EDB-DDAB-7560-5DCE-2A64CE99A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3D6095-933E-1C33-3EBA-51CF285CD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D87485-8C96-0A8D-6A2F-23B7C106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A091B9-6856-8FA6-E6D4-A147407F5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15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5A8C58-EA29-7F6A-B20C-4D857E005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CE8F73-1CE6-2D28-A208-4C6FEFD505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0741BA-3B60-C448-F968-2A459B490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639A0A-4C6B-335C-0E59-86868D138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19ECF8-3DB3-D72D-8C28-074DF5E9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A31EF6-DF1F-C78D-3D83-A5F3776EC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85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67EC44-E330-2C0B-04BD-B638DF54A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DEFA8E-87A6-687B-310E-6A9BDC95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784B93-A736-97E3-2D4A-0787E2A20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585DA9D-1B5D-EC9F-E876-E20ABD2CF9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23435F7-E151-2677-808A-9EB26A8088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4CB19E5-7AEC-4679-8A25-AE008BE22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6C86A1B-0A35-8039-3042-1E23069C0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1735360-9622-62E9-8CF3-7B1BBEADD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97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CA65AE-6252-FE91-0F63-75D5F2EE1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AC6E25-E322-606B-7DFD-9DAC2E333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02B8E4-B2A1-47D6-1B2F-36FCD7A0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5037983-3230-0BCE-36A5-4CD2BF9A7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9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57C97BC-1FB1-EBAA-0321-849F27B3B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6038E3A-E98C-853F-4AEB-00CEAF792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90309C-5605-1060-0D9D-CFC051C07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31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882A4D-B312-8B5D-CB7C-E81F49502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8C0ECE-3B46-D0A9-8E46-B3F053C81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A93C330-623B-65D6-1B00-59486D924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5E5A71-3EC3-42BD-401B-F9BD0A021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1DFE71-11B0-F561-26A3-FBE0AF8A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C6E813-3709-15E8-581D-DB61ED7E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320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B2A4DA-9F83-E582-F9D1-BE4707237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5398E48-6BB5-7D5B-539F-BFED59223C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7ECFED-12FE-39AF-AB28-9DB3AA0AA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35811C-A5C4-9DF4-FEE5-A7D4815D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4AAB71C-30B0-6391-5843-51E2A32F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83262E-240D-B642-2692-22B8D05F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2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D71AA19-B726-751B-F5F4-CA1C04C0A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C77ED3-22DE-11F3-915D-CCCF8368C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AFB16F-E6B5-0616-C3E5-F333F7A2C5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2B6F4-B798-41CF-B721-7206C364DF4C}" type="datetimeFigureOut">
              <a:rPr kumimoji="1" lang="ja-JP" altLang="en-US" smtClean="0"/>
              <a:t>2023/1/3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BDABF0-BC82-7A88-20B7-595114F96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96836B-A8D1-3459-B6D5-1DAA6A022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0980C-56E0-40C3-AC1A-4C8CA0A191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93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AB8971A-CDA6-DC2E-17F0-E26547004071}"/>
              </a:ext>
            </a:extLst>
          </p:cNvPr>
          <p:cNvSpPr txBox="1"/>
          <p:nvPr/>
        </p:nvSpPr>
        <p:spPr>
          <a:xfrm>
            <a:off x="0" y="16428"/>
            <a:ext cx="2435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Fig. S1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5789354-3CAE-C1E3-8FCC-AA6539DD48E0}"/>
              </a:ext>
            </a:extLst>
          </p:cNvPr>
          <p:cNvSpPr/>
          <p:nvPr/>
        </p:nvSpPr>
        <p:spPr>
          <a:xfrm>
            <a:off x="2423592" y="1140329"/>
            <a:ext cx="35830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ln[PFS]=6.12+0.20*ln[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IL6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-0.081*ln[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BCL2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]+0.66*ln[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VEGF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-1.5*ln[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ERCC2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]+0.34*ln[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ABCB1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68AE9D0-246A-6456-4A93-0C135C0ACF86}"/>
              </a:ext>
            </a:extLst>
          </p:cNvPr>
          <p:cNvSpPr txBox="1"/>
          <p:nvPr/>
        </p:nvSpPr>
        <p:spPr>
          <a:xfrm>
            <a:off x="767408" y="2737064"/>
            <a:ext cx="198798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ゴシック" panose="020B0400000000000000" pitchFamily="50" charset="-128"/>
              </a:rPr>
              <a:t>ddTCip</a:t>
            </a:r>
            <a:r>
              <a:rPr lang="en-US" altLang="ja-JP" sz="16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ゴシック" panose="020B0400000000000000" pitchFamily="50" charset="-128"/>
              </a:rPr>
              <a:t> cohort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(non-censored 64 cases)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046CCEB-DC51-8268-DDB6-F22F138CA0A0}"/>
              </a:ext>
            </a:extLst>
          </p:cNvPr>
          <p:cNvSpPr/>
          <p:nvPr/>
        </p:nvSpPr>
        <p:spPr>
          <a:xfrm>
            <a:off x="5159896" y="1140329"/>
            <a:ext cx="36627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ln[PFS]=6.3+0.30*ln[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MYO5C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-0.17*ln[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SPINK1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]-0.82*ln[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ARMCX3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-0.059*ln[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PLEK2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]+0.50*ln[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PRSS11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-0.61*ln[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TNFSF13B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]+0.84*ln[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IFIT3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-0.34*ln[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BTN3A2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5162A14-CE8F-08F8-2B36-03E2F87C49AC}"/>
              </a:ext>
            </a:extLst>
          </p:cNvPr>
          <p:cNvSpPr/>
          <p:nvPr/>
        </p:nvSpPr>
        <p:spPr>
          <a:xfrm>
            <a:off x="8400256" y="1140329"/>
            <a:ext cx="28955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ln[PFS]=4.4-0.023*ln[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CISD1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altLang="ja-JP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+0.62*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IRF9</a:t>
            </a:r>
            <a:r>
              <a:rPr lang="en-US" altLang="ja-JP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]+0.26*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ln[</a:t>
            </a:r>
            <a:r>
              <a:rPr lang="en-US" altLang="ja-JP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NELL2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4DEA1F5-4325-4A40-B0D9-7DAED78FFBB3}"/>
              </a:ext>
            </a:extLst>
          </p:cNvPr>
          <p:cNvSpPr txBox="1"/>
          <p:nvPr/>
        </p:nvSpPr>
        <p:spPr>
          <a:xfrm>
            <a:off x="773820" y="4968004"/>
            <a:ext cx="20777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ゴシック" panose="020B0400000000000000" pitchFamily="50" charset="-128"/>
              </a:rPr>
              <a:t>TCGA cohort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(non-censored 189 cases)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00D6BDF-950D-83DF-4B2E-2529DE073557}"/>
              </a:ext>
            </a:extLst>
          </p:cNvPr>
          <p:cNvSpPr txBox="1"/>
          <p:nvPr/>
        </p:nvSpPr>
        <p:spPr>
          <a:xfrm>
            <a:off x="3632535" y="800130"/>
            <a:ext cx="1165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Formula-A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2A6FA3-70FC-0FAD-2118-744AF3884C68}"/>
              </a:ext>
            </a:extLst>
          </p:cNvPr>
          <p:cNvSpPr txBox="1"/>
          <p:nvPr/>
        </p:nvSpPr>
        <p:spPr>
          <a:xfrm>
            <a:off x="6458501" y="800130"/>
            <a:ext cx="1154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Formula-B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EF148E8-0946-49A7-0C84-ECE7582DCB43}"/>
              </a:ext>
            </a:extLst>
          </p:cNvPr>
          <p:cNvSpPr txBox="1"/>
          <p:nvPr/>
        </p:nvSpPr>
        <p:spPr>
          <a:xfrm>
            <a:off x="9251116" y="800130"/>
            <a:ext cx="1165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Formula-C</a:t>
            </a:r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15CED498-1F01-E283-EDBC-19D06F2D80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6203475"/>
              </p:ext>
            </p:extLst>
          </p:nvPr>
        </p:nvGraphicFramePr>
        <p:xfrm>
          <a:off x="2768439" y="2098291"/>
          <a:ext cx="2860705" cy="2508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9" name="グラフ 268">
            <a:extLst>
              <a:ext uri="{FF2B5EF4-FFF2-40B4-BE49-F238E27FC236}">
                <a16:creationId xmlns:a16="http://schemas.microsoft.com/office/drawing/2014/main" id="{5B3B25C5-5044-D5C1-E021-0B0E1E0EDA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1866436"/>
              </p:ext>
            </p:extLst>
          </p:nvPr>
        </p:nvGraphicFramePr>
        <p:xfrm>
          <a:off x="5587848" y="2074788"/>
          <a:ext cx="2814221" cy="246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40" name="グループ化 539">
            <a:extLst>
              <a:ext uri="{FF2B5EF4-FFF2-40B4-BE49-F238E27FC236}">
                <a16:creationId xmlns:a16="http://schemas.microsoft.com/office/drawing/2014/main" id="{FB8CFD75-DF84-5109-7951-EA1B2E50B802}"/>
              </a:ext>
            </a:extLst>
          </p:cNvPr>
          <p:cNvGrpSpPr/>
          <p:nvPr/>
        </p:nvGrpSpPr>
        <p:grpSpPr>
          <a:xfrm>
            <a:off x="5875877" y="4255650"/>
            <a:ext cx="2445714" cy="2219247"/>
            <a:chOff x="8388282" y="4025207"/>
            <a:chExt cx="2080983" cy="1759214"/>
          </a:xfrm>
        </p:grpSpPr>
        <p:sp>
          <p:nvSpPr>
            <p:cNvPr id="324" name="Freeform 259">
              <a:extLst>
                <a:ext uri="{FF2B5EF4-FFF2-40B4-BE49-F238E27FC236}">
                  <a16:creationId xmlns:a16="http://schemas.microsoft.com/office/drawing/2014/main" id="{F39DFD31-1FE6-0E62-42B2-1156C913C55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1216" y="4118999"/>
              <a:ext cx="1539875" cy="1420813"/>
            </a:xfrm>
            <a:custGeom>
              <a:avLst/>
              <a:gdLst>
                <a:gd name="T0" fmla="*/ 0 w 2320"/>
                <a:gd name="T1" fmla="*/ 0 h 2134"/>
                <a:gd name="T2" fmla="*/ 0 w 2320"/>
                <a:gd name="T3" fmla="*/ 0 h 2134"/>
                <a:gd name="T4" fmla="*/ 2320 w 2320"/>
                <a:gd name="T5" fmla="*/ 0 h 2134"/>
                <a:gd name="T6" fmla="*/ 2320 w 2320"/>
                <a:gd name="T7" fmla="*/ 2134 h 2134"/>
                <a:gd name="T8" fmla="*/ 0 w 2320"/>
                <a:gd name="T9" fmla="*/ 2134 h 2134"/>
                <a:gd name="T10" fmla="*/ 0 w 2320"/>
                <a:gd name="T11" fmla="*/ 0 h 2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20" h="2134">
                  <a:moveTo>
                    <a:pt x="0" y="0"/>
                  </a:moveTo>
                  <a:lnTo>
                    <a:pt x="0" y="0"/>
                  </a:lnTo>
                  <a:lnTo>
                    <a:pt x="2320" y="0"/>
                  </a:lnTo>
                  <a:lnTo>
                    <a:pt x="2320" y="2134"/>
                  </a:lnTo>
                  <a:lnTo>
                    <a:pt x="0" y="21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6" name="Freeform 261">
              <a:extLst>
                <a:ext uri="{FF2B5EF4-FFF2-40B4-BE49-F238E27FC236}">
                  <a16:creationId xmlns:a16="http://schemas.microsoft.com/office/drawing/2014/main" id="{D92BA09B-5D6E-C83E-01A3-748D03771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1216" y="5539811"/>
              <a:ext cx="1539875" cy="0"/>
            </a:xfrm>
            <a:custGeom>
              <a:avLst/>
              <a:gdLst>
                <a:gd name="T0" fmla="*/ 0 w 2320"/>
                <a:gd name="T1" fmla="*/ 0 w 2320"/>
                <a:gd name="T2" fmla="*/ 2320 w 23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320">
                  <a:moveTo>
                    <a:pt x="0" y="0"/>
                  </a:moveTo>
                  <a:lnTo>
                    <a:pt x="0" y="0"/>
                  </a:lnTo>
                  <a:lnTo>
                    <a:pt x="2320" y="0"/>
                  </a:lnTo>
                </a:path>
              </a:pathLst>
            </a:custGeom>
            <a:noFill/>
            <a:ln w="7938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7" name="Freeform 262">
              <a:extLst>
                <a:ext uri="{FF2B5EF4-FFF2-40B4-BE49-F238E27FC236}">
                  <a16:creationId xmlns:a16="http://schemas.microsoft.com/office/drawing/2014/main" id="{7663701E-87A0-EB3E-64D6-71C44CABEC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8141" y="478574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8" name="Freeform 263">
              <a:extLst>
                <a:ext uri="{FF2B5EF4-FFF2-40B4-BE49-F238E27FC236}">
                  <a16:creationId xmlns:a16="http://schemas.microsoft.com/office/drawing/2014/main" id="{B6646962-D32E-EFDF-1E1B-6A06BBC4F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0053" y="4981011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9" name="Freeform 264">
              <a:extLst>
                <a:ext uri="{FF2B5EF4-FFF2-40B4-BE49-F238E27FC236}">
                  <a16:creationId xmlns:a16="http://schemas.microsoft.com/office/drawing/2014/main" id="{7A37CAC8-6AC9-8484-DE52-4370C4A07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99428" y="486512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0" name="Freeform 265">
              <a:extLst>
                <a:ext uri="{FF2B5EF4-FFF2-40B4-BE49-F238E27FC236}">
                  <a16:creationId xmlns:a16="http://schemas.microsoft.com/office/drawing/2014/main" id="{B818D393-30B4-CC6F-39AD-53DE617B5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699428" y="5025461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1" name="Freeform 266">
              <a:extLst>
                <a:ext uri="{FF2B5EF4-FFF2-40B4-BE49-F238E27FC236}">
                  <a16:creationId xmlns:a16="http://schemas.microsoft.com/office/drawing/2014/main" id="{E4CAB62C-1521-5EF8-2AB6-C1C36EF1883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9241" y="5238186"/>
              <a:ext cx="34925" cy="34925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2" name="Freeform 267">
              <a:extLst>
                <a:ext uri="{FF2B5EF4-FFF2-40B4-BE49-F238E27FC236}">
                  <a16:creationId xmlns:a16="http://schemas.microsoft.com/office/drawing/2014/main" id="{1C783F90-7BE9-C0E8-9590-EC44104AC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2441" y="4971486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3" name="Freeform 268">
              <a:extLst>
                <a:ext uri="{FF2B5EF4-FFF2-40B4-BE49-F238E27FC236}">
                  <a16:creationId xmlns:a16="http://schemas.microsoft.com/office/drawing/2014/main" id="{D3C542FE-FBD5-8765-6113-1A43F24A8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966" y="5114361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4" name="Freeform 269">
              <a:extLst>
                <a:ext uri="{FF2B5EF4-FFF2-40B4-BE49-F238E27FC236}">
                  <a16:creationId xmlns:a16="http://schemas.microsoft.com/office/drawing/2014/main" id="{D54D3560-9359-A20A-153F-1DD729D33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8428" y="491909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5" name="Freeform 270">
              <a:extLst>
                <a:ext uri="{FF2B5EF4-FFF2-40B4-BE49-F238E27FC236}">
                  <a16:creationId xmlns:a16="http://schemas.microsoft.com/office/drawing/2014/main" id="{5DE1F9DC-9714-6756-E4E8-6AD2165E916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8766" y="5077849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6" name="Freeform 271">
              <a:extLst>
                <a:ext uri="{FF2B5EF4-FFF2-40B4-BE49-F238E27FC236}">
                  <a16:creationId xmlns:a16="http://schemas.microsoft.com/office/drawing/2014/main" id="{00077F53-85DD-2F33-1D51-7EE060E64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0528" y="4981011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7" name="Freeform 272">
              <a:extLst>
                <a:ext uri="{FF2B5EF4-FFF2-40B4-BE49-F238E27FC236}">
                  <a16:creationId xmlns:a16="http://schemas.microsoft.com/office/drawing/2014/main" id="{A5B66FF2-4C62-6F18-F3CF-E26BBECBB5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9241" y="4998474"/>
              <a:ext cx="34925" cy="34925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8" name="Freeform 273">
              <a:extLst>
                <a:ext uri="{FF2B5EF4-FFF2-40B4-BE49-F238E27FC236}">
                  <a16:creationId xmlns:a16="http://schemas.microsoft.com/office/drawing/2014/main" id="{02408E34-91B6-2258-53EB-1A398CE09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7366" y="4981011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9" name="Freeform 274">
              <a:extLst>
                <a:ext uri="{FF2B5EF4-FFF2-40B4-BE49-F238E27FC236}">
                  <a16:creationId xmlns:a16="http://schemas.microsoft.com/office/drawing/2014/main" id="{CB0AA57A-16E0-5401-F141-008B1D3EC9E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803" y="4865124"/>
              <a:ext cx="36513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0" name="Freeform 275">
              <a:extLst>
                <a:ext uri="{FF2B5EF4-FFF2-40B4-BE49-F238E27FC236}">
                  <a16:creationId xmlns:a16="http://schemas.microsoft.com/office/drawing/2014/main" id="{641F656A-1C97-FBE4-40D3-116453933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4978" y="4971486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1" name="Freeform 276">
              <a:extLst>
                <a:ext uri="{FF2B5EF4-FFF2-40B4-BE49-F238E27FC236}">
                  <a16:creationId xmlns:a16="http://schemas.microsoft.com/office/drawing/2014/main" id="{B5B672D7-89E2-9968-CD28-9483664C17A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9241" y="4909574"/>
              <a:ext cx="34925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2" name="Freeform 277">
              <a:extLst>
                <a:ext uri="{FF2B5EF4-FFF2-40B4-BE49-F238E27FC236}">
                  <a16:creationId xmlns:a16="http://schemas.microsoft.com/office/drawing/2014/main" id="{55573D14-9991-CB75-D810-A993BA633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4978" y="4892111"/>
              <a:ext cx="36513" cy="34925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3" name="Freeform 278">
              <a:extLst>
                <a:ext uri="{FF2B5EF4-FFF2-40B4-BE49-F238E27FC236}">
                  <a16:creationId xmlns:a16="http://schemas.microsoft.com/office/drawing/2014/main" id="{9A4482AB-1A5F-BB08-44BD-803F2C451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1966" y="4892111"/>
              <a:ext cx="34925" cy="34925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4" name="Freeform 279">
              <a:extLst>
                <a:ext uri="{FF2B5EF4-FFF2-40B4-BE49-F238E27FC236}">
                  <a16:creationId xmlns:a16="http://schemas.microsoft.com/office/drawing/2014/main" id="{083F60E8-6941-34B6-BD81-3CAB1CB7F6F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803" y="4944499"/>
              <a:ext cx="36513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5" name="Freeform 280">
              <a:extLst>
                <a:ext uri="{FF2B5EF4-FFF2-40B4-BE49-F238E27FC236}">
                  <a16:creationId xmlns:a16="http://schemas.microsoft.com/office/drawing/2014/main" id="{15DE860E-4345-FFD7-41BF-1602820A7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0053" y="4795274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6" name="Freeform 281">
              <a:extLst>
                <a:ext uri="{FF2B5EF4-FFF2-40B4-BE49-F238E27FC236}">
                  <a16:creationId xmlns:a16="http://schemas.microsoft.com/office/drawing/2014/main" id="{87BD7086-D25F-6D43-C453-5BD5AE7DB43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003" y="4909574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7" name="Freeform 282">
              <a:extLst>
                <a:ext uri="{FF2B5EF4-FFF2-40B4-BE49-F238E27FC236}">
                  <a16:creationId xmlns:a16="http://schemas.microsoft.com/office/drawing/2014/main" id="{6F589000-5DD6-3E57-90FA-72FDE4E3C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4978" y="4901636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8" name="Freeform 283">
              <a:extLst>
                <a:ext uri="{FF2B5EF4-FFF2-40B4-BE49-F238E27FC236}">
                  <a16:creationId xmlns:a16="http://schemas.microsoft.com/office/drawing/2014/main" id="{78E9F22C-7C1B-C41D-8A19-5597C6C39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2878" y="4927036"/>
              <a:ext cx="34925" cy="36513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9" name="Freeform 284">
              <a:extLst>
                <a:ext uri="{FF2B5EF4-FFF2-40B4-BE49-F238E27FC236}">
                  <a16:creationId xmlns:a16="http://schemas.microsoft.com/office/drawing/2014/main" id="{2DDCEAD3-5BCE-82D7-0B89-D28D9A06F0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4891" y="5033399"/>
              <a:ext cx="36513" cy="36513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0" name="Freeform 285">
              <a:extLst>
                <a:ext uri="{FF2B5EF4-FFF2-40B4-BE49-F238E27FC236}">
                  <a16:creationId xmlns:a16="http://schemas.microsoft.com/office/drawing/2014/main" id="{4A2D6533-6042-9177-55F3-7D7DF58DDE39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2441" y="486512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1" name="Freeform 286">
              <a:extLst>
                <a:ext uri="{FF2B5EF4-FFF2-40B4-BE49-F238E27FC236}">
                  <a16:creationId xmlns:a16="http://schemas.microsoft.com/office/drawing/2014/main" id="{990AE47C-E0E8-84F1-57FC-972A885F4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7366" y="4857186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2" name="Freeform 287">
              <a:extLst>
                <a:ext uri="{FF2B5EF4-FFF2-40B4-BE49-F238E27FC236}">
                  <a16:creationId xmlns:a16="http://schemas.microsoft.com/office/drawing/2014/main" id="{25EBBEAA-D34C-9FFC-B624-AFB9FE57D2E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5603" y="4892111"/>
              <a:ext cx="34925" cy="34925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3" name="Freeform 288">
              <a:extLst>
                <a:ext uri="{FF2B5EF4-FFF2-40B4-BE49-F238E27FC236}">
                  <a16:creationId xmlns:a16="http://schemas.microsoft.com/office/drawing/2014/main" id="{00DAE44B-ACB6-5EB3-66AE-BCB47E827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0053" y="493656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4" name="Freeform 289">
              <a:extLst>
                <a:ext uri="{FF2B5EF4-FFF2-40B4-BE49-F238E27FC236}">
                  <a16:creationId xmlns:a16="http://schemas.microsoft.com/office/drawing/2014/main" id="{A17E5333-1F64-F236-0D7A-EECCF2E79B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4166" y="4936561"/>
              <a:ext cx="36513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5" name="Freeform 290">
              <a:extLst>
                <a:ext uri="{FF2B5EF4-FFF2-40B4-BE49-F238E27FC236}">
                  <a16:creationId xmlns:a16="http://schemas.microsoft.com/office/drawing/2014/main" id="{2D9EA038-DE7B-7F2B-CA39-56D4172EA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6078" y="4901636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6" name="Freeform 291">
              <a:extLst>
                <a:ext uri="{FF2B5EF4-FFF2-40B4-BE49-F238E27FC236}">
                  <a16:creationId xmlns:a16="http://schemas.microsoft.com/office/drawing/2014/main" id="{215C2609-FDCD-BC2D-B58B-263A55489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7328" y="4838136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7" name="Freeform 292">
              <a:extLst>
                <a:ext uri="{FF2B5EF4-FFF2-40B4-BE49-F238E27FC236}">
                  <a16:creationId xmlns:a16="http://schemas.microsoft.com/office/drawing/2014/main" id="{E37C089A-F129-1D61-2FD7-2C9B261A3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6416" y="491909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8" name="Freeform 293">
              <a:extLst>
                <a:ext uri="{FF2B5EF4-FFF2-40B4-BE49-F238E27FC236}">
                  <a16:creationId xmlns:a16="http://schemas.microsoft.com/office/drawing/2014/main" id="{17CE1F39-D4F9-6B43-FD58-482A06BCC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645453" y="4892111"/>
              <a:ext cx="36513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9" name="Freeform 294">
              <a:extLst>
                <a:ext uri="{FF2B5EF4-FFF2-40B4-BE49-F238E27FC236}">
                  <a16:creationId xmlns:a16="http://schemas.microsoft.com/office/drawing/2014/main" id="{329D3036-5289-742F-E40F-6A8E335B5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86512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0" name="Freeform 295">
              <a:extLst>
                <a:ext uri="{FF2B5EF4-FFF2-40B4-BE49-F238E27FC236}">
                  <a16:creationId xmlns:a16="http://schemas.microsoft.com/office/drawing/2014/main" id="{DA20F38B-BC73-1202-4A58-F74DE6933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78574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1" name="Freeform 296">
              <a:extLst>
                <a:ext uri="{FF2B5EF4-FFF2-40B4-BE49-F238E27FC236}">
                  <a16:creationId xmlns:a16="http://schemas.microsoft.com/office/drawing/2014/main" id="{F9AAF3F9-C41C-29CB-5524-DC9E31B7727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9241" y="4847661"/>
              <a:ext cx="34925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2" name="Freeform 297">
              <a:extLst>
                <a:ext uri="{FF2B5EF4-FFF2-40B4-BE49-F238E27FC236}">
                  <a16:creationId xmlns:a16="http://schemas.microsoft.com/office/drawing/2014/main" id="{554C5CD6-D163-F7DC-9E9E-70671EBB8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2403" y="485718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3" name="Freeform 298">
              <a:extLst>
                <a:ext uri="{FF2B5EF4-FFF2-40B4-BE49-F238E27FC236}">
                  <a16:creationId xmlns:a16="http://schemas.microsoft.com/office/drawing/2014/main" id="{656AE473-65B1-17EF-EB2B-0A6F49015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8428" y="4909574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4" name="Freeform 299">
              <a:extLst>
                <a:ext uri="{FF2B5EF4-FFF2-40B4-BE49-F238E27FC236}">
                  <a16:creationId xmlns:a16="http://schemas.microsoft.com/office/drawing/2014/main" id="{0932F534-317D-3B59-B02D-B6EBF56E2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1628" y="4857186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5" name="Freeform 300">
              <a:extLst>
                <a:ext uri="{FF2B5EF4-FFF2-40B4-BE49-F238E27FC236}">
                  <a16:creationId xmlns:a16="http://schemas.microsoft.com/office/drawing/2014/main" id="{B0777430-7C9B-BE4E-C748-B7E0D40C9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8903" y="4830199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6" name="Freeform 301">
              <a:extLst>
                <a:ext uri="{FF2B5EF4-FFF2-40B4-BE49-F238E27FC236}">
                  <a16:creationId xmlns:a16="http://schemas.microsoft.com/office/drawing/2014/main" id="{9F36D022-E1C0-3374-AF71-7CB0597E45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7991" y="4838136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7" name="Freeform 302">
              <a:extLst>
                <a:ext uri="{FF2B5EF4-FFF2-40B4-BE49-F238E27FC236}">
                  <a16:creationId xmlns:a16="http://schemas.microsoft.com/office/drawing/2014/main" id="{84CD3253-D5F6-0130-A78B-A1B2B9DF45F1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4166" y="4830199"/>
              <a:ext cx="36513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8" name="Freeform 303">
              <a:extLst>
                <a:ext uri="{FF2B5EF4-FFF2-40B4-BE49-F238E27FC236}">
                  <a16:creationId xmlns:a16="http://schemas.microsoft.com/office/drawing/2014/main" id="{6E884B38-3627-1140-8278-2C3D680AEBD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6228" y="4857186"/>
              <a:ext cx="34925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9" name="Freeform 304">
              <a:extLst>
                <a:ext uri="{FF2B5EF4-FFF2-40B4-BE49-F238E27FC236}">
                  <a16:creationId xmlns:a16="http://schemas.microsoft.com/office/drawing/2014/main" id="{522937FE-66C8-D106-DC88-7FF290302AB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678" y="485718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0" name="Freeform 305">
              <a:extLst>
                <a:ext uri="{FF2B5EF4-FFF2-40B4-BE49-F238E27FC236}">
                  <a16:creationId xmlns:a16="http://schemas.microsoft.com/office/drawing/2014/main" id="{3DD8E7A6-0F3C-2D09-88F2-520BBF253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003" y="4847661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1" name="Freeform 306">
              <a:extLst>
                <a:ext uri="{FF2B5EF4-FFF2-40B4-BE49-F238E27FC236}">
                  <a16:creationId xmlns:a16="http://schemas.microsoft.com/office/drawing/2014/main" id="{EC535EA4-3160-50D0-78DB-6DE7FF2E169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1153" y="4838136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2" name="Freeform 307">
              <a:extLst>
                <a:ext uri="{FF2B5EF4-FFF2-40B4-BE49-F238E27FC236}">
                  <a16:creationId xmlns:a16="http://schemas.microsoft.com/office/drawing/2014/main" id="{E119F461-F198-3432-532B-F7FA840C5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8428" y="4795274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3" name="Freeform 308">
              <a:extLst>
                <a:ext uri="{FF2B5EF4-FFF2-40B4-BE49-F238E27FC236}">
                  <a16:creationId xmlns:a16="http://schemas.microsoft.com/office/drawing/2014/main" id="{9D7B7626-6F8E-272F-52FD-8DAB172067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678" y="480321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4" name="Freeform 309">
              <a:extLst>
                <a:ext uri="{FF2B5EF4-FFF2-40B4-BE49-F238E27FC236}">
                  <a16:creationId xmlns:a16="http://schemas.microsoft.com/office/drawing/2014/main" id="{958D4635-00EF-F0F5-BE8A-4503899CC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2441" y="4882586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5" name="Freeform 310">
              <a:extLst>
                <a:ext uri="{FF2B5EF4-FFF2-40B4-BE49-F238E27FC236}">
                  <a16:creationId xmlns:a16="http://schemas.microsoft.com/office/drawing/2014/main" id="{F02B9166-CB9E-6B45-6D69-D5C601FDA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0341" y="486512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6" name="Freeform 311">
              <a:extLst>
                <a:ext uri="{FF2B5EF4-FFF2-40B4-BE49-F238E27FC236}">
                  <a16:creationId xmlns:a16="http://schemas.microsoft.com/office/drawing/2014/main" id="{D25F4F01-9660-B20F-EC94-46C8630CB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6991" y="4857186"/>
              <a:ext cx="36513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7" name="Freeform 312">
              <a:extLst>
                <a:ext uri="{FF2B5EF4-FFF2-40B4-BE49-F238E27FC236}">
                  <a16:creationId xmlns:a16="http://schemas.microsoft.com/office/drawing/2014/main" id="{5C382CEA-C0F0-2258-343E-2DF212268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6078" y="485718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8" name="Freeform 313">
              <a:extLst>
                <a:ext uri="{FF2B5EF4-FFF2-40B4-BE49-F238E27FC236}">
                  <a16:creationId xmlns:a16="http://schemas.microsoft.com/office/drawing/2014/main" id="{F9A2D934-0612-7A43-983B-5BD5ED48DDA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830199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9" name="Freeform 314">
              <a:extLst>
                <a:ext uri="{FF2B5EF4-FFF2-40B4-BE49-F238E27FC236}">
                  <a16:creationId xmlns:a16="http://schemas.microsoft.com/office/drawing/2014/main" id="{CB5383E6-3FE0-147C-E754-D8D510D43F6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5891" y="4865124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0" name="Freeform 315">
              <a:extLst>
                <a:ext uri="{FF2B5EF4-FFF2-40B4-BE49-F238E27FC236}">
                  <a16:creationId xmlns:a16="http://schemas.microsoft.com/office/drawing/2014/main" id="{4B82BA2A-4F67-45C7-EE73-74E03184691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5128" y="4838136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1" name="Freeform 316">
              <a:extLst>
                <a:ext uri="{FF2B5EF4-FFF2-40B4-BE49-F238E27FC236}">
                  <a16:creationId xmlns:a16="http://schemas.microsoft.com/office/drawing/2014/main" id="{2149E9FA-5154-C5B1-5971-E1332E05E48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9716" y="4785749"/>
              <a:ext cx="36513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2" name="Freeform 317">
              <a:extLst>
                <a:ext uri="{FF2B5EF4-FFF2-40B4-BE49-F238E27FC236}">
                  <a16:creationId xmlns:a16="http://schemas.microsoft.com/office/drawing/2014/main" id="{1B616C64-1C0E-1FE7-88B3-23F4B8B17D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0053" y="4838136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3" name="Freeform 318">
              <a:extLst>
                <a:ext uri="{FF2B5EF4-FFF2-40B4-BE49-F238E27FC236}">
                  <a16:creationId xmlns:a16="http://schemas.microsoft.com/office/drawing/2014/main" id="{2A0B6119-C3F8-D25C-97F0-E290F19D0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5603" y="4820674"/>
              <a:ext cx="34925" cy="36513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4" name="Freeform 319">
              <a:extLst>
                <a:ext uri="{FF2B5EF4-FFF2-40B4-BE49-F238E27FC236}">
                  <a16:creationId xmlns:a16="http://schemas.microsoft.com/office/drawing/2014/main" id="{B368C544-5792-98D4-70A0-1BD264D16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4503" y="485718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5" name="Freeform 320">
              <a:extLst>
                <a:ext uri="{FF2B5EF4-FFF2-40B4-BE49-F238E27FC236}">
                  <a16:creationId xmlns:a16="http://schemas.microsoft.com/office/drawing/2014/main" id="{150E7FAD-8407-3DE2-4867-EC24E9275F7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0053" y="4776224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6" name="Freeform 321">
              <a:extLst>
                <a:ext uri="{FF2B5EF4-FFF2-40B4-BE49-F238E27FC236}">
                  <a16:creationId xmlns:a16="http://schemas.microsoft.com/office/drawing/2014/main" id="{9DCB683A-D8E3-4EEB-1579-A4246BB1FF9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803" y="4865124"/>
              <a:ext cx="36513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7" name="Freeform 322">
              <a:extLst>
                <a:ext uri="{FF2B5EF4-FFF2-40B4-BE49-F238E27FC236}">
                  <a16:creationId xmlns:a16="http://schemas.microsoft.com/office/drawing/2014/main" id="{97BC94EF-FDED-276F-AA81-E6A08A421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3066" y="4811149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8" name="Freeform 323">
              <a:extLst>
                <a:ext uri="{FF2B5EF4-FFF2-40B4-BE49-F238E27FC236}">
                  <a16:creationId xmlns:a16="http://schemas.microsoft.com/office/drawing/2014/main" id="{C7167BC5-3364-1EA2-4A11-A56C6D210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7616" y="4811149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9" name="Freeform 324">
              <a:extLst>
                <a:ext uri="{FF2B5EF4-FFF2-40B4-BE49-F238E27FC236}">
                  <a16:creationId xmlns:a16="http://schemas.microsoft.com/office/drawing/2014/main" id="{F752AE43-7B53-7827-008F-497CEF654DD4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6516" y="4847661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0" name="Freeform 325">
              <a:extLst>
                <a:ext uri="{FF2B5EF4-FFF2-40B4-BE49-F238E27FC236}">
                  <a16:creationId xmlns:a16="http://schemas.microsoft.com/office/drawing/2014/main" id="{21D5E640-8AFE-A9B8-B5B3-CCDF4968D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966" y="4820674"/>
              <a:ext cx="34925" cy="36513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1" name="Freeform 326">
              <a:extLst>
                <a:ext uri="{FF2B5EF4-FFF2-40B4-BE49-F238E27FC236}">
                  <a16:creationId xmlns:a16="http://schemas.microsoft.com/office/drawing/2014/main" id="{6E237287-2123-DA92-A952-919A10481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1628" y="4820674"/>
              <a:ext cx="36513" cy="36513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2" name="Freeform 327">
              <a:extLst>
                <a:ext uri="{FF2B5EF4-FFF2-40B4-BE49-F238E27FC236}">
                  <a16:creationId xmlns:a16="http://schemas.microsoft.com/office/drawing/2014/main" id="{AC35E96D-340B-EC6B-1B74-7666E784B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666" y="4820674"/>
              <a:ext cx="34925" cy="36513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3" name="Freeform 328">
              <a:extLst>
                <a:ext uri="{FF2B5EF4-FFF2-40B4-BE49-F238E27FC236}">
                  <a16:creationId xmlns:a16="http://schemas.microsoft.com/office/drawing/2014/main" id="{4B43BB12-6773-57B2-D0F6-13525FF1F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9947078" y="4811149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4" name="Freeform 329">
              <a:extLst>
                <a:ext uri="{FF2B5EF4-FFF2-40B4-BE49-F238E27FC236}">
                  <a16:creationId xmlns:a16="http://schemas.microsoft.com/office/drawing/2014/main" id="{61422F18-61B5-AC8E-59AB-28CAD2CFA2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8766" y="4838136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5" name="Freeform 330">
              <a:extLst>
                <a:ext uri="{FF2B5EF4-FFF2-40B4-BE49-F238E27FC236}">
                  <a16:creationId xmlns:a16="http://schemas.microsoft.com/office/drawing/2014/main" id="{306BA2F6-87EE-2EB0-5CB7-4E0B1A422BEA}"/>
                </a:ext>
              </a:extLst>
            </p:cNvPr>
            <p:cNvSpPr>
              <a:spLocks/>
            </p:cNvSpPr>
            <p:nvPr/>
          </p:nvSpPr>
          <p:spPr bwMode="auto">
            <a:xfrm>
              <a:off x="9699428" y="4795274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6" name="Freeform 331">
              <a:extLst>
                <a:ext uri="{FF2B5EF4-FFF2-40B4-BE49-F238E27FC236}">
                  <a16:creationId xmlns:a16="http://schemas.microsoft.com/office/drawing/2014/main" id="{A6A54F12-E9EE-D424-2728-64A08CAF9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1153" y="478574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7" name="Freeform 332">
              <a:extLst>
                <a:ext uri="{FF2B5EF4-FFF2-40B4-BE49-F238E27FC236}">
                  <a16:creationId xmlns:a16="http://schemas.microsoft.com/office/drawing/2014/main" id="{ECE2B211-ED89-BC2C-44F8-99BCE8958E7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2253" y="4830199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8" name="Freeform 333">
              <a:extLst>
                <a:ext uri="{FF2B5EF4-FFF2-40B4-BE49-F238E27FC236}">
                  <a16:creationId xmlns:a16="http://schemas.microsoft.com/office/drawing/2014/main" id="{0F76DB3B-97EC-3656-2AD5-F3E23909360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1778" y="4795274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9" name="Freeform 334">
              <a:extLst>
                <a:ext uri="{FF2B5EF4-FFF2-40B4-BE49-F238E27FC236}">
                  <a16:creationId xmlns:a16="http://schemas.microsoft.com/office/drawing/2014/main" id="{CEAB353C-78AA-7813-8F5C-757CC5D52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820674"/>
              <a:ext cx="34925" cy="36513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0" name="Freeform 335">
              <a:extLst>
                <a:ext uri="{FF2B5EF4-FFF2-40B4-BE49-F238E27FC236}">
                  <a16:creationId xmlns:a16="http://schemas.microsoft.com/office/drawing/2014/main" id="{099C47DE-2A37-BA0C-19F7-FBABBCB19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37516" y="4820674"/>
              <a:ext cx="34925" cy="36513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1" name="Freeform 336">
              <a:extLst>
                <a:ext uri="{FF2B5EF4-FFF2-40B4-BE49-F238E27FC236}">
                  <a16:creationId xmlns:a16="http://schemas.microsoft.com/office/drawing/2014/main" id="{F98836AC-2027-1D17-7469-2EFE662DD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1778" y="480321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2" name="Freeform 337">
              <a:extLst>
                <a:ext uri="{FF2B5EF4-FFF2-40B4-BE49-F238E27FC236}">
                  <a16:creationId xmlns:a16="http://schemas.microsoft.com/office/drawing/2014/main" id="{341AC757-C483-7721-4AC4-34E5DFFF6E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9528" y="4838136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3" name="Freeform 338">
              <a:extLst>
                <a:ext uri="{FF2B5EF4-FFF2-40B4-BE49-F238E27FC236}">
                  <a16:creationId xmlns:a16="http://schemas.microsoft.com/office/drawing/2014/main" id="{65DEB7C2-0B60-FADA-75DC-0A163BF69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3878" y="480321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4" name="Freeform 339">
              <a:extLst>
                <a:ext uri="{FF2B5EF4-FFF2-40B4-BE49-F238E27FC236}">
                  <a16:creationId xmlns:a16="http://schemas.microsoft.com/office/drawing/2014/main" id="{C1A2B530-FB16-2F78-C27B-C587E490C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0341" y="4838136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5" name="Freeform 340">
              <a:extLst>
                <a:ext uri="{FF2B5EF4-FFF2-40B4-BE49-F238E27FC236}">
                  <a16:creationId xmlns:a16="http://schemas.microsoft.com/office/drawing/2014/main" id="{27A8F910-7BD5-4917-E71A-0FB076D92E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3878" y="480321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6" name="Freeform 341">
              <a:extLst>
                <a:ext uri="{FF2B5EF4-FFF2-40B4-BE49-F238E27FC236}">
                  <a16:creationId xmlns:a16="http://schemas.microsoft.com/office/drawing/2014/main" id="{CEA5A739-B11C-E756-C8E5-1EFEBD2CBF37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7991" y="4820674"/>
              <a:ext cx="36513" cy="36513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7" name="Freeform 342">
              <a:extLst>
                <a:ext uri="{FF2B5EF4-FFF2-40B4-BE49-F238E27FC236}">
                  <a16:creationId xmlns:a16="http://schemas.microsoft.com/office/drawing/2014/main" id="{887ED3E0-278C-A28F-F68D-C9D495838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8616" y="4741299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8" name="Freeform 343">
              <a:extLst>
                <a:ext uri="{FF2B5EF4-FFF2-40B4-BE49-F238E27FC236}">
                  <a16:creationId xmlns:a16="http://schemas.microsoft.com/office/drawing/2014/main" id="{C5FF8843-17B3-624B-833C-65517CD55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1778" y="480321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9" name="Freeform 344">
              <a:extLst>
                <a:ext uri="{FF2B5EF4-FFF2-40B4-BE49-F238E27FC236}">
                  <a16:creationId xmlns:a16="http://schemas.microsoft.com/office/drawing/2014/main" id="{0D4352FA-DC07-E44C-94D0-3E25B8A2DB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811149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0" name="Freeform 345">
              <a:extLst>
                <a:ext uri="{FF2B5EF4-FFF2-40B4-BE49-F238E27FC236}">
                  <a16:creationId xmlns:a16="http://schemas.microsoft.com/office/drawing/2014/main" id="{790DCF93-76F1-FE1C-FE34-A47513FB5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8141" y="478574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1" name="Freeform 346">
              <a:extLst>
                <a:ext uri="{FF2B5EF4-FFF2-40B4-BE49-F238E27FC236}">
                  <a16:creationId xmlns:a16="http://schemas.microsoft.com/office/drawing/2014/main" id="{C8E7AEAB-D407-F568-9996-9C768E173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803" y="4803211"/>
              <a:ext cx="36513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2" name="Freeform 347">
              <a:extLst>
                <a:ext uri="{FF2B5EF4-FFF2-40B4-BE49-F238E27FC236}">
                  <a16:creationId xmlns:a16="http://schemas.microsoft.com/office/drawing/2014/main" id="{DD936A03-2D1B-8E49-0911-49B2AEFF8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6266" y="4803211"/>
              <a:ext cx="36513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3" name="Freeform 348">
              <a:extLst>
                <a:ext uri="{FF2B5EF4-FFF2-40B4-BE49-F238E27FC236}">
                  <a16:creationId xmlns:a16="http://schemas.microsoft.com/office/drawing/2014/main" id="{96FDC3C7-D0AC-7A7D-5EBE-7945A98E8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678" y="4795274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4" name="Freeform 349">
              <a:extLst>
                <a:ext uri="{FF2B5EF4-FFF2-40B4-BE49-F238E27FC236}">
                  <a16:creationId xmlns:a16="http://schemas.microsoft.com/office/drawing/2014/main" id="{60195A19-6830-FFFB-FD1C-378EEF260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1966" y="4758761"/>
              <a:ext cx="34925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5" name="Freeform 350">
              <a:extLst>
                <a:ext uri="{FF2B5EF4-FFF2-40B4-BE49-F238E27FC236}">
                  <a16:creationId xmlns:a16="http://schemas.microsoft.com/office/drawing/2014/main" id="{F97BD1B6-AF65-8C8B-DB15-958B26E0B16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691" y="480321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6" name="Freeform 351">
              <a:extLst>
                <a:ext uri="{FF2B5EF4-FFF2-40B4-BE49-F238E27FC236}">
                  <a16:creationId xmlns:a16="http://schemas.microsoft.com/office/drawing/2014/main" id="{E22973E0-439E-1E60-25F3-DA50F8846C3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5603" y="4776224"/>
              <a:ext cx="34925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7" name="Freeform 352">
              <a:extLst>
                <a:ext uri="{FF2B5EF4-FFF2-40B4-BE49-F238E27FC236}">
                  <a16:creationId xmlns:a16="http://schemas.microsoft.com/office/drawing/2014/main" id="{70D44BAD-0027-D3CF-D079-C10565EE2180}"/>
                </a:ext>
              </a:extLst>
            </p:cNvPr>
            <p:cNvSpPr>
              <a:spLocks/>
            </p:cNvSpPr>
            <p:nvPr/>
          </p:nvSpPr>
          <p:spPr bwMode="auto">
            <a:xfrm>
              <a:off x="9850241" y="4776224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8" name="Freeform 353">
              <a:extLst>
                <a:ext uri="{FF2B5EF4-FFF2-40B4-BE49-F238E27FC236}">
                  <a16:creationId xmlns:a16="http://schemas.microsoft.com/office/drawing/2014/main" id="{7DC67E6E-F47A-1F5A-52CC-59121F94F4F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0341" y="4776224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9" name="Freeform 354">
              <a:extLst>
                <a:ext uri="{FF2B5EF4-FFF2-40B4-BE49-F238E27FC236}">
                  <a16:creationId xmlns:a16="http://schemas.microsoft.com/office/drawing/2014/main" id="{2455162F-C9CF-CDD9-1718-F88A1FEDD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776224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" name="Freeform 355">
              <a:extLst>
                <a:ext uri="{FF2B5EF4-FFF2-40B4-BE49-F238E27FC236}">
                  <a16:creationId xmlns:a16="http://schemas.microsoft.com/office/drawing/2014/main" id="{11116BE1-1432-7E85-D5BB-0B9048AA9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691" y="4776224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" name="Freeform 356">
              <a:extLst>
                <a:ext uri="{FF2B5EF4-FFF2-40B4-BE49-F238E27FC236}">
                  <a16:creationId xmlns:a16="http://schemas.microsoft.com/office/drawing/2014/main" id="{C968F5EA-0752-A6F3-4633-E93F739F30B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8766" y="4795274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" name="Freeform 357">
              <a:extLst>
                <a:ext uri="{FF2B5EF4-FFF2-40B4-BE49-F238E27FC236}">
                  <a16:creationId xmlns:a16="http://schemas.microsoft.com/office/drawing/2014/main" id="{314FC155-1128-4F24-8611-8C67B84D9CB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7366" y="4795274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3" name="Freeform 358">
              <a:extLst>
                <a:ext uri="{FF2B5EF4-FFF2-40B4-BE49-F238E27FC236}">
                  <a16:creationId xmlns:a16="http://schemas.microsoft.com/office/drawing/2014/main" id="{ED891F2C-D81C-C15E-4D58-1800AB7E9F18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2778" y="4768286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4" name="Freeform 359">
              <a:extLst>
                <a:ext uri="{FF2B5EF4-FFF2-40B4-BE49-F238E27FC236}">
                  <a16:creationId xmlns:a16="http://schemas.microsoft.com/office/drawing/2014/main" id="{C6E90693-14ED-2DDF-E88D-5DAB38828C7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53316" y="4758761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5" name="Freeform 360">
              <a:extLst>
                <a:ext uri="{FF2B5EF4-FFF2-40B4-BE49-F238E27FC236}">
                  <a16:creationId xmlns:a16="http://schemas.microsoft.com/office/drawing/2014/main" id="{E5F8202F-61C1-01B1-D48C-C7BF47EFEA4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749236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6" name="Freeform 361">
              <a:extLst>
                <a:ext uri="{FF2B5EF4-FFF2-40B4-BE49-F238E27FC236}">
                  <a16:creationId xmlns:a16="http://schemas.microsoft.com/office/drawing/2014/main" id="{038AC601-8971-A9D3-58C4-57D9F49AE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776224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7" name="Freeform 362">
              <a:extLst>
                <a:ext uri="{FF2B5EF4-FFF2-40B4-BE49-F238E27FC236}">
                  <a16:creationId xmlns:a16="http://schemas.microsoft.com/office/drawing/2014/main" id="{4A9363FD-74A4-2026-48FC-189E34E24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3066" y="4768286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8" name="Freeform 363">
              <a:extLst>
                <a:ext uri="{FF2B5EF4-FFF2-40B4-BE49-F238E27FC236}">
                  <a16:creationId xmlns:a16="http://schemas.microsoft.com/office/drawing/2014/main" id="{4E99B472-FD70-E4BA-4ECB-EF54F479D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5266" y="4749236"/>
              <a:ext cx="36513" cy="36513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9" name="Freeform 364">
              <a:extLst>
                <a:ext uri="{FF2B5EF4-FFF2-40B4-BE49-F238E27FC236}">
                  <a16:creationId xmlns:a16="http://schemas.microsoft.com/office/drawing/2014/main" id="{B301B4CC-8129-C45F-47F0-3B809CD99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6416" y="4749236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0" name="Freeform 365">
              <a:extLst>
                <a:ext uri="{FF2B5EF4-FFF2-40B4-BE49-F238E27FC236}">
                  <a16:creationId xmlns:a16="http://schemas.microsoft.com/office/drawing/2014/main" id="{31367AB2-4B9D-10C6-521C-A145E95A0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9241" y="4768286"/>
              <a:ext cx="34925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1" name="Freeform 366">
              <a:extLst>
                <a:ext uri="{FF2B5EF4-FFF2-40B4-BE49-F238E27FC236}">
                  <a16:creationId xmlns:a16="http://schemas.microsoft.com/office/drawing/2014/main" id="{484ED1DA-ECD9-6F64-0759-35B2C632279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803" y="4749236"/>
              <a:ext cx="36513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2" name="Freeform 367">
              <a:extLst>
                <a:ext uri="{FF2B5EF4-FFF2-40B4-BE49-F238E27FC236}">
                  <a16:creationId xmlns:a16="http://schemas.microsoft.com/office/drawing/2014/main" id="{A0B35B3A-F792-FC08-D0C3-5C6083CD7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805791" y="4758761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3" name="Freeform 368">
              <a:extLst>
                <a:ext uri="{FF2B5EF4-FFF2-40B4-BE49-F238E27FC236}">
                  <a16:creationId xmlns:a16="http://schemas.microsoft.com/office/drawing/2014/main" id="{35BD1BF0-2D58-13B6-1369-F24C3ADC108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0528" y="4758761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4" name="Freeform 369">
              <a:extLst>
                <a:ext uri="{FF2B5EF4-FFF2-40B4-BE49-F238E27FC236}">
                  <a16:creationId xmlns:a16="http://schemas.microsoft.com/office/drawing/2014/main" id="{81AB9F02-F542-4FDB-3B42-01B6DC9188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678" y="4768286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5" name="Freeform 370">
              <a:extLst>
                <a:ext uri="{FF2B5EF4-FFF2-40B4-BE49-F238E27FC236}">
                  <a16:creationId xmlns:a16="http://schemas.microsoft.com/office/drawing/2014/main" id="{EE5D9975-B87A-E389-A037-DCE0CA339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7366" y="4776224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6" name="Freeform 371">
              <a:extLst>
                <a:ext uri="{FF2B5EF4-FFF2-40B4-BE49-F238E27FC236}">
                  <a16:creationId xmlns:a16="http://schemas.microsoft.com/office/drawing/2014/main" id="{176593DC-95AF-AD12-ACEB-76C39FB4D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2778" y="4749236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7" name="Freeform 372">
              <a:extLst>
                <a:ext uri="{FF2B5EF4-FFF2-40B4-BE49-F238E27FC236}">
                  <a16:creationId xmlns:a16="http://schemas.microsoft.com/office/drawing/2014/main" id="{A959D1E4-0161-7EC3-64FA-7B9593163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3878" y="472383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8" name="Freeform 373">
              <a:extLst>
                <a:ext uri="{FF2B5EF4-FFF2-40B4-BE49-F238E27FC236}">
                  <a16:creationId xmlns:a16="http://schemas.microsoft.com/office/drawing/2014/main" id="{D4FEAB08-3889-F7A1-DAC4-7C6CDDD0F8BC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3878" y="4741299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9" name="Freeform 374">
              <a:extLst>
                <a:ext uri="{FF2B5EF4-FFF2-40B4-BE49-F238E27FC236}">
                  <a16:creationId xmlns:a16="http://schemas.microsoft.com/office/drawing/2014/main" id="{C9E83A3B-6047-351F-8FDF-5334E96A2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8903" y="4714311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0" name="Freeform 375">
              <a:extLst>
                <a:ext uri="{FF2B5EF4-FFF2-40B4-BE49-F238E27FC236}">
                  <a16:creationId xmlns:a16="http://schemas.microsoft.com/office/drawing/2014/main" id="{C50309B5-60A7-EF60-8E72-BA520E6000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6416" y="472383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1" name="Freeform 376">
              <a:extLst>
                <a:ext uri="{FF2B5EF4-FFF2-40B4-BE49-F238E27FC236}">
                  <a16:creationId xmlns:a16="http://schemas.microsoft.com/office/drawing/2014/main" id="{A8E2BFF1-D5EC-4AF3-0375-BF755A11F24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8428" y="4741299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2" name="Freeform 377">
              <a:extLst>
                <a:ext uri="{FF2B5EF4-FFF2-40B4-BE49-F238E27FC236}">
                  <a16:creationId xmlns:a16="http://schemas.microsoft.com/office/drawing/2014/main" id="{FE191A04-590E-039A-17AC-88DE3B2FF58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8141" y="473177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3" name="Freeform 378">
              <a:extLst>
                <a:ext uri="{FF2B5EF4-FFF2-40B4-BE49-F238E27FC236}">
                  <a16:creationId xmlns:a16="http://schemas.microsoft.com/office/drawing/2014/main" id="{A5667E2C-B093-A6C8-E71E-173465804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2253" y="4731774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4" name="Freeform 379">
              <a:extLst>
                <a:ext uri="{FF2B5EF4-FFF2-40B4-BE49-F238E27FC236}">
                  <a16:creationId xmlns:a16="http://schemas.microsoft.com/office/drawing/2014/main" id="{65CE20BF-51DE-62E7-E379-86C126A8039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153" y="4741299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5" name="Freeform 380">
              <a:extLst>
                <a:ext uri="{FF2B5EF4-FFF2-40B4-BE49-F238E27FC236}">
                  <a16:creationId xmlns:a16="http://schemas.microsoft.com/office/drawing/2014/main" id="{6E82BC78-78BF-0DAC-2520-C00BBBAC2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4978" y="4741299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6" name="Freeform 381">
              <a:extLst>
                <a:ext uri="{FF2B5EF4-FFF2-40B4-BE49-F238E27FC236}">
                  <a16:creationId xmlns:a16="http://schemas.microsoft.com/office/drawing/2014/main" id="{FB08D481-9365-93AA-A2F4-F3606C13D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24791" y="4749236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7" name="Freeform 382">
              <a:extLst>
                <a:ext uri="{FF2B5EF4-FFF2-40B4-BE49-F238E27FC236}">
                  <a16:creationId xmlns:a16="http://schemas.microsoft.com/office/drawing/2014/main" id="{FB8AC196-A706-B845-5D16-202143C83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691" y="473177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8" name="Freeform 383">
              <a:extLst>
                <a:ext uri="{FF2B5EF4-FFF2-40B4-BE49-F238E27FC236}">
                  <a16:creationId xmlns:a16="http://schemas.microsoft.com/office/drawing/2014/main" id="{1738E164-B3CD-C47C-158E-496638EAA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1153" y="473177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9" name="Freeform 384">
              <a:extLst>
                <a:ext uri="{FF2B5EF4-FFF2-40B4-BE49-F238E27FC236}">
                  <a16:creationId xmlns:a16="http://schemas.microsoft.com/office/drawing/2014/main" id="{B0A2B348-758A-EC7B-E559-962F620AD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6266" y="4749236"/>
              <a:ext cx="36513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0" name="Freeform 385">
              <a:extLst>
                <a:ext uri="{FF2B5EF4-FFF2-40B4-BE49-F238E27FC236}">
                  <a16:creationId xmlns:a16="http://schemas.microsoft.com/office/drawing/2014/main" id="{37C15E6A-3413-6C52-D23C-AFD7249C0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5128" y="472383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1" name="Freeform 386">
              <a:extLst>
                <a:ext uri="{FF2B5EF4-FFF2-40B4-BE49-F238E27FC236}">
                  <a16:creationId xmlns:a16="http://schemas.microsoft.com/office/drawing/2014/main" id="{8BAFC949-F10C-56BF-A4AD-073E388F6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45453" y="4723836"/>
              <a:ext cx="36513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2" name="Freeform 387">
              <a:extLst>
                <a:ext uri="{FF2B5EF4-FFF2-40B4-BE49-F238E27FC236}">
                  <a16:creationId xmlns:a16="http://schemas.microsoft.com/office/drawing/2014/main" id="{457DAE65-472F-A1B4-B24A-C540B5377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3066" y="4714311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3" name="Freeform 388">
              <a:extLst>
                <a:ext uri="{FF2B5EF4-FFF2-40B4-BE49-F238E27FC236}">
                  <a16:creationId xmlns:a16="http://schemas.microsoft.com/office/drawing/2014/main" id="{BD6C2487-4AD3-2F80-989B-5C0457926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9241" y="4714311"/>
              <a:ext cx="34925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4" name="Freeform 389">
              <a:extLst>
                <a:ext uri="{FF2B5EF4-FFF2-40B4-BE49-F238E27FC236}">
                  <a16:creationId xmlns:a16="http://schemas.microsoft.com/office/drawing/2014/main" id="{FFC36E4F-8B6A-4B8F-C327-5BDFD6143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5128" y="4714311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5" name="Freeform 390">
              <a:extLst>
                <a:ext uri="{FF2B5EF4-FFF2-40B4-BE49-F238E27FC236}">
                  <a16:creationId xmlns:a16="http://schemas.microsoft.com/office/drawing/2014/main" id="{52D17D1A-71F0-E923-BC6F-DF50032AE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9699428" y="473177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6" name="Freeform 391">
              <a:extLst>
                <a:ext uri="{FF2B5EF4-FFF2-40B4-BE49-F238E27FC236}">
                  <a16:creationId xmlns:a16="http://schemas.microsoft.com/office/drawing/2014/main" id="{B1B0D914-9976-EF77-2103-22104D5DE62A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7766" y="4714311"/>
              <a:ext cx="34925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7" name="Freeform 392">
              <a:extLst>
                <a:ext uri="{FF2B5EF4-FFF2-40B4-BE49-F238E27FC236}">
                  <a16:creationId xmlns:a16="http://schemas.microsoft.com/office/drawing/2014/main" id="{99F3570C-296E-F45F-2D93-4EB75FFB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7616" y="466986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8" name="Freeform 393">
              <a:extLst>
                <a:ext uri="{FF2B5EF4-FFF2-40B4-BE49-F238E27FC236}">
                  <a16:creationId xmlns:a16="http://schemas.microsoft.com/office/drawing/2014/main" id="{5D35B0D1-8E0E-6C8B-7F8B-00D1F22FCDA7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3728" y="4714311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9" name="Freeform 394">
              <a:extLst>
                <a:ext uri="{FF2B5EF4-FFF2-40B4-BE49-F238E27FC236}">
                  <a16:creationId xmlns:a16="http://schemas.microsoft.com/office/drawing/2014/main" id="{93467680-22C1-924F-CFE0-C9014B402C2D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2153" y="472383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0" name="Freeform 395">
              <a:extLst>
                <a:ext uri="{FF2B5EF4-FFF2-40B4-BE49-F238E27FC236}">
                  <a16:creationId xmlns:a16="http://schemas.microsoft.com/office/drawing/2014/main" id="{DE486DF5-DE30-115E-45D9-7F6A76B1B6C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1628" y="4704786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1" name="Freeform 396">
              <a:extLst>
                <a:ext uri="{FF2B5EF4-FFF2-40B4-BE49-F238E27FC236}">
                  <a16:creationId xmlns:a16="http://schemas.microsoft.com/office/drawing/2014/main" id="{5BD1551A-1049-D2BE-8259-87984E9C8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6991" y="4714311"/>
              <a:ext cx="36513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2" name="Freeform 397">
              <a:extLst>
                <a:ext uri="{FF2B5EF4-FFF2-40B4-BE49-F238E27FC236}">
                  <a16:creationId xmlns:a16="http://schemas.microsoft.com/office/drawing/2014/main" id="{F1B7CD23-7472-87CC-8C1A-7EE4AC23AA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3978" y="4714311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3" name="Freeform 398">
              <a:extLst>
                <a:ext uri="{FF2B5EF4-FFF2-40B4-BE49-F238E27FC236}">
                  <a16:creationId xmlns:a16="http://schemas.microsoft.com/office/drawing/2014/main" id="{24DF880E-0530-46B9-EF61-A25875B822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6078" y="4679386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4" name="Freeform 399">
              <a:extLst>
                <a:ext uri="{FF2B5EF4-FFF2-40B4-BE49-F238E27FC236}">
                  <a16:creationId xmlns:a16="http://schemas.microsoft.com/office/drawing/2014/main" id="{D177A5FF-1F51-2389-1A28-F9F3DA0D5DB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1966" y="4857186"/>
              <a:ext cx="34925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5" name="Freeform 400">
              <a:extLst>
                <a:ext uri="{FF2B5EF4-FFF2-40B4-BE49-F238E27FC236}">
                  <a16:creationId xmlns:a16="http://schemas.microsoft.com/office/drawing/2014/main" id="{ED6B2E4C-D6A9-C855-9C21-E20F53915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003" y="4704786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6" name="Freeform 401">
              <a:extLst>
                <a:ext uri="{FF2B5EF4-FFF2-40B4-BE49-F238E27FC236}">
                  <a16:creationId xmlns:a16="http://schemas.microsoft.com/office/drawing/2014/main" id="{A40CC732-D4C7-FEBB-695F-EF95E9618E2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9866" y="4704786"/>
              <a:ext cx="34925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7" name="Freeform 402">
              <a:extLst>
                <a:ext uri="{FF2B5EF4-FFF2-40B4-BE49-F238E27FC236}">
                  <a16:creationId xmlns:a16="http://schemas.microsoft.com/office/drawing/2014/main" id="{21D6EDAD-0E0A-FBFF-36FC-6F6BFC0B739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5128" y="4661924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8" name="Freeform 403">
              <a:extLst>
                <a:ext uri="{FF2B5EF4-FFF2-40B4-BE49-F238E27FC236}">
                  <a16:creationId xmlns:a16="http://schemas.microsoft.com/office/drawing/2014/main" id="{AFEECA17-B074-08B0-68CB-94048CAC6C5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1153" y="4687324"/>
              <a:ext cx="34925" cy="36513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9" name="Freeform 404">
              <a:extLst>
                <a:ext uri="{FF2B5EF4-FFF2-40B4-BE49-F238E27FC236}">
                  <a16:creationId xmlns:a16="http://schemas.microsoft.com/office/drawing/2014/main" id="{C2598590-A872-F93E-82C8-E4728B91D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2403" y="4679386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0" name="Freeform 405">
              <a:extLst>
                <a:ext uri="{FF2B5EF4-FFF2-40B4-BE49-F238E27FC236}">
                  <a16:creationId xmlns:a16="http://schemas.microsoft.com/office/drawing/2014/main" id="{F85B1E7B-ABD7-13D3-D0A1-6A1612512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99428" y="4687324"/>
              <a:ext cx="34925" cy="36513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1" name="Freeform 406">
              <a:extLst>
                <a:ext uri="{FF2B5EF4-FFF2-40B4-BE49-F238E27FC236}">
                  <a16:creationId xmlns:a16="http://schemas.microsoft.com/office/drawing/2014/main" id="{5E08E646-DA2A-7FA3-6CFF-BDC1F5D13F7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5603" y="4679386"/>
              <a:ext cx="34925" cy="34925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2" name="Freeform 407">
              <a:extLst>
                <a:ext uri="{FF2B5EF4-FFF2-40B4-BE49-F238E27FC236}">
                  <a16:creationId xmlns:a16="http://schemas.microsoft.com/office/drawing/2014/main" id="{5AA30DD8-304B-4E48-F05C-C8B4B00B272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8903" y="4687324"/>
              <a:ext cx="36513" cy="36513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3" name="Freeform 408">
              <a:extLst>
                <a:ext uri="{FF2B5EF4-FFF2-40B4-BE49-F238E27FC236}">
                  <a16:creationId xmlns:a16="http://schemas.microsoft.com/office/drawing/2014/main" id="{D132670F-7761-25F7-9C42-BA6658E99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2403" y="4661924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4" name="Freeform 409">
              <a:extLst>
                <a:ext uri="{FF2B5EF4-FFF2-40B4-BE49-F238E27FC236}">
                  <a16:creationId xmlns:a16="http://schemas.microsoft.com/office/drawing/2014/main" id="{5B9BF43B-1A08-B4AA-4F69-94E5ACB4D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0341" y="4679386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5" name="Freeform 410">
              <a:extLst>
                <a:ext uri="{FF2B5EF4-FFF2-40B4-BE49-F238E27FC236}">
                  <a16:creationId xmlns:a16="http://schemas.microsoft.com/office/drawing/2014/main" id="{2D9A1C74-089B-E087-16C6-E9DBBB03A8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2253" y="4669861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6" name="Freeform 411">
              <a:extLst>
                <a:ext uri="{FF2B5EF4-FFF2-40B4-BE49-F238E27FC236}">
                  <a16:creationId xmlns:a16="http://schemas.microsoft.com/office/drawing/2014/main" id="{41580C2A-9E01-1110-0F16-A7E87A79B4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8141" y="4679386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7" name="Freeform 412">
              <a:extLst>
                <a:ext uri="{FF2B5EF4-FFF2-40B4-BE49-F238E27FC236}">
                  <a16:creationId xmlns:a16="http://schemas.microsoft.com/office/drawing/2014/main" id="{49B49832-40CC-97EC-C044-5C74CF7F2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1966" y="4661924"/>
              <a:ext cx="34925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8" name="Freeform 413">
              <a:extLst>
                <a:ext uri="{FF2B5EF4-FFF2-40B4-BE49-F238E27FC236}">
                  <a16:creationId xmlns:a16="http://schemas.microsoft.com/office/drawing/2014/main" id="{53A633D7-B25F-BEE1-C545-8C2A55D0F2E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9866" y="5042924"/>
              <a:ext cx="34925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9" name="Freeform 414">
              <a:extLst>
                <a:ext uri="{FF2B5EF4-FFF2-40B4-BE49-F238E27FC236}">
                  <a16:creationId xmlns:a16="http://schemas.microsoft.com/office/drawing/2014/main" id="{CDF206A6-9F1B-F06F-7649-D36CDFE00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1153" y="4642874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0" name="Freeform 415">
              <a:extLst>
                <a:ext uri="{FF2B5EF4-FFF2-40B4-BE49-F238E27FC236}">
                  <a16:creationId xmlns:a16="http://schemas.microsoft.com/office/drawing/2014/main" id="{1DB818C0-B210-CCAC-5E78-0D5DC9AF2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642874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1" name="Freeform 416">
              <a:extLst>
                <a:ext uri="{FF2B5EF4-FFF2-40B4-BE49-F238E27FC236}">
                  <a16:creationId xmlns:a16="http://schemas.microsoft.com/office/drawing/2014/main" id="{03416410-CC00-F4D7-C12D-27AB6860C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6228" y="4642874"/>
              <a:ext cx="34925" cy="36513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2" name="Freeform 417">
              <a:extLst>
                <a:ext uri="{FF2B5EF4-FFF2-40B4-BE49-F238E27FC236}">
                  <a16:creationId xmlns:a16="http://schemas.microsoft.com/office/drawing/2014/main" id="{E8B5693D-5E62-4023-ED77-DEC91B3AAFD4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3978" y="4634936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3" name="Freeform 418">
              <a:extLst>
                <a:ext uri="{FF2B5EF4-FFF2-40B4-BE49-F238E27FC236}">
                  <a16:creationId xmlns:a16="http://schemas.microsoft.com/office/drawing/2014/main" id="{4E21BB2E-8D7C-8597-5E9B-D78EDDBE4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1628" y="4642874"/>
              <a:ext cx="36513" cy="36513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4" name="Freeform 419">
              <a:extLst>
                <a:ext uri="{FF2B5EF4-FFF2-40B4-BE49-F238E27FC236}">
                  <a16:creationId xmlns:a16="http://schemas.microsoft.com/office/drawing/2014/main" id="{38539C3A-9900-86C3-CF30-0BBAAE1A9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9751816" y="4634936"/>
              <a:ext cx="36513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5" name="Freeform 420">
              <a:extLst>
                <a:ext uri="{FF2B5EF4-FFF2-40B4-BE49-F238E27FC236}">
                  <a16:creationId xmlns:a16="http://schemas.microsoft.com/office/drawing/2014/main" id="{F3F81E4B-D986-D0E0-55D9-431F2AACB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0053" y="4634936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6" name="Freeform 421">
              <a:extLst>
                <a:ext uri="{FF2B5EF4-FFF2-40B4-BE49-F238E27FC236}">
                  <a16:creationId xmlns:a16="http://schemas.microsoft.com/office/drawing/2014/main" id="{D94BB59C-32B6-13CF-4A93-598AF646C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7366" y="4598424"/>
              <a:ext cx="36513" cy="36513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7" name="Freeform 422">
              <a:extLst>
                <a:ext uri="{FF2B5EF4-FFF2-40B4-BE49-F238E27FC236}">
                  <a16:creationId xmlns:a16="http://schemas.microsoft.com/office/drawing/2014/main" id="{A664A348-B98A-A4EE-E287-59EB4DD295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9716" y="4598424"/>
              <a:ext cx="36513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8" name="Freeform 423">
              <a:extLst>
                <a:ext uri="{FF2B5EF4-FFF2-40B4-BE49-F238E27FC236}">
                  <a16:creationId xmlns:a16="http://schemas.microsoft.com/office/drawing/2014/main" id="{85D83D4C-2A7A-4926-36CA-2AAA59FD2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678" y="4598424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9" name="Freeform 424">
              <a:extLst>
                <a:ext uri="{FF2B5EF4-FFF2-40B4-BE49-F238E27FC236}">
                  <a16:creationId xmlns:a16="http://schemas.microsoft.com/office/drawing/2014/main" id="{8C556A87-31B1-89E6-8636-C15A201A3F5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6228" y="4590486"/>
              <a:ext cx="34925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0" name="Freeform 425">
              <a:extLst>
                <a:ext uri="{FF2B5EF4-FFF2-40B4-BE49-F238E27FC236}">
                  <a16:creationId xmlns:a16="http://schemas.microsoft.com/office/drawing/2014/main" id="{536ACB5A-97D3-C16B-6638-86EA851663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966" y="4501586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1" name="Freeform 426">
              <a:extLst>
                <a:ext uri="{FF2B5EF4-FFF2-40B4-BE49-F238E27FC236}">
                  <a16:creationId xmlns:a16="http://schemas.microsoft.com/office/drawing/2014/main" id="{13F0924C-341A-11B5-24CF-C17175406B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691" y="4830199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2" name="Freeform 427">
              <a:extLst>
                <a:ext uri="{FF2B5EF4-FFF2-40B4-BE49-F238E27FC236}">
                  <a16:creationId xmlns:a16="http://schemas.microsoft.com/office/drawing/2014/main" id="{6DF48D01-B67C-85AD-E18F-FD84C17D3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678" y="5025461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3" name="Freeform 428">
              <a:extLst>
                <a:ext uri="{FF2B5EF4-FFF2-40B4-BE49-F238E27FC236}">
                  <a16:creationId xmlns:a16="http://schemas.microsoft.com/office/drawing/2014/main" id="{0A7378CD-73B6-7294-59B7-F4BE013EDB9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3878" y="4749236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4" name="Freeform 429">
              <a:extLst>
                <a:ext uri="{FF2B5EF4-FFF2-40B4-BE49-F238E27FC236}">
                  <a16:creationId xmlns:a16="http://schemas.microsoft.com/office/drawing/2014/main" id="{500AB98D-DE0D-10F0-231F-F8CF6DF0FC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555561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5" name="Freeform 430">
              <a:extLst>
                <a:ext uri="{FF2B5EF4-FFF2-40B4-BE49-F238E27FC236}">
                  <a16:creationId xmlns:a16="http://schemas.microsoft.com/office/drawing/2014/main" id="{5E4864C1-9552-006B-20E3-BFA87817C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4166" y="4741299"/>
              <a:ext cx="36513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6" name="Freeform 431">
              <a:extLst>
                <a:ext uri="{FF2B5EF4-FFF2-40B4-BE49-F238E27FC236}">
                  <a16:creationId xmlns:a16="http://schemas.microsoft.com/office/drawing/2014/main" id="{5BF72527-8B6D-9484-74E4-17E0A6EC45D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678" y="4546036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7" name="Freeform 432">
              <a:extLst>
                <a:ext uri="{FF2B5EF4-FFF2-40B4-BE49-F238E27FC236}">
                  <a16:creationId xmlns:a16="http://schemas.microsoft.com/office/drawing/2014/main" id="{1AF5F233-0D17-E85E-F70B-8C31DC887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2441" y="4642874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8" name="Freeform 433">
              <a:extLst>
                <a:ext uri="{FF2B5EF4-FFF2-40B4-BE49-F238E27FC236}">
                  <a16:creationId xmlns:a16="http://schemas.microsoft.com/office/drawing/2014/main" id="{682E761A-5522-E4A9-2D52-3A1DFC2AE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4503" y="478574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9" name="Freeform 434">
              <a:extLst>
                <a:ext uri="{FF2B5EF4-FFF2-40B4-BE49-F238E27FC236}">
                  <a16:creationId xmlns:a16="http://schemas.microsoft.com/office/drawing/2014/main" id="{B7B12448-A967-A7E0-C452-18373F31E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5266" y="5033399"/>
              <a:ext cx="36513" cy="36513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0" name="Freeform 435">
              <a:extLst>
                <a:ext uri="{FF2B5EF4-FFF2-40B4-BE49-F238E27FC236}">
                  <a16:creationId xmlns:a16="http://schemas.microsoft.com/office/drawing/2014/main" id="{80B27366-DF51-7483-76D8-B61E69187C2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91491" y="4669861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1" name="Freeform 436">
              <a:extLst>
                <a:ext uri="{FF2B5EF4-FFF2-40B4-BE49-F238E27FC236}">
                  <a16:creationId xmlns:a16="http://schemas.microsoft.com/office/drawing/2014/main" id="{B8267C9B-C5BC-5D8A-26D2-D72CDD602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9691491" y="4776224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2" name="Freeform 437">
              <a:extLst>
                <a:ext uri="{FF2B5EF4-FFF2-40B4-BE49-F238E27FC236}">
                  <a16:creationId xmlns:a16="http://schemas.microsoft.com/office/drawing/2014/main" id="{3BBD99D8-6A1A-680E-E771-2C01D9B99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2778" y="465239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3" name="Freeform 438">
              <a:extLst>
                <a:ext uri="{FF2B5EF4-FFF2-40B4-BE49-F238E27FC236}">
                  <a16:creationId xmlns:a16="http://schemas.microsoft.com/office/drawing/2014/main" id="{02B09DFB-B7E9-654C-B1B9-9831F2BA0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1778" y="478574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4" name="Freeform 439">
              <a:extLst>
                <a:ext uri="{FF2B5EF4-FFF2-40B4-BE49-F238E27FC236}">
                  <a16:creationId xmlns:a16="http://schemas.microsoft.com/office/drawing/2014/main" id="{8BACCBA0-5C3E-B988-7038-AA4FD6B08A7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966" y="4758761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5" name="Freeform 440">
              <a:extLst>
                <a:ext uri="{FF2B5EF4-FFF2-40B4-BE49-F238E27FC236}">
                  <a16:creationId xmlns:a16="http://schemas.microsoft.com/office/drawing/2014/main" id="{139E55C6-1DB9-4AB9-2DC8-DAAA901C2C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703" y="4634936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6" name="Freeform 441">
              <a:extLst>
                <a:ext uri="{FF2B5EF4-FFF2-40B4-BE49-F238E27FC236}">
                  <a16:creationId xmlns:a16="http://schemas.microsoft.com/office/drawing/2014/main" id="{002AE66A-E3C6-D8CA-B4F2-C2A4ABE88B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0341" y="4555561"/>
              <a:ext cx="34925" cy="34925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7" name="Freeform 442">
              <a:extLst>
                <a:ext uri="{FF2B5EF4-FFF2-40B4-BE49-F238E27FC236}">
                  <a16:creationId xmlns:a16="http://schemas.microsoft.com/office/drawing/2014/main" id="{31DDAE0E-9C9E-BB79-3BD3-D1787A90D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7616" y="4785749"/>
              <a:ext cx="34925" cy="34925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8" name="Freeform 443">
              <a:extLst>
                <a:ext uri="{FF2B5EF4-FFF2-40B4-BE49-F238E27FC236}">
                  <a16:creationId xmlns:a16="http://schemas.microsoft.com/office/drawing/2014/main" id="{4FC2EBC6-5B85-BE68-3635-B1DF55FDB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4603" y="4971486"/>
              <a:ext cx="34925" cy="36513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9" name="Freeform 444">
              <a:extLst>
                <a:ext uri="{FF2B5EF4-FFF2-40B4-BE49-F238E27FC236}">
                  <a16:creationId xmlns:a16="http://schemas.microsoft.com/office/drawing/2014/main" id="{C2C1F1CC-F363-C3C1-9986-093EE5C393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7953" y="4857186"/>
              <a:ext cx="34925" cy="34925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0" name="Freeform 445">
              <a:extLst>
                <a:ext uri="{FF2B5EF4-FFF2-40B4-BE49-F238E27FC236}">
                  <a16:creationId xmlns:a16="http://schemas.microsoft.com/office/drawing/2014/main" id="{10D93800-CFFE-D562-C38B-1071EEE320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4316" y="4749236"/>
              <a:ext cx="34925" cy="36513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1" name="Freeform 446">
              <a:extLst>
                <a:ext uri="{FF2B5EF4-FFF2-40B4-BE49-F238E27FC236}">
                  <a16:creationId xmlns:a16="http://schemas.microsoft.com/office/drawing/2014/main" id="{9ED88104-3D92-B250-249D-1E67683DC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7991" y="4607949"/>
              <a:ext cx="36513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" name="Freeform 447">
              <a:extLst>
                <a:ext uri="{FF2B5EF4-FFF2-40B4-BE49-F238E27FC236}">
                  <a16:creationId xmlns:a16="http://schemas.microsoft.com/office/drawing/2014/main" id="{E6BCC406-33CB-1877-0A82-8AAE9932879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1628" y="4696849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" name="Freeform 448">
              <a:extLst>
                <a:ext uri="{FF2B5EF4-FFF2-40B4-BE49-F238E27FC236}">
                  <a16:creationId xmlns:a16="http://schemas.microsoft.com/office/drawing/2014/main" id="{3A875A21-1F0C-C7AF-7A50-2ED9BEBBF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7366" y="4919099"/>
              <a:ext cx="36513" cy="34925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" name="Freeform 449">
              <a:extLst>
                <a:ext uri="{FF2B5EF4-FFF2-40B4-BE49-F238E27FC236}">
                  <a16:creationId xmlns:a16="http://schemas.microsoft.com/office/drawing/2014/main" id="{B13625FE-EFC8-BD54-F42E-8B0DFAF2D8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4353" y="4776224"/>
              <a:ext cx="36513" cy="34925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" name="Freeform 450">
              <a:extLst>
                <a:ext uri="{FF2B5EF4-FFF2-40B4-BE49-F238E27FC236}">
                  <a16:creationId xmlns:a16="http://schemas.microsoft.com/office/drawing/2014/main" id="{0B353FD3-8ABF-1D5A-284C-7394F0EC31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6228" y="4501586"/>
              <a:ext cx="34925" cy="34925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" name="Freeform 451">
              <a:extLst>
                <a:ext uri="{FF2B5EF4-FFF2-40B4-BE49-F238E27FC236}">
                  <a16:creationId xmlns:a16="http://schemas.microsoft.com/office/drawing/2014/main" id="{7C3C733D-1D7D-9206-B6F6-286128862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78" y="4803211"/>
              <a:ext cx="992188" cy="34925"/>
            </a:xfrm>
            <a:custGeom>
              <a:avLst/>
              <a:gdLst>
                <a:gd name="T0" fmla="*/ 0 w 1493"/>
                <a:gd name="T1" fmla="*/ 53 h 53"/>
                <a:gd name="T2" fmla="*/ 0 w 1493"/>
                <a:gd name="T3" fmla="*/ 53 h 53"/>
                <a:gd name="T4" fmla="*/ 1493 w 1493"/>
                <a:gd name="T5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3" h="53">
                  <a:moveTo>
                    <a:pt x="0" y="53"/>
                  </a:moveTo>
                  <a:lnTo>
                    <a:pt x="0" y="53"/>
                  </a:lnTo>
                  <a:lnTo>
                    <a:pt x="1493" y="0"/>
                  </a:lnTo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3" name="テキスト ボックス 522">
              <a:extLst>
                <a:ext uri="{FF2B5EF4-FFF2-40B4-BE49-F238E27FC236}">
                  <a16:creationId xmlns:a16="http://schemas.microsoft.com/office/drawing/2014/main" id="{9C5F8172-55D2-78B6-D854-77DC85EED075}"/>
                </a:ext>
              </a:extLst>
            </p:cNvPr>
            <p:cNvSpPr txBox="1"/>
            <p:nvPr/>
          </p:nvSpPr>
          <p:spPr>
            <a:xfrm>
              <a:off x="8388282" y="4025207"/>
              <a:ext cx="348079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4" name="テキスト ボックス 523">
              <a:extLst>
                <a:ext uri="{FF2B5EF4-FFF2-40B4-BE49-F238E27FC236}">
                  <a16:creationId xmlns:a16="http://schemas.microsoft.com/office/drawing/2014/main" id="{287C6DEA-1C06-F0EF-71E0-7D4DBABB1E33}"/>
                </a:ext>
              </a:extLst>
            </p:cNvPr>
            <p:cNvSpPr txBox="1"/>
            <p:nvPr/>
          </p:nvSpPr>
          <p:spPr>
            <a:xfrm>
              <a:off x="8452403" y="4378470"/>
              <a:ext cx="293521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6" name="テキスト ボックス 525">
              <a:extLst>
                <a:ext uri="{FF2B5EF4-FFF2-40B4-BE49-F238E27FC236}">
                  <a16:creationId xmlns:a16="http://schemas.microsoft.com/office/drawing/2014/main" id="{1782ECE8-81B8-D0D9-A055-2D694F6C6B2B}"/>
                </a:ext>
              </a:extLst>
            </p:cNvPr>
            <p:cNvSpPr txBox="1"/>
            <p:nvPr/>
          </p:nvSpPr>
          <p:spPr>
            <a:xfrm>
              <a:off x="8452403" y="5438260"/>
              <a:ext cx="293521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7" name="テキスト ボックス 526">
              <a:extLst>
                <a:ext uri="{FF2B5EF4-FFF2-40B4-BE49-F238E27FC236}">
                  <a16:creationId xmlns:a16="http://schemas.microsoft.com/office/drawing/2014/main" id="{77165A2E-69F8-42C4-EEDE-4E8E99D85F88}"/>
                </a:ext>
              </a:extLst>
            </p:cNvPr>
            <p:cNvSpPr txBox="1"/>
            <p:nvPr/>
          </p:nvSpPr>
          <p:spPr>
            <a:xfrm>
              <a:off x="8452407" y="5084996"/>
              <a:ext cx="293521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8" name="テキスト ボックス 527">
              <a:extLst>
                <a:ext uri="{FF2B5EF4-FFF2-40B4-BE49-F238E27FC236}">
                  <a16:creationId xmlns:a16="http://schemas.microsoft.com/office/drawing/2014/main" id="{81A01AC3-146E-F259-7F82-E590A7D23480}"/>
                </a:ext>
              </a:extLst>
            </p:cNvPr>
            <p:cNvSpPr txBox="1"/>
            <p:nvPr/>
          </p:nvSpPr>
          <p:spPr>
            <a:xfrm>
              <a:off x="8452402" y="4731733"/>
              <a:ext cx="293521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5" name="テキスト ボックス 534">
              <a:extLst>
                <a:ext uri="{FF2B5EF4-FFF2-40B4-BE49-F238E27FC236}">
                  <a16:creationId xmlns:a16="http://schemas.microsoft.com/office/drawing/2014/main" id="{5E112536-6321-4ED0-1038-64750863BD5D}"/>
                </a:ext>
              </a:extLst>
            </p:cNvPr>
            <p:cNvSpPr txBox="1"/>
            <p:nvPr/>
          </p:nvSpPr>
          <p:spPr>
            <a:xfrm>
              <a:off x="10121186" y="5589240"/>
              <a:ext cx="348079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6" name="テキスト ボックス 535">
              <a:extLst>
                <a:ext uri="{FF2B5EF4-FFF2-40B4-BE49-F238E27FC236}">
                  <a16:creationId xmlns:a16="http://schemas.microsoft.com/office/drawing/2014/main" id="{A876B002-F3DF-A7C3-4541-918B7750B910}"/>
                </a:ext>
              </a:extLst>
            </p:cNvPr>
            <p:cNvSpPr txBox="1"/>
            <p:nvPr/>
          </p:nvSpPr>
          <p:spPr>
            <a:xfrm>
              <a:off x="9756320" y="5589240"/>
              <a:ext cx="293521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7" name="テキスト ボックス 536">
              <a:extLst>
                <a:ext uri="{FF2B5EF4-FFF2-40B4-BE49-F238E27FC236}">
                  <a16:creationId xmlns:a16="http://schemas.microsoft.com/office/drawing/2014/main" id="{D8805D84-E9A4-DA62-ACD0-26E0F3ABC30D}"/>
                </a:ext>
              </a:extLst>
            </p:cNvPr>
            <p:cNvSpPr txBox="1"/>
            <p:nvPr/>
          </p:nvSpPr>
          <p:spPr>
            <a:xfrm>
              <a:off x="8661724" y="5589240"/>
              <a:ext cx="293521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8" name="テキスト ボックス 537">
              <a:extLst>
                <a:ext uri="{FF2B5EF4-FFF2-40B4-BE49-F238E27FC236}">
                  <a16:creationId xmlns:a16="http://schemas.microsoft.com/office/drawing/2014/main" id="{2366FEBA-B5D9-ED5F-7B43-A1D2628613FC}"/>
                </a:ext>
              </a:extLst>
            </p:cNvPr>
            <p:cNvSpPr txBox="1"/>
            <p:nvPr/>
          </p:nvSpPr>
          <p:spPr>
            <a:xfrm>
              <a:off x="9026590" y="5589240"/>
              <a:ext cx="293521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9" name="テキスト ボックス 538">
              <a:extLst>
                <a:ext uri="{FF2B5EF4-FFF2-40B4-BE49-F238E27FC236}">
                  <a16:creationId xmlns:a16="http://schemas.microsoft.com/office/drawing/2014/main" id="{BA1277D8-4F4B-F192-D1D9-6A60B3ED2275}"/>
                </a:ext>
              </a:extLst>
            </p:cNvPr>
            <p:cNvSpPr txBox="1"/>
            <p:nvPr/>
          </p:nvSpPr>
          <p:spPr>
            <a:xfrm>
              <a:off x="9391455" y="5589240"/>
              <a:ext cx="293521" cy="1951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543" name="グラフ 542">
            <a:extLst>
              <a:ext uri="{FF2B5EF4-FFF2-40B4-BE49-F238E27FC236}">
                <a16:creationId xmlns:a16="http://schemas.microsoft.com/office/drawing/2014/main" id="{79768FF3-3BEE-6C9B-11BA-7418756D8B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1833806"/>
              </p:ext>
            </p:extLst>
          </p:nvPr>
        </p:nvGraphicFramePr>
        <p:xfrm>
          <a:off x="8605900" y="2035071"/>
          <a:ext cx="2623467" cy="2322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65" name="グループ化 1064">
            <a:extLst>
              <a:ext uri="{FF2B5EF4-FFF2-40B4-BE49-F238E27FC236}">
                <a16:creationId xmlns:a16="http://schemas.microsoft.com/office/drawing/2014/main" id="{D42B65EB-36C2-DBCA-7DAC-86329CFC0CE4}"/>
              </a:ext>
            </a:extLst>
          </p:cNvPr>
          <p:cNvGrpSpPr/>
          <p:nvPr/>
        </p:nvGrpSpPr>
        <p:grpSpPr>
          <a:xfrm>
            <a:off x="8733199" y="4262971"/>
            <a:ext cx="2363667" cy="2221800"/>
            <a:chOff x="8904312" y="3933056"/>
            <a:chExt cx="1945400" cy="1828638"/>
          </a:xfrm>
        </p:grpSpPr>
        <p:grpSp>
          <p:nvGrpSpPr>
            <p:cNvPr id="1044" name="グループ化 1043">
              <a:extLst>
                <a:ext uri="{FF2B5EF4-FFF2-40B4-BE49-F238E27FC236}">
                  <a16:creationId xmlns:a16="http://schemas.microsoft.com/office/drawing/2014/main" id="{F8279D3F-4C55-8091-042A-320526135F19}"/>
                </a:ext>
              </a:extLst>
            </p:cNvPr>
            <p:cNvGrpSpPr/>
            <p:nvPr/>
          </p:nvGrpSpPr>
          <p:grpSpPr>
            <a:xfrm>
              <a:off x="9191612" y="4031176"/>
              <a:ext cx="1512900" cy="1467323"/>
              <a:chOff x="9191612" y="4031175"/>
              <a:chExt cx="1512900" cy="1489831"/>
            </a:xfrm>
          </p:grpSpPr>
          <p:sp>
            <p:nvSpPr>
              <p:cNvPr id="844" name="Freeform 758">
                <a:extLst>
                  <a:ext uri="{FF2B5EF4-FFF2-40B4-BE49-F238E27FC236}">
                    <a16:creationId xmlns:a16="http://schemas.microsoft.com/office/drawing/2014/main" id="{86466B91-32C2-9B8A-E500-4BEC882124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1612" y="4031175"/>
                <a:ext cx="1512900" cy="1489831"/>
              </a:xfrm>
              <a:custGeom>
                <a:avLst/>
                <a:gdLst>
                  <a:gd name="T0" fmla="*/ 0 w 2241"/>
                  <a:gd name="T1" fmla="*/ 0 h 2107"/>
                  <a:gd name="T2" fmla="*/ 0 w 2241"/>
                  <a:gd name="T3" fmla="*/ 0 h 2107"/>
                  <a:gd name="T4" fmla="*/ 2241 w 2241"/>
                  <a:gd name="T5" fmla="*/ 0 h 2107"/>
                  <a:gd name="T6" fmla="*/ 2241 w 2241"/>
                  <a:gd name="T7" fmla="*/ 2107 h 2107"/>
                  <a:gd name="T8" fmla="*/ 0 w 2241"/>
                  <a:gd name="T9" fmla="*/ 2107 h 2107"/>
                  <a:gd name="T10" fmla="*/ 0 w 2241"/>
                  <a:gd name="T11" fmla="*/ 0 h 2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41" h="2107">
                    <a:moveTo>
                      <a:pt x="0" y="0"/>
                    </a:moveTo>
                    <a:lnTo>
                      <a:pt x="0" y="0"/>
                    </a:lnTo>
                    <a:lnTo>
                      <a:pt x="2241" y="0"/>
                    </a:lnTo>
                    <a:lnTo>
                      <a:pt x="2241" y="2107"/>
                    </a:lnTo>
                    <a:lnTo>
                      <a:pt x="0" y="210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7F7F7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" name="Freeform 759">
                <a:extLst>
                  <a:ext uri="{FF2B5EF4-FFF2-40B4-BE49-F238E27FC236}">
                    <a16:creationId xmlns:a16="http://schemas.microsoft.com/office/drawing/2014/main" id="{BDEFF946-EE57-7983-879D-030C28C6F1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1612" y="4031175"/>
                <a:ext cx="1588" cy="1489831"/>
              </a:xfrm>
              <a:custGeom>
                <a:avLst/>
                <a:gdLst>
                  <a:gd name="T0" fmla="*/ 0 w 1"/>
                  <a:gd name="T1" fmla="*/ 2107 h 2107"/>
                  <a:gd name="T2" fmla="*/ 0 w 1"/>
                  <a:gd name="T3" fmla="*/ 2107 h 2107"/>
                  <a:gd name="T4" fmla="*/ 1 w 1"/>
                  <a:gd name="T5" fmla="*/ 0 h 2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107">
                    <a:moveTo>
                      <a:pt x="0" y="2107"/>
                    </a:moveTo>
                    <a:lnTo>
                      <a:pt x="0" y="2107"/>
                    </a:lnTo>
                    <a:lnTo>
                      <a:pt x="1" y="0"/>
                    </a:lnTo>
                  </a:path>
                </a:pathLst>
              </a:custGeom>
              <a:noFill/>
              <a:ln w="9525" cap="flat">
                <a:solidFill>
                  <a:srgbClr val="BFBFB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6" name="Freeform 760">
                <a:extLst>
                  <a:ext uri="{FF2B5EF4-FFF2-40B4-BE49-F238E27FC236}">
                    <a16:creationId xmlns:a16="http://schemas.microsoft.com/office/drawing/2014/main" id="{6985CB50-9E38-193B-84C8-62FA37F75A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1612" y="5521006"/>
                <a:ext cx="1512900" cy="0"/>
              </a:xfrm>
              <a:custGeom>
                <a:avLst/>
                <a:gdLst>
                  <a:gd name="T0" fmla="*/ 0 w 2241"/>
                  <a:gd name="T1" fmla="*/ 0 w 2241"/>
                  <a:gd name="T2" fmla="*/ 2241 w 224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241">
                    <a:moveTo>
                      <a:pt x="0" y="0"/>
                    </a:moveTo>
                    <a:lnTo>
                      <a:pt x="0" y="0"/>
                    </a:lnTo>
                    <a:lnTo>
                      <a:pt x="2241" y="0"/>
                    </a:lnTo>
                  </a:path>
                </a:pathLst>
              </a:custGeom>
              <a:noFill/>
              <a:ln w="9525" cap="flat">
                <a:solidFill>
                  <a:srgbClr val="BFBFB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7" name="Freeform 761">
                <a:extLst>
                  <a:ext uri="{FF2B5EF4-FFF2-40B4-BE49-F238E27FC236}">
                    <a16:creationId xmlns:a16="http://schemas.microsoft.com/office/drawing/2014/main" id="{BE6722B0-E834-FE9F-3EE2-F5BBA2AFBE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0417" y="4541073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" name="Freeform 762">
                <a:extLst>
                  <a:ext uri="{FF2B5EF4-FFF2-40B4-BE49-F238E27FC236}">
                    <a16:creationId xmlns:a16="http://schemas.microsoft.com/office/drawing/2014/main" id="{1CA511AF-0940-A8A9-D863-271DD8CB9E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7405" y="4747025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" name="Freeform 763">
                <a:extLst>
                  <a:ext uri="{FF2B5EF4-FFF2-40B4-BE49-F238E27FC236}">
                    <a16:creationId xmlns:a16="http://schemas.microsoft.com/office/drawing/2014/main" id="{ED3EBB8B-AA95-B209-7CF7-BB774B80D6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69440" y="4625779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" name="Freeform 764">
                <a:extLst>
                  <a:ext uri="{FF2B5EF4-FFF2-40B4-BE49-F238E27FC236}">
                    <a16:creationId xmlns:a16="http://schemas.microsoft.com/office/drawing/2014/main" id="{F54C94D6-D5FC-2412-0131-B1CD440604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0404" y="4795190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" name="Freeform 765">
                <a:extLst>
                  <a:ext uri="{FF2B5EF4-FFF2-40B4-BE49-F238E27FC236}">
                    <a16:creationId xmlns:a16="http://schemas.microsoft.com/office/drawing/2014/main" id="{BA53BFED-5392-7F21-605B-7C6C3F2722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9318" y="5021073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" name="Freeform 766">
                <a:extLst>
                  <a:ext uri="{FF2B5EF4-FFF2-40B4-BE49-F238E27FC236}">
                    <a16:creationId xmlns:a16="http://schemas.microsoft.com/office/drawing/2014/main" id="{3669B776-CF57-722F-C959-C4FFC56968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04379" y="4738720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" name="Freeform 767">
                <a:extLst>
                  <a:ext uri="{FF2B5EF4-FFF2-40B4-BE49-F238E27FC236}">
                    <a16:creationId xmlns:a16="http://schemas.microsoft.com/office/drawing/2014/main" id="{C0A97A67-B4FC-3DF9-B950-C7B6AD004D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67880" y="4879896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" name="Freeform 768">
                <a:extLst>
                  <a:ext uri="{FF2B5EF4-FFF2-40B4-BE49-F238E27FC236}">
                    <a16:creationId xmlns:a16="http://schemas.microsoft.com/office/drawing/2014/main" id="{8CE58990-B6FC-2933-7E33-B4BBE0925B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9318" y="4682250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" name="Freeform 769">
                <a:extLst>
                  <a:ext uri="{FF2B5EF4-FFF2-40B4-BE49-F238E27FC236}">
                    <a16:creationId xmlns:a16="http://schemas.microsoft.com/office/drawing/2014/main" id="{EB56D355-34C8-5BC0-969B-54016FB707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78965" y="4851661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" name="Freeform 770">
                <a:extLst>
                  <a:ext uri="{FF2B5EF4-FFF2-40B4-BE49-F238E27FC236}">
                    <a16:creationId xmlns:a16="http://schemas.microsoft.com/office/drawing/2014/main" id="{18D3F530-221D-6FC5-9DA2-6525051875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8843" y="4747025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" name="Freeform 771">
                <a:extLst>
                  <a:ext uri="{FF2B5EF4-FFF2-40B4-BE49-F238E27FC236}">
                    <a16:creationId xmlns:a16="http://schemas.microsoft.com/office/drawing/2014/main" id="{54E08C6F-0928-2E47-A07B-6B6D1BF522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0404" y="4766956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" name="Freeform 772">
                <a:extLst>
                  <a:ext uri="{FF2B5EF4-FFF2-40B4-BE49-F238E27FC236}">
                    <a16:creationId xmlns:a16="http://schemas.microsoft.com/office/drawing/2014/main" id="{4ED9558F-8250-E2D7-242A-06270AEB95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66319" y="4747025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" name="Freeform 773">
                <a:extLst>
                  <a:ext uri="{FF2B5EF4-FFF2-40B4-BE49-F238E27FC236}">
                    <a16:creationId xmlns:a16="http://schemas.microsoft.com/office/drawing/2014/main" id="{AE917701-9024-1ABC-2D7B-DA315E7AE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0404" y="4634083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" name="Freeform 774">
                <a:extLst>
                  <a:ext uri="{FF2B5EF4-FFF2-40B4-BE49-F238E27FC236}">
                    <a16:creationId xmlns:a16="http://schemas.microsoft.com/office/drawing/2014/main" id="{A458EDA5-E24D-722E-6E62-91A6368AA9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5953" y="4738720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" name="Freeform 775">
                <a:extLst>
                  <a:ext uri="{FF2B5EF4-FFF2-40B4-BE49-F238E27FC236}">
                    <a16:creationId xmlns:a16="http://schemas.microsoft.com/office/drawing/2014/main" id="{53A4D22C-DDA4-6F8D-7378-49302FEAB9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23429" y="4682250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2" name="Freeform 776">
                <a:extLst>
                  <a:ext uri="{FF2B5EF4-FFF2-40B4-BE49-F238E27FC236}">
                    <a16:creationId xmlns:a16="http://schemas.microsoft.com/office/drawing/2014/main" id="{A2F24DB5-692A-0E7E-B063-085F3B41EA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42466" y="4654014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3" name="Freeform 777">
                <a:extLst>
                  <a:ext uri="{FF2B5EF4-FFF2-40B4-BE49-F238E27FC236}">
                    <a16:creationId xmlns:a16="http://schemas.microsoft.com/office/drawing/2014/main" id="{FF0A7999-CDC4-F338-AA6C-10D88D44C2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96428" y="4662319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" name="Freeform 778">
                <a:extLst>
                  <a:ext uri="{FF2B5EF4-FFF2-40B4-BE49-F238E27FC236}">
                    <a16:creationId xmlns:a16="http://schemas.microsoft.com/office/drawing/2014/main" id="{AFBDB93A-96AB-5BA8-3A31-3614E8348E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67880" y="4710485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5" name="Freeform 779">
                <a:extLst>
                  <a:ext uri="{FF2B5EF4-FFF2-40B4-BE49-F238E27FC236}">
                    <a16:creationId xmlns:a16="http://schemas.microsoft.com/office/drawing/2014/main" id="{4998315A-0AE8-3418-3140-719E5122DC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8354" y="4549377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6" name="Freeform 780">
                <a:extLst>
                  <a:ext uri="{FF2B5EF4-FFF2-40B4-BE49-F238E27FC236}">
                    <a16:creationId xmlns:a16="http://schemas.microsoft.com/office/drawing/2014/main" id="{F3D8E73E-8661-E4E0-E234-846CECC9CD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3904" y="4672284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7" name="Freeform 781">
                <a:extLst>
                  <a:ext uri="{FF2B5EF4-FFF2-40B4-BE49-F238E27FC236}">
                    <a16:creationId xmlns:a16="http://schemas.microsoft.com/office/drawing/2014/main" id="{4E699890-E3BE-6F0E-0D5D-50F0085C4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9929" y="4672284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8" name="Freeform 782">
                <a:extLst>
                  <a:ext uri="{FF2B5EF4-FFF2-40B4-BE49-F238E27FC236}">
                    <a16:creationId xmlns:a16="http://schemas.microsoft.com/office/drawing/2014/main" id="{C5014932-AFA1-6001-DAA6-54D1EDB50B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34515" y="4690554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9" name="Freeform 783">
                <a:extLst>
                  <a:ext uri="{FF2B5EF4-FFF2-40B4-BE49-F238E27FC236}">
                    <a16:creationId xmlns:a16="http://schemas.microsoft.com/office/drawing/2014/main" id="{E6AB9866-8F3A-6546-B296-3A38E14A2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26551" y="4803496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0" name="Freeform 784">
                <a:extLst>
                  <a:ext uri="{FF2B5EF4-FFF2-40B4-BE49-F238E27FC236}">
                    <a16:creationId xmlns:a16="http://schemas.microsoft.com/office/drawing/2014/main" id="{047B4425-08E8-79FD-87FC-AE7D0E7D1D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9318" y="4625779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1" name="Freeform 785">
                <a:extLst>
                  <a:ext uri="{FF2B5EF4-FFF2-40B4-BE49-F238E27FC236}">
                    <a16:creationId xmlns:a16="http://schemas.microsoft.com/office/drawing/2014/main" id="{B534FEFB-33AA-71A4-347A-D2CFE82227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367" y="4615813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2" name="Freeform 786">
                <a:extLst>
                  <a:ext uri="{FF2B5EF4-FFF2-40B4-BE49-F238E27FC236}">
                    <a16:creationId xmlns:a16="http://schemas.microsoft.com/office/drawing/2014/main" id="{965B067B-69C6-8654-4F7C-C951093AEC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20294" y="4654014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3" name="Freeform 787">
                <a:extLst>
                  <a:ext uri="{FF2B5EF4-FFF2-40B4-BE49-F238E27FC236}">
                    <a16:creationId xmlns:a16="http://schemas.microsoft.com/office/drawing/2014/main" id="{DA59402B-3C6F-AF10-2A7C-580D86D3CE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69454" y="4700519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4" name="Freeform 788">
                <a:extLst>
                  <a:ext uri="{FF2B5EF4-FFF2-40B4-BE49-F238E27FC236}">
                    <a16:creationId xmlns:a16="http://schemas.microsoft.com/office/drawing/2014/main" id="{AA1CD22B-BDC0-A3F2-27D9-93516628A8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39331" y="4700519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5" name="Freeform 789">
                <a:extLst>
                  <a:ext uri="{FF2B5EF4-FFF2-40B4-BE49-F238E27FC236}">
                    <a16:creationId xmlns:a16="http://schemas.microsoft.com/office/drawing/2014/main" id="{62B94F99-CC0D-1716-1680-F5386CA3B4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7405" y="4662319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6" name="Freeform 790">
                <a:extLst>
                  <a:ext uri="{FF2B5EF4-FFF2-40B4-BE49-F238E27FC236}">
                    <a16:creationId xmlns:a16="http://schemas.microsoft.com/office/drawing/2014/main" id="{632DBDEC-498B-EA29-C09A-1643DF4CAD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1380" y="4597543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7" name="Freeform 791">
                <a:extLst>
                  <a:ext uri="{FF2B5EF4-FFF2-40B4-BE49-F238E27FC236}">
                    <a16:creationId xmlns:a16="http://schemas.microsoft.com/office/drawing/2014/main" id="{D470B911-ADE5-0F51-EFE6-30A885B6B4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8354" y="4682250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8" name="Freeform 792">
                <a:extLst>
                  <a:ext uri="{FF2B5EF4-FFF2-40B4-BE49-F238E27FC236}">
                    <a16:creationId xmlns:a16="http://schemas.microsoft.com/office/drawing/2014/main" id="{A0CB7184-8290-BBE6-4E00-F8C7413298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6305" y="4662319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79" name="Freeform 793">
                <a:extLst>
                  <a:ext uri="{FF2B5EF4-FFF2-40B4-BE49-F238E27FC236}">
                    <a16:creationId xmlns:a16="http://schemas.microsoft.com/office/drawing/2014/main" id="{E6BE2FBB-15DA-C2B4-E3ED-329227C9AA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94867" y="4625779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0" name="Freeform 794">
                <a:extLst>
                  <a:ext uri="{FF2B5EF4-FFF2-40B4-BE49-F238E27FC236}">
                    <a16:creationId xmlns:a16="http://schemas.microsoft.com/office/drawing/2014/main" id="{C1DF55A7-4C0F-81C5-31E9-F893104EC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7405" y="4541073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1" name="Freeform 795">
                <a:extLst>
                  <a:ext uri="{FF2B5EF4-FFF2-40B4-BE49-F238E27FC236}">
                    <a16:creationId xmlns:a16="http://schemas.microsoft.com/office/drawing/2014/main" id="{56521624-3F16-7154-F7CA-19539339E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66319" y="4605848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2" name="Freeform 796">
                <a:extLst>
                  <a:ext uri="{FF2B5EF4-FFF2-40B4-BE49-F238E27FC236}">
                    <a16:creationId xmlns:a16="http://schemas.microsoft.com/office/drawing/2014/main" id="{7CB71FCA-7B2E-C495-7894-07EEED2276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5953" y="4625779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3" name="Freeform 797">
                <a:extLst>
                  <a:ext uri="{FF2B5EF4-FFF2-40B4-BE49-F238E27FC236}">
                    <a16:creationId xmlns:a16="http://schemas.microsoft.com/office/drawing/2014/main" id="{E401FB7C-3757-01DB-B40A-3E8777A6CC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21855" y="4672284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4" name="Freeform 798">
                <a:extLst>
                  <a:ext uri="{FF2B5EF4-FFF2-40B4-BE49-F238E27FC236}">
                    <a16:creationId xmlns:a16="http://schemas.microsoft.com/office/drawing/2014/main" id="{FBFAF1D8-2FFA-144A-F18F-0BBB9AC7A3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6305" y="4625779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5" name="Freeform 799">
                <a:extLst>
                  <a:ext uri="{FF2B5EF4-FFF2-40B4-BE49-F238E27FC236}">
                    <a16:creationId xmlns:a16="http://schemas.microsoft.com/office/drawing/2014/main" id="{B2ECB210-51C4-CADC-80C4-9B3CBCF6AE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32941" y="4587578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6" name="Freeform 800">
                <a:extLst>
                  <a:ext uri="{FF2B5EF4-FFF2-40B4-BE49-F238E27FC236}">
                    <a16:creationId xmlns:a16="http://schemas.microsoft.com/office/drawing/2014/main" id="{56AB95EF-18D4-CF39-BF13-C1F76C9557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23429" y="4605848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7" name="Freeform 801">
                <a:extLst>
                  <a:ext uri="{FF2B5EF4-FFF2-40B4-BE49-F238E27FC236}">
                    <a16:creationId xmlns:a16="http://schemas.microsoft.com/office/drawing/2014/main" id="{363109E3-3E82-43F0-2FC8-158A23A81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85342" y="4587578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8" name="Freeform 802">
                <a:extLst>
                  <a:ext uri="{FF2B5EF4-FFF2-40B4-BE49-F238E27FC236}">
                    <a16:creationId xmlns:a16="http://schemas.microsoft.com/office/drawing/2014/main" id="{A718CE7C-33D1-7995-9E40-B3DC494A07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40892" y="4615813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89" name="Freeform 803">
                <a:extLst>
                  <a:ext uri="{FF2B5EF4-FFF2-40B4-BE49-F238E27FC236}">
                    <a16:creationId xmlns:a16="http://schemas.microsoft.com/office/drawing/2014/main" id="{A13CBD89-4F3A-8974-D97D-6CF040D49F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5953" y="4615813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0" name="Freeform 804">
                <a:extLst>
                  <a:ext uri="{FF2B5EF4-FFF2-40B4-BE49-F238E27FC236}">
                    <a16:creationId xmlns:a16="http://schemas.microsoft.com/office/drawing/2014/main" id="{2BEB692A-4A29-C509-153D-625A070F7E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85342" y="4615813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1" name="Freeform 805">
                <a:extLst>
                  <a:ext uri="{FF2B5EF4-FFF2-40B4-BE49-F238E27FC236}">
                    <a16:creationId xmlns:a16="http://schemas.microsoft.com/office/drawing/2014/main" id="{EFB61A95-5A2C-FF5F-67E3-2255B6009C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5830" y="4597543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2" name="Freeform 806">
                <a:extLst>
                  <a:ext uri="{FF2B5EF4-FFF2-40B4-BE49-F238E27FC236}">
                    <a16:creationId xmlns:a16="http://schemas.microsoft.com/office/drawing/2014/main" id="{3618534D-4712-A70C-D1F1-876678E44A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2453" y="4549377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3" name="Freeform 807">
                <a:extLst>
                  <a:ext uri="{FF2B5EF4-FFF2-40B4-BE49-F238E27FC236}">
                    <a16:creationId xmlns:a16="http://schemas.microsoft.com/office/drawing/2014/main" id="{1827FC6D-4105-A5B6-BE82-76D1902764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8843" y="4559342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4" name="Freeform 808">
                <a:extLst>
                  <a:ext uri="{FF2B5EF4-FFF2-40B4-BE49-F238E27FC236}">
                    <a16:creationId xmlns:a16="http://schemas.microsoft.com/office/drawing/2014/main" id="{9B509230-F49D-8294-464E-88B71AFCAB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4392" y="4644048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5" name="Freeform 809">
                <a:extLst>
                  <a:ext uri="{FF2B5EF4-FFF2-40B4-BE49-F238E27FC236}">
                    <a16:creationId xmlns:a16="http://schemas.microsoft.com/office/drawing/2014/main" id="{AD8E1A70-D316-EE93-54BC-3C63A96358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1380" y="4625779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6" name="Freeform 810">
                <a:extLst>
                  <a:ext uri="{FF2B5EF4-FFF2-40B4-BE49-F238E27FC236}">
                    <a16:creationId xmlns:a16="http://schemas.microsoft.com/office/drawing/2014/main" id="{ACB92B7A-3C34-EC7E-4C95-975DA99A0D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21855" y="4625779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7" name="Freeform 811">
                <a:extLst>
                  <a:ext uri="{FF2B5EF4-FFF2-40B4-BE49-F238E27FC236}">
                    <a16:creationId xmlns:a16="http://schemas.microsoft.com/office/drawing/2014/main" id="{7F023C26-EEDF-09B5-EFDE-42F19A042C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69440" y="4615813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8" name="Freeform 812">
                <a:extLst>
                  <a:ext uri="{FF2B5EF4-FFF2-40B4-BE49-F238E27FC236}">
                    <a16:creationId xmlns:a16="http://schemas.microsoft.com/office/drawing/2014/main" id="{207FB530-A1D9-8BDE-CFFD-E46258894D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7405" y="4597543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99" name="Freeform 813">
                <a:extLst>
                  <a:ext uri="{FF2B5EF4-FFF2-40B4-BE49-F238E27FC236}">
                    <a16:creationId xmlns:a16="http://schemas.microsoft.com/office/drawing/2014/main" id="{DAA6AABC-87F6-F011-74A2-03B52DA996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4392" y="4625779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0" name="Freeform 814">
                <a:extLst>
                  <a:ext uri="{FF2B5EF4-FFF2-40B4-BE49-F238E27FC236}">
                    <a16:creationId xmlns:a16="http://schemas.microsoft.com/office/drawing/2014/main" id="{298C8AA5-E6E1-4846-F7FB-A4D42E821B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67880" y="4597543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1" name="Freeform 815">
                <a:extLst>
                  <a:ext uri="{FF2B5EF4-FFF2-40B4-BE49-F238E27FC236}">
                    <a16:creationId xmlns:a16="http://schemas.microsoft.com/office/drawing/2014/main" id="{E03C4230-5DA8-167D-11C4-75FA66AD54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85356" y="4541073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2" name="Freeform 816">
                <a:extLst>
                  <a:ext uri="{FF2B5EF4-FFF2-40B4-BE49-F238E27FC236}">
                    <a16:creationId xmlns:a16="http://schemas.microsoft.com/office/drawing/2014/main" id="{3F511EE7-B021-0AA9-EE05-63A9758462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77391" y="4597543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3" name="Freeform 817">
                <a:extLst>
                  <a:ext uri="{FF2B5EF4-FFF2-40B4-BE49-F238E27FC236}">
                    <a16:creationId xmlns:a16="http://schemas.microsoft.com/office/drawing/2014/main" id="{4570EC4A-D785-294A-D915-55EE83DD25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32941" y="4577613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4" name="Freeform 818">
                <a:extLst>
                  <a:ext uri="{FF2B5EF4-FFF2-40B4-BE49-F238E27FC236}">
                    <a16:creationId xmlns:a16="http://schemas.microsoft.com/office/drawing/2014/main" id="{AD8F90B2-FDB2-4719-2DA9-84F0F4CA6C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77391" y="4615813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5" name="Freeform 819">
                <a:extLst>
                  <a:ext uri="{FF2B5EF4-FFF2-40B4-BE49-F238E27FC236}">
                    <a16:creationId xmlns:a16="http://schemas.microsoft.com/office/drawing/2014/main" id="{6F3FABF0-B66E-46F0-F685-0FB0DA8738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6794" y="4531107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6" name="Freeform 820">
                <a:extLst>
                  <a:ext uri="{FF2B5EF4-FFF2-40B4-BE49-F238E27FC236}">
                    <a16:creationId xmlns:a16="http://schemas.microsoft.com/office/drawing/2014/main" id="{7DC34811-CA05-0C4E-7C36-969FDE19E5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2453" y="4634083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7" name="Freeform 821">
                <a:extLst>
                  <a:ext uri="{FF2B5EF4-FFF2-40B4-BE49-F238E27FC236}">
                    <a16:creationId xmlns:a16="http://schemas.microsoft.com/office/drawing/2014/main" id="{A861D205-2B0E-FA21-39A3-14BB4A5DB0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15478" y="4569308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8" name="Freeform 822">
                <a:extLst>
                  <a:ext uri="{FF2B5EF4-FFF2-40B4-BE49-F238E27FC236}">
                    <a16:creationId xmlns:a16="http://schemas.microsoft.com/office/drawing/2014/main" id="{3D37AFD9-E7F6-66D3-5450-C1C7241531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69454" y="4569308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9" name="Freeform 823">
                <a:extLst>
                  <a:ext uri="{FF2B5EF4-FFF2-40B4-BE49-F238E27FC236}">
                    <a16:creationId xmlns:a16="http://schemas.microsoft.com/office/drawing/2014/main" id="{5B7E60DB-A096-1F24-A58D-90133FD0C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15465" y="4605848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0" name="Freeform 824">
                <a:extLst>
                  <a:ext uri="{FF2B5EF4-FFF2-40B4-BE49-F238E27FC236}">
                    <a16:creationId xmlns:a16="http://schemas.microsoft.com/office/drawing/2014/main" id="{B399F31A-5781-D0F1-DAEE-64BE3FB2B5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21855" y="4587578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1" name="Freeform 825">
                <a:extLst>
                  <a:ext uri="{FF2B5EF4-FFF2-40B4-BE49-F238E27FC236}">
                    <a16:creationId xmlns:a16="http://schemas.microsoft.com/office/drawing/2014/main" id="{0DECA812-FB86-1E5B-A5C9-66CF46BC0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7405" y="4587578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2" name="Freeform 826">
                <a:extLst>
                  <a:ext uri="{FF2B5EF4-FFF2-40B4-BE49-F238E27FC236}">
                    <a16:creationId xmlns:a16="http://schemas.microsoft.com/office/drawing/2014/main" id="{66221FEA-4399-FF6D-24B1-4AE0C5DB91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96428" y="4587578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3" name="Freeform 827">
                <a:extLst>
                  <a:ext uri="{FF2B5EF4-FFF2-40B4-BE49-F238E27FC236}">
                    <a16:creationId xmlns:a16="http://schemas.microsoft.com/office/drawing/2014/main" id="{F7007F18-AFB9-A08C-ACD2-AD70881BC3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8354" y="4569308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4" name="Freeform 828">
                <a:extLst>
                  <a:ext uri="{FF2B5EF4-FFF2-40B4-BE49-F238E27FC236}">
                    <a16:creationId xmlns:a16="http://schemas.microsoft.com/office/drawing/2014/main" id="{4E089A89-2C4B-B71E-029C-C09E85D8B6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8354" y="4597543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5" name="Freeform 829">
                <a:extLst>
                  <a:ext uri="{FF2B5EF4-FFF2-40B4-BE49-F238E27FC236}">
                    <a16:creationId xmlns:a16="http://schemas.microsoft.com/office/drawing/2014/main" id="{932C753F-F746-60B0-C049-37D631672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85356" y="4549377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6" name="Freeform 830">
                <a:extLst>
                  <a:ext uri="{FF2B5EF4-FFF2-40B4-BE49-F238E27FC236}">
                    <a16:creationId xmlns:a16="http://schemas.microsoft.com/office/drawing/2014/main" id="{A4C0C40B-A356-96AA-0836-C02699B09E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5830" y="4541073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7" name="Freeform 831">
                <a:extLst>
                  <a:ext uri="{FF2B5EF4-FFF2-40B4-BE49-F238E27FC236}">
                    <a16:creationId xmlns:a16="http://schemas.microsoft.com/office/drawing/2014/main" id="{70E593B5-C2C2-6740-3C97-358A15423F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0417" y="4587578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8" name="Freeform 832">
                <a:extLst>
                  <a:ext uri="{FF2B5EF4-FFF2-40B4-BE49-F238E27FC236}">
                    <a16:creationId xmlns:a16="http://schemas.microsoft.com/office/drawing/2014/main" id="{1D162F12-BB0D-C679-2875-EE7056D7CB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51978" y="4549377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19" name="Freeform 833">
                <a:extLst>
                  <a:ext uri="{FF2B5EF4-FFF2-40B4-BE49-F238E27FC236}">
                    <a16:creationId xmlns:a16="http://schemas.microsoft.com/office/drawing/2014/main" id="{BBCA143B-C40C-7711-7748-25D8781064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3293" y="4587578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0" name="Freeform 834">
                <a:extLst>
                  <a:ext uri="{FF2B5EF4-FFF2-40B4-BE49-F238E27FC236}">
                    <a16:creationId xmlns:a16="http://schemas.microsoft.com/office/drawing/2014/main" id="{AC168E89-666A-8314-AE87-A71C78EB53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69454" y="4587578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1" name="Freeform 835">
                <a:extLst>
                  <a:ext uri="{FF2B5EF4-FFF2-40B4-BE49-F238E27FC236}">
                    <a16:creationId xmlns:a16="http://schemas.microsoft.com/office/drawing/2014/main" id="{170A9F9C-7463-CEC7-E809-7A95FA5978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0404" y="4559342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2" name="Freeform 836">
                <a:extLst>
                  <a:ext uri="{FF2B5EF4-FFF2-40B4-BE49-F238E27FC236}">
                    <a16:creationId xmlns:a16="http://schemas.microsoft.com/office/drawing/2014/main" id="{91F1C2EE-FD2B-5BC7-5156-ABD02491E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23429" y="4597543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3" name="Freeform 837">
                <a:extLst>
                  <a:ext uri="{FF2B5EF4-FFF2-40B4-BE49-F238E27FC236}">
                    <a16:creationId xmlns:a16="http://schemas.microsoft.com/office/drawing/2014/main" id="{D0C30897-6ABB-387F-E930-9D0E208540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0281" y="4559342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4" name="Freeform 838">
                <a:extLst>
                  <a:ext uri="{FF2B5EF4-FFF2-40B4-BE49-F238E27FC236}">
                    <a16:creationId xmlns:a16="http://schemas.microsoft.com/office/drawing/2014/main" id="{B934A254-8CBE-78FF-37E5-2CAC05198C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86916" y="4597543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5" name="Freeform 839">
                <a:extLst>
                  <a:ext uri="{FF2B5EF4-FFF2-40B4-BE49-F238E27FC236}">
                    <a16:creationId xmlns:a16="http://schemas.microsoft.com/office/drawing/2014/main" id="{CCCC0FDE-0C2F-260F-37EB-65E8AF8AA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367" y="4559342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6" name="Freeform 840">
                <a:extLst>
                  <a:ext uri="{FF2B5EF4-FFF2-40B4-BE49-F238E27FC236}">
                    <a16:creationId xmlns:a16="http://schemas.microsoft.com/office/drawing/2014/main" id="{CDE9C06B-AB69-155F-B808-29EED13761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01244" y="4577613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7" name="Freeform 841">
                <a:extLst>
                  <a:ext uri="{FF2B5EF4-FFF2-40B4-BE49-F238E27FC236}">
                    <a16:creationId xmlns:a16="http://schemas.microsoft.com/office/drawing/2014/main" id="{92E156CB-C0D5-3401-29F6-3DF1B2216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9929" y="4492906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8" name="Freeform 842">
                <a:extLst>
                  <a:ext uri="{FF2B5EF4-FFF2-40B4-BE49-F238E27FC236}">
                    <a16:creationId xmlns:a16="http://schemas.microsoft.com/office/drawing/2014/main" id="{082D7F89-056E-6191-4066-040B762165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45601" y="4559342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29" name="Freeform 843">
                <a:extLst>
                  <a:ext uri="{FF2B5EF4-FFF2-40B4-BE49-F238E27FC236}">
                    <a16:creationId xmlns:a16="http://schemas.microsoft.com/office/drawing/2014/main" id="{1D191D2C-03E6-DE23-DE89-4E4338404B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39331" y="4569308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0" name="Freeform 844">
                <a:extLst>
                  <a:ext uri="{FF2B5EF4-FFF2-40B4-BE49-F238E27FC236}">
                    <a16:creationId xmlns:a16="http://schemas.microsoft.com/office/drawing/2014/main" id="{C5F06F2B-2B86-E2A8-CCC2-F07A8DF1D0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69454" y="4549377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1" name="Freeform 845">
                <a:extLst>
                  <a:ext uri="{FF2B5EF4-FFF2-40B4-BE49-F238E27FC236}">
                    <a16:creationId xmlns:a16="http://schemas.microsoft.com/office/drawing/2014/main" id="{C046AF89-C537-9044-63E2-7E8ADB1613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61503" y="4559342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2" name="Freeform 846">
                <a:extLst>
                  <a:ext uri="{FF2B5EF4-FFF2-40B4-BE49-F238E27FC236}">
                    <a16:creationId xmlns:a16="http://schemas.microsoft.com/office/drawing/2014/main" id="{FF8EF1FE-9018-5DEE-380D-171365D98D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6305" y="4559342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3" name="Freeform 847">
                <a:extLst>
                  <a:ext uri="{FF2B5EF4-FFF2-40B4-BE49-F238E27FC236}">
                    <a16:creationId xmlns:a16="http://schemas.microsoft.com/office/drawing/2014/main" id="{85F3F69D-0437-E90E-E414-A26C343900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9318" y="4549377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4" name="Freeform 848">
                <a:extLst>
                  <a:ext uri="{FF2B5EF4-FFF2-40B4-BE49-F238E27FC236}">
                    <a16:creationId xmlns:a16="http://schemas.microsoft.com/office/drawing/2014/main" id="{5FCB4D98-03AF-EF1D-89D3-FE40947573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04379" y="4512837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5" name="Freeform 849">
                <a:extLst>
                  <a:ext uri="{FF2B5EF4-FFF2-40B4-BE49-F238E27FC236}">
                    <a16:creationId xmlns:a16="http://schemas.microsoft.com/office/drawing/2014/main" id="{81107BC4-030A-1E55-6012-3CFBAACA6F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8843" y="4559342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6" name="Freeform 850">
                <a:extLst>
                  <a:ext uri="{FF2B5EF4-FFF2-40B4-BE49-F238E27FC236}">
                    <a16:creationId xmlns:a16="http://schemas.microsoft.com/office/drawing/2014/main" id="{1F220CDD-4A05-FFAE-E11E-EAB0B9E61E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58368" y="4531107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7" name="Freeform 851">
                <a:extLst>
                  <a:ext uri="{FF2B5EF4-FFF2-40B4-BE49-F238E27FC236}">
                    <a16:creationId xmlns:a16="http://schemas.microsoft.com/office/drawing/2014/main" id="{F95487C3-3244-38B2-50A8-013C862A68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4392" y="4541073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8" name="Freeform 852">
                <a:extLst>
                  <a:ext uri="{FF2B5EF4-FFF2-40B4-BE49-F238E27FC236}">
                    <a16:creationId xmlns:a16="http://schemas.microsoft.com/office/drawing/2014/main" id="{CC8D9669-0809-A66C-8423-5918B8C548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04379" y="4531107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39" name="Freeform 853">
                <a:extLst>
                  <a:ext uri="{FF2B5EF4-FFF2-40B4-BE49-F238E27FC236}">
                    <a16:creationId xmlns:a16="http://schemas.microsoft.com/office/drawing/2014/main" id="{F4D6B3C5-D3BE-024A-C648-15C07D0254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15465" y="4541073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0" name="Freeform 854">
                <a:extLst>
                  <a:ext uri="{FF2B5EF4-FFF2-40B4-BE49-F238E27FC236}">
                    <a16:creationId xmlns:a16="http://schemas.microsoft.com/office/drawing/2014/main" id="{9037FEC7-F8E9-B7CD-C02A-186EE616F1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6305" y="4531107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1" name="Freeform 855">
                <a:extLst>
                  <a:ext uri="{FF2B5EF4-FFF2-40B4-BE49-F238E27FC236}">
                    <a16:creationId xmlns:a16="http://schemas.microsoft.com/office/drawing/2014/main" id="{916D803D-1CD8-828D-12CD-5C8A3576DD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96441" y="4549377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" name="Freeform 856">
                <a:extLst>
                  <a:ext uri="{FF2B5EF4-FFF2-40B4-BE49-F238E27FC236}">
                    <a16:creationId xmlns:a16="http://schemas.microsoft.com/office/drawing/2014/main" id="{41EF2A3E-024B-8810-7CB8-246CBB9877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02818" y="4549377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3" name="Freeform 857">
                <a:extLst>
                  <a:ext uri="{FF2B5EF4-FFF2-40B4-BE49-F238E27FC236}">
                    <a16:creationId xmlns:a16="http://schemas.microsoft.com/office/drawing/2014/main" id="{02CCDC0F-1446-B57A-8DAB-51D5965971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93306" y="4521142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4" name="Freeform 858">
                <a:extLst>
                  <a:ext uri="{FF2B5EF4-FFF2-40B4-BE49-F238E27FC236}">
                    <a16:creationId xmlns:a16="http://schemas.microsoft.com/office/drawing/2014/main" id="{7DA3EA2A-83A7-696D-49C2-FEA969EF6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5830" y="4521142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5" name="Freeform 859">
                <a:extLst>
                  <a:ext uri="{FF2B5EF4-FFF2-40B4-BE49-F238E27FC236}">
                    <a16:creationId xmlns:a16="http://schemas.microsoft.com/office/drawing/2014/main" id="{DD2160EF-E48A-CAEA-BCA1-B2D863D51B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47269" y="4502871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6" name="Freeform 860">
                <a:extLst>
                  <a:ext uri="{FF2B5EF4-FFF2-40B4-BE49-F238E27FC236}">
                    <a16:creationId xmlns:a16="http://schemas.microsoft.com/office/drawing/2014/main" id="{37CCDC55-02F2-3438-9677-829250E17F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04379" y="4531107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7" name="Freeform 861">
                <a:extLst>
                  <a:ext uri="{FF2B5EF4-FFF2-40B4-BE49-F238E27FC236}">
                    <a16:creationId xmlns:a16="http://schemas.microsoft.com/office/drawing/2014/main" id="{14314086-E8CB-6BBF-CA6B-374FBD29CE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12330" y="4531107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8" name="Freeform 862">
                <a:extLst>
                  <a:ext uri="{FF2B5EF4-FFF2-40B4-BE49-F238E27FC236}">
                    <a16:creationId xmlns:a16="http://schemas.microsoft.com/office/drawing/2014/main" id="{2C55FA1B-7FDF-5AB4-067D-DF6FB3FE26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07527" y="4502871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9" name="Freeform 863">
                <a:extLst>
                  <a:ext uri="{FF2B5EF4-FFF2-40B4-BE49-F238E27FC236}">
                    <a16:creationId xmlns:a16="http://schemas.microsoft.com/office/drawing/2014/main" id="{AA324C2B-FBE6-5988-4626-E06D232EBB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04379" y="4502871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0" name="Freeform 864">
                <a:extLst>
                  <a:ext uri="{FF2B5EF4-FFF2-40B4-BE49-F238E27FC236}">
                    <a16:creationId xmlns:a16="http://schemas.microsoft.com/office/drawing/2014/main" id="{02D6339D-D55C-AA68-E5F1-26BF47693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9929" y="4521142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1" name="Freeform 865">
                <a:extLst>
                  <a:ext uri="{FF2B5EF4-FFF2-40B4-BE49-F238E27FC236}">
                    <a16:creationId xmlns:a16="http://schemas.microsoft.com/office/drawing/2014/main" id="{B8A43FEC-C54A-1935-B800-2555EF1B2E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15478" y="4502871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2" name="Freeform 866">
                <a:extLst>
                  <a:ext uri="{FF2B5EF4-FFF2-40B4-BE49-F238E27FC236}">
                    <a16:creationId xmlns:a16="http://schemas.microsoft.com/office/drawing/2014/main" id="{0AA5E784-C38C-763D-4178-692620FC68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4392" y="4512837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3" name="Freeform 867">
                <a:extLst>
                  <a:ext uri="{FF2B5EF4-FFF2-40B4-BE49-F238E27FC236}">
                    <a16:creationId xmlns:a16="http://schemas.microsoft.com/office/drawing/2014/main" id="{278180B0-AEDB-BAD2-4B11-517BCC782F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86916" y="4512837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4" name="Freeform 868">
                <a:extLst>
                  <a:ext uri="{FF2B5EF4-FFF2-40B4-BE49-F238E27FC236}">
                    <a16:creationId xmlns:a16="http://schemas.microsoft.com/office/drawing/2014/main" id="{B0B02BD2-8A2D-4F71-5E77-44B351A75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0417" y="4521142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5" name="Freeform 869">
                <a:extLst>
                  <a:ext uri="{FF2B5EF4-FFF2-40B4-BE49-F238E27FC236}">
                    <a16:creationId xmlns:a16="http://schemas.microsoft.com/office/drawing/2014/main" id="{C1E407BD-78AE-FA40-38B5-88BED4E2EF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39331" y="4531107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6" name="Freeform 870">
                <a:extLst>
                  <a:ext uri="{FF2B5EF4-FFF2-40B4-BE49-F238E27FC236}">
                    <a16:creationId xmlns:a16="http://schemas.microsoft.com/office/drawing/2014/main" id="{DCF2790A-F9C1-A270-15AF-BAB35DCC8A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02818" y="4502871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7" name="Freeform 871">
                <a:extLst>
                  <a:ext uri="{FF2B5EF4-FFF2-40B4-BE49-F238E27FC236}">
                    <a16:creationId xmlns:a16="http://schemas.microsoft.com/office/drawing/2014/main" id="{1C6B3DCA-BDF9-DFD3-6B29-474A572AD7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5830" y="4484602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8" name="Freeform 872">
                <a:extLst>
                  <a:ext uri="{FF2B5EF4-FFF2-40B4-BE49-F238E27FC236}">
                    <a16:creationId xmlns:a16="http://schemas.microsoft.com/office/drawing/2014/main" id="{89971D4D-0A7F-102C-2C56-A0B1413D4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94867" y="4492906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59" name="Freeform 873">
                <a:extLst>
                  <a:ext uri="{FF2B5EF4-FFF2-40B4-BE49-F238E27FC236}">
                    <a16:creationId xmlns:a16="http://schemas.microsoft.com/office/drawing/2014/main" id="{BDC82130-8865-4B0F-6F8D-D514CA420D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88491" y="4464671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0" name="Freeform 874">
                <a:extLst>
                  <a:ext uri="{FF2B5EF4-FFF2-40B4-BE49-F238E27FC236}">
                    <a16:creationId xmlns:a16="http://schemas.microsoft.com/office/drawing/2014/main" id="{812CBC1B-DF8F-058C-1797-8542A8B0D1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66319" y="4474636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1" name="Freeform 875">
                <a:extLst>
                  <a:ext uri="{FF2B5EF4-FFF2-40B4-BE49-F238E27FC236}">
                    <a16:creationId xmlns:a16="http://schemas.microsoft.com/office/drawing/2014/main" id="{D9C212AF-7BD1-1ADF-A2CA-9010956904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4392" y="4492906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2" name="Freeform 876">
                <a:extLst>
                  <a:ext uri="{FF2B5EF4-FFF2-40B4-BE49-F238E27FC236}">
                    <a16:creationId xmlns:a16="http://schemas.microsoft.com/office/drawing/2014/main" id="{E3C7EC89-397E-DB6F-0DFF-96A15B4CEA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58368" y="4492906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3" name="Freeform 877">
                <a:extLst>
                  <a:ext uri="{FF2B5EF4-FFF2-40B4-BE49-F238E27FC236}">
                    <a16:creationId xmlns:a16="http://schemas.microsoft.com/office/drawing/2014/main" id="{778E8644-52F8-B9E4-AC6E-EB615F4EF4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01244" y="4492906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4" name="Freeform 878">
                <a:extLst>
                  <a:ext uri="{FF2B5EF4-FFF2-40B4-BE49-F238E27FC236}">
                    <a16:creationId xmlns:a16="http://schemas.microsoft.com/office/drawing/2014/main" id="{83B12E85-2FF2-7D39-1E72-6313B7F7D2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85356" y="4502871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5" name="Freeform 879">
                <a:extLst>
                  <a:ext uri="{FF2B5EF4-FFF2-40B4-BE49-F238E27FC236}">
                    <a16:creationId xmlns:a16="http://schemas.microsoft.com/office/drawing/2014/main" id="{0D93D205-6891-1483-9C79-B63204D3A7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40892" y="4502871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6" name="Freeform 880">
                <a:extLst>
                  <a:ext uri="{FF2B5EF4-FFF2-40B4-BE49-F238E27FC236}">
                    <a16:creationId xmlns:a16="http://schemas.microsoft.com/office/drawing/2014/main" id="{19E6B44F-2424-D3DA-A166-37CE81D3F2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02818" y="4502871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7" name="Freeform 881">
                <a:extLst>
                  <a:ext uri="{FF2B5EF4-FFF2-40B4-BE49-F238E27FC236}">
                    <a16:creationId xmlns:a16="http://schemas.microsoft.com/office/drawing/2014/main" id="{315DDABD-3E2D-1512-F03E-9CC2EAE250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3293" y="4492906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8" name="Freeform 882">
                <a:extLst>
                  <a:ext uri="{FF2B5EF4-FFF2-40B4-BE49-F238E27FC236}">
                    <a16:creationId xmlns:a16="http://schemas.microsoft.com/office/drawing/2014/main" id="{ED409200-D81E-EF5C-AFAE-E23261DF1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94867" y="4492906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69" name="Freeform 883">
                <a:extLst>
                  <a:ext uri="{FF2B5EF4-FFF2-40B4-BE49-F238E27FC236}">
                    <a16:creationId xmlns:a16="http://schemas.microsoft.com/office/drawing/2014/main" id="{10DFF9F4-E898-9A4E-2B51-AF3479E3C2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7405" y="4502871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0" name="Freeform 884">
                <a:extLst>
                  <a:ext uri="{FF2B5EF4-FFF2-40B4-BE49-F238E27FC236}">
                    <a16:creationId xmlns:a16="http://schemas.microsoft.com/office/drawing/2014/main" id="{81AE2145-2355-8DD4-419A-CADE3E5A41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3293" y="4474636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1" name="Freeform 885">
                <a:extLst>
                  <a:ext uri="{FF2B5EF4-FFF2-40B4-BE49-F238E27FC236}">
                    <a16:creationId xmlns:a16="http://schemas.microsoft.com/office/drawing/2014/main" id="{4BE9C0DA-54BA-3B40-CD09-93116032A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40892" y="4484602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2" name="Freeform 886">
                <a:extLst>
                  <a:ext uri="{FF2B5EF4-FFF2-40B4-BE49-F238E27FC236}">
                    <a16:creationId xmlns:a16="http://schemas.microsoft.com/office/drawing/2014/main" id="{189DD1E9-5209-E7A5-B06F-4350ECDE58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3904" y="4474636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3" name="Freeform 887">
                <a:extLst>
                  <a:ext uri="{FF2B5EF4-FFF2-40B4-BE49-F238E27FC236}">
                    <a16:creationId xmlns:a16="http://schemas.microsoft.com/office/drawing/2014/main" id="{ADAB97D7-6A0E-8B15-E237-1F73210010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21855" y="4464671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4" name="Freeform 888">
                <a:extLst>
                  <a:ext uri="{FF2B5EF4-FFF2-40B4-BE49-F238E27FC236}">
                    <a16:creationId xmlns:a16="http://schemas.microsoft.com/office/drawing/2014/main" id="{027A8AC5-8C34-BD78-6EE5-D2F8260ED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12330" y="4474636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5" name="Freeform 889">
                <a:extLst>
                  <a:ext uri="{FF2B5EF4-FFF2-40B4-BE49-F238E27FC236}">
                    <a16:creationId xmlns:a16="http://schemas.microsoft.com/office/drawing/2014/main" id="{1DA781A4-6103-A345-0C79-67FC91CF22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6305" y="4484602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6" name="Freeform 890">
                <a:extLst>
                  <a:ext uri="{FF2B5EF4-FFF2-40B4-BE49-F238E27FC236}">
                    <a16:creationId xmlns:a16="http://schemas.microsoft.com/office/drawing/2014/main" id="{6C564B34-8741-30A5-A33B-C325F84250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69440" y="4474636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7" name="Freeform 891">
                <a:extLst>
                  <a:ext uri="{FF2B5EF4-FFF2-40B4-BE49-F238E27FC236}">
                    <a16:creationId xmlns:a16="http://schemas.microsoft.com/office/drawing/2014/main" id="{34894E8A-94A5-EFAB-11CC-E79D5A3181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88491" y="4426470"/>
                <a:ext cx="34925" cy="3820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8" name="Freeform 892">
                <a:extLst>
                  <a:ext uri="{FF2B5EF4-FFF2-40B4-BE49-F238E27FC236}">
                    <a16:creationId xmlns:a16="http://schemas.microsoft.com/office/drawing/2014/main" id="{BBBA47FB-CA7D-1F09-13EA-AA5589F707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85342" y="4464671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79" name="Freeform 893">
                <a:extLst>
                  <a:ext uri="{FF2B5EF4-FFF2-40B4-BE49-F238E27FC236}">
                    <a16:creationId xmlns:a16="http://schemas.microsoft.com/office/drawing/2014/main" id="{AEEA3F5F-44EA-7515-C61A-1BED018FA3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85342" y="4474636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0" name="Freeform 894">
                <a:extLst>
                  <a:ext uri="{FF2B5EF4-FFF2-40B4-BE49-F238E27FC236}">
                    <a16:creationId xmlns:a16="http://schemas.microsoft.com/office/drawing/2014/main" id="{906C2B09-FFB5-D1E9-00F3-91457B4C2F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78965" y="4456367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1" name="Freeform 895">
                <a:extLst>
                  <a:ext uri="{FF2B5EF4-FFF2-40B4-BE49-F238E27FC236}">
                    <a16:creationId xmlns:a16="http://schemas.microsoft.com/office/drawing/2014/main" id="{EE452240-7CDB-F161-8218-0AA6119B13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61503" y="4474636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2" name="Freeform 896">
                <a:extLst>
                  <a:ext uri="{FF2B5EF4-FFF2-40B4-BE49-F238E27FC236}">
                    <a16:creationId xmlns:a16="http://schemas.microsoft.com/office/drawing/2014/main" id="{0C51C70A-0091-8857-E460-C92BCDCCF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77391" y="4464671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3" name="Freeform 897">
                <a:extLst>
                  <a:ext uri="{FF2B5EF4-FFF2-40B4-BE49-F238E27FC236}">
                    <a16:creationId xmlns:a16="http://schemas.microsoft.com/office/drawing/2014/main" id="{B0051398-3354-A99B-9BE9-747F1414DA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0281" y="4426470"/>
                <a:ext cx="36513" cy="3820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4" name="Freeform 898">
                <a:extLst>
                  <a:ext uri="{FF2B5EF4-FFF2-40B4-BE49-F238E27FC236}">
                    <a16:creationId xmlns:a16="http://schemas.microsoft.com/office/drawing/2014/main" id="{8F49519F-2C12-C2B8-BB21-1C943CCAD8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9318" y="4615813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5" name="Freeform 899">
                <a:extLst>
                  <a:ext uri="{FF2B5EF4-FFF2-40B4-BE49-F238E27FC236}">
                    <a16:creationId xmlns:a16="http://schemas.microsoft.com/office/drawing/2014/main" id="{796844F9-30D2-29EE-FFBD-D1BFBE51F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34515" y="4464671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6" name="Freeform 900">
                <a:extLst>
                  <a:ext uri="{FF2B5EF4-FFF2-40B4-BE49-F238E27FC236}">
                    <a16:creationId xmlns:a16="http://schemas.microsoft.com/office/drawing/2014/main" id="{645F03CC-491B-F1B1-B2D1-0AFCF578C1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94867" y="4464671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7" name="Freeform 901">
                <a:extLst>
                  <a:ext uri="{FF2B5EF4-FFF2-40B4-BE49-F238E27FC236}">
                    <a16:creationId xmlns:a16="http://schemas.microsoft.com/office/drawing/2014/main" id="{78B195E4-C3C7-0174-386B-492B4B75F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0281" y="4418165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8" name="Freeform 902">
                <a:extLst>
                  <a:ext uri="{FF2B5EF4-FFF2-40B4-BE49-F238E27FC236}">
                    <a16:creationId xmlns:a16="http://schemas.microsoft.com/office/drawing/2014/main" id="{789E0335-6AE5-73BF-8E98-373E4C8D0E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85342" y="4436436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89" name="Freeform 903">
                <a:extLst>
                  <a:ext uri="{FF2B5EF4-FFF2-40B4-BE49-F238E27FC236}">
                    <a16:creationId xmlns:a16="http://schemas.microsoft.com/office/drawing/2014/main" id="{B9D4DCE3-7135-7E97-68A5-01E3FBCFCA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77391" y="4426470"/>
                <a:ext cx="36513" cy="3820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0" name="Freeform 904">
                <a:extLst>
                  <a:ext uri="{FF2B5EF4-FFF2-40B4-BE49-F238E27FC236}">
                    <a16:creationId xmlns:a16="http://schemas.microsoft.com/office/drawing/2014/main" id="{C117EF83-C524-AF00-F4BC-B105E6B88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78965" y="4436436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1" name="Freeform 905">
                <a:extLst>
                  <a:ext uri="{FF2B5EF4-FFF2-40B4-BE49-F238E27FC236}">
                    <a16:creationId xmlns:a16="http://schemas.microsoft.com/office/drawing/2014/main" id="{97066779-540F-C6E5-2920-50A8EA77D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6305" y="4426470"/>
                <a:ext cx="36513" cy="3820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2" name="Freeform 906">
                <a:extLst>
                  <a:ext uri="{FF2B5EF4-FFF2-40B4-BE49-F238E27FC236}">
                    <a16:creationId xmlns:a16="http://schemas.microsoft.com/office/drawing/2014/main" id="{047CF7FD-734B-2D56-F9CE-3C993040E4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61503" y="4436436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3" name="Freeform 907">
                <a:extLst>
                  <a:ext uri="{FF2B5EF4-FFF2-40B4-BE49-F238E27FC236}">
                    <a16:creationId xmlns:a16="http://schemas.microsoft.com/office/drawing/2014/main" id="{9F971652-68FA-9DF3-DEA0-320C26548C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32941" y="4418165"/>
                <a:ext cx="36513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6 w 53"/>
                  <a:gd name="T5" fmla="*/ 53 h 53"/>
                  <a:gd name="T6" fmla="*/ 0 w 53"/>
                  <a:gd name="T7" fmla="*/ 26 h 53"/>
                  <a:gd name="T8" fmla="*/ 26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6" y="0"/>
                    </a:cubicBezTo>
                    <a:cubicBezTo>
                      <a:pt x="41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4" name="Freeform 908">
                <a:extLst>
                  <a:ext uri="{FF2B5EF4-FFF2-40B4-BE49-F238E27FC236}">
                    <a16:creationId xmlns:a16="http://schemas.microsoft.com/office/drawing/2014/main" id="{DD44AF9B-4A23-A5BF-137F-BD3E2EB6B6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42466" y="4426470"/>
                <a:ext cx="34925" cy="3820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5" name="Freeform 909">
                <a:extLst>
                  <a:ext uri="{FF2B5EF4-FFF2-40B4-BE49-F238E27FC236}">
                    <a16:creationId xmlns:a16="http://schemas.microsoft.com/office/drawing/2014/main" id="{11C7616D-E923-B141-FF94-DD6AF816A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42466" y="4426470"/>
                <a:ext cx="34925" cy="3820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6" name="Freeform 910">
                <a:extLst>
                  <a:ext uri="{FF2B5EF4-FFF2-40B4-BE49-F238E27FC236}">
                    <a16:creationId xmlns:a16="http://schemas.microsoft.com/office/drawing/2014/main" id="{19DFDF92-9551-DA10-125F-76720D31F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4392" y="4426470"/>
                <a:ext cx="34925" cy="3820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7" name="Freeform 911">
                <a:extLst>
                  <a:ext uri="{FF2B5EF4-FFF2-40B4-BE49-F238E27FC236}">
                    <a16:creationId xmlns:a16="http://schemas.microsoft.com/office/drawing/2014/main" id="{7501EB6D-C005-E428-5D56-4DCCF63D1A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367" y="4418165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8" name="Freeform 912">
                <a:extLst>
                  <a:ext uri="{FF2B5EF4-FFF2-40B4-BE49-F238E27FC236}">
                    <a16:creationId xmlns:a16="http://schemas.microsoft.com/office/drawing/2014/main" id="{D4665503-B38E-F0F7-9ECE-FDEA2F062E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88491" y="4813461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99" name="Freeform 913">
                <a:extLst>
                  <a:ext uri="{FF2B5EF4-FFF2-40B4-BE49-F238E27FC236}">
                    <a16:creationId xmlns:a16="http://schemas.microsoft.com/office/drawing/2014/main" id="{56373EC0-A6DC-6331-917E-E1A436BC36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6305" y="4398234"/>
                <a:ext cx="36513" cy="3820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0" name="Freeform 914">
                <a:extLst>
                  <a:ext uri="{FF2B5EF4-FFF2-40B4-BE49-F238E27FC236}">
                    <a16:creationId xmlns:a16="http://schemas.microsoft.com/office/drawing/2014/main" id="{81038A4C-C580-F7D0-25E9-EE172083EC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23416" y="4398234"/>
                <a:ext cx="36513" cy="3820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1" name="Freeform 915">
                <a:extLst>
                  <a:ext uri="{FF2B5EF4-FFF2-40B4-BE49-F238E27FC236}">
                    <a16:creationId xmlns:a16="http://schemas.microsoft.com/office/drawing/2014/main" id="{D12ABE89-F725-93C9-884C-F0F7DA60ED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7405" y="4389930"/>
                <a:ext cx="34925" cy="3654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2" name="Freeform 916">
                <a:extLst>
                  <a:ext uri="{FF2B5EF4-FFF2-40B4-BE49-F238E27FC236}">
                    <a16:creationId xmlns:a16="http://schemas.microsoft.com/office/drawing/2014/main" id="{DC37ADF7-9877-B382-087F-868CD57C11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04379" y="4379965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3" name="Freeform 917">
                <a:extLst>
                  <a:ext uri="{FF2B5EF4-FFF2-40B4-BE49-F238E27FC236}">
                    <a16:creationId xmlns:a16="http://schemas.microsoft.com/office/drawing/2014/main" id="{B163998B-04C6-AECD-19DA-4A8D81821C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9929" y="4398234"/>
                <a:ext cx="36513" cy="3820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4" name="Freeform 918">
                <a:extLst>
                  <a:ext uri="{FF2B5EF4-FFF2-40B4-BE49-F238E27FC236}">
                    <a16:creationId xmlns:a16="http://schemas.microsoft.com/office/drawing/2014/main" id="{2CE601BC-48E9-2ADA-50AA-39440AF41C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2453" y="4389930"/>
                <a:ext cx="36513" cy="3654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5" name="Freeform 919">
                <a:extLst>
                  <a:ext uri="{FF2B5EF4-FFF2-40B4-BE49-F238E27FC236}">
                    <a16:creationId xmlns:a16="http://schemas.microsoft.com/office/drawing/2014/main" id="{04B3C503-F347-2B73-18B2-B8476CC5FC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40892" y="4379965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6" name="Freeform 920">
                <a:extLst>
                  <a:ext uri="{FF2B5EF4-FFF2-40B4-BE49-F238E27FC236}">
                    <a16:creationId xmlns:a16="http://schemas.microsoft.com/office/drawing/2014/main" id="{1DC7EF55-433E-6452-F434-CDCE57CC0E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4392" y="4351729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7" name="Freeform 921">
                <a:extLst>
                  <a:ext uri="{FF2B5EF4-FFF2-40B4-BE49-F238E27FC236}">
                    <a16:creationId xmlns:a16="http://schemas.microsoft.com/office/drawing/2014/main" id="{C8EA98F5-6846-D7C5-F982-96102C86CC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8354" y="4351729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8" name="Freeform 922">
                <a:extLst>
                  <a:ext uri="{FF2B5EF4-FFF2-40B4-BE49-F238E27FC236}">
                    <a16:creationId xmlns:a16="http://schemas.microsoft.com/office/drawing/2014/main" id="{4ACD3C30-F8D5-CEA0-FACA-312471D9AB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9318" y="4351729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09" name="Freeform 923">
                <a:extLst>
                  <a:ext uri="{FF2B5EF4-FFF2-40B4-BE49-F238E27FC236}">
                    <a16:creationId xmlns:a16="http://schemas.microsoft.com/office/drawing/2014/main" id="{20A710D3-A91C-DEAD-70EB-2495EBE78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85356" y="4333459"/>
                <a:ext cx="34925" cy="3654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0" name="Freeform 924">
                <a:extLst>
                  <a:ext uri="{FF2B5EF4-FFF2-40B4-BE49-F238E27FC236}">
                    <a16:creationId xmlns:a16="http://schemas.microsoft.com/office/drawing/2014/main" id="{C6D28036-F172-8500-7AE2-B5BED21989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85356" y="4238788"/>
                <a:ext cx="34925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7 w 53"/>
                  <a:gd name="T5" fmla="*/ 54 h 54"/>
                  <a:gd name="T6" fmla="*/ 0 w 53"/>
                  <a:gd name="T7" fmla="*/ 27 h 54"/>
                  <a:gd name="T8" fmla="*/ 27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1" name="Freeform 925">
                <a:extLst>
                  <a:ext uri="{FF2B5EF4-FFF2-40B4-BE49-F238E27FC236}">
                    <a16:creationId xmlns:a16="http://schemas.microsoft.com/office/drawing/2014/main" id="{283528CC-3B33-D036-5918-F5633DDA13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67880" y="4597543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2" name="Freeform 926">
                <a:extLst>
                  <a:ext uri="{FF2B5EF4-FFF2-40B4-BE49-F238E27FC236}">
                    <a16:creationId xmlns:a16="http://schemas.microsoft.com/office/drawing/2014/main" id="{3C379AA2-1C39-8A62-8506-E7F233A0EC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9929" y="4795190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3" name="Freeform 927">
                <a:extLst>
                  <a:ext uri="{FF2B5EF4-FFF2-40B4-BE49-F238E27FC236}">
                    <a16:creationId xmlns:a16="http://schemas.microsoft.com/office/drawing/2014/main" id="{CD5A0AA2-11A5-F3E1-2AC1-16D9F3C5EB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8354" y="4502871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4" name="Freeform 928">
                <a:extLst>
                  <a:ext uri="{FF2B5EF4-FFF2-40B4-BE49-F238E27FC236}">
                    <a16:creationId xmlns:a16="http://schemas.microsoft.com/office/drawing/2014/main" id="{11D95514-E246-6DD8-D26B-BA56970A87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6305" y="4305224"/>
                <a:ext cx="36513" cy="3654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5" name="Freeform 929">
                <a:extLst>
                  <a:ext uri="{FF2B5EF4-FFF2-40B4-BE49-F238E27FC236}">
                    <a16:creationId xmlns:a16="http://schemas.microsoft.com/office/drawing/2014/main" id="{2618EE60-F20B-4EB9-EEB0-EAB689F7C9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85356" y="4502871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6" name="Freeform 930">
                <a:extLst>
                  <a:ext uri="{FF2B5EF4-FFF2-40B4-BE49-F238E27FC236}">
                    <a16:creationId xmlns:a16="http://schemas.microsoft.com/office/drawing/2014/main" id="{3D72037A-2958-CF29-C6B5-307C04243D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12330" y="4295259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7" name="Freeform 931">
                <a:extLst>
                  <a:ext uri="{FF2B5EF4-FFF2-40B4-BE49-F238E27FC236}">
                    <a16:creationId xmlns:a16="http://schemas.microsoft.com/office/drawing/2014/main" id="{2E24EE32-D7B9-C3FC-01CE-AFA1F80741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0281" y="4389930"/>
                <a:ext cx="36513" cy="3654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8" name="Freeform 932">
                <a:extLst>
                  <a:ext uri="{FF2B5EF4-FFF2-40B4-BE49-F238E27FC236}">
                    <a16:creationId xmlns:a16="http://schemas.microsoft.com/office/drawing/2014/main" id="{C916CD8E-0D81-6EEA-D413-1F13E8B159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04379" y="4541073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19" name="Freeform 933">
                <a:extLst>
                  <a:ext uri="{FF2B5EF4-FFF2-40B4-BE49-F238E27FC236}">
                    <a16:creationId xmlns:a16="http://schemas.microsoft.com/office/drawing/2014/main" id="{DCE31407-7817-820F-9836-298A1A57B1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40892" y="4803496"/>
                <a:ext cx="36513" cy="38200"/>
              </a:xfrm>
              <a:custGeom>
                <a:avLst/>
                <a:gdLst>
                  <a:gd name="T0" fmla="*/ 53 w 53"/>
                  <a:gd name="T1" fmla="*/ 27 h 54"/>
                  <a:gd name="T2" fmla="*/ 53 w 53"/>
                  <a:gd name="T3" fmla="*/ 27 h 54"/>
                  <a:gd name="T4" fmla="*/ 26 w 53"/>
                  <a:gd name="T5" fmla="*/ 54 h 54"/>
                  <a:gd name="T6" fmla="*/ 0 w 53"/>
                  <a:gd name="T7" fmla="*/ 27 h 54"/>
                  <a:gd name="T8" fmla="*/ 26 w 53"/>
                  <a:gd name="T9" fmla="*/ 0 h 54"/>
                  <a:gd name="T10" fmla="*/ 53 w 53"/>
                  <a:gd name="T11" fmla="*/ 27 h 54"/>
                  <a:gd name="T12" fmla="*/ 53 w 53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2"/>
                      <a:pt x="41" y="54"/>
                      <a:pt x="26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0" name="Freeform 934">
                <a:extLst>
                  <a:ext uri="{FF2B5EF4-FFF2-40B4-BE49-F238E27FC236}">
                    <a16:creationId xmlns:a16="http://schemas.microsoft.com/office/drawing/2014/main" id="{37B4CB22-5D94-8208-B241-1111C8BE82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47269" y="4426470"/>
                <a:ext cx="36513" cy="3820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1" name="Freeform 935">
                <a:extLst>
                  <a:ext uri="{FF2B5EF4-FFF2-40B4-BE49-F238E27FC236}">
                    <a16:creationId xmlns:a16="http://schemas.microsoft.com/office/drawing/2014/main" id="{485A54FF-E820-693A-87F8-133A5C4369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0281" y="4531107"/>
                <a:ext cx="36513" cy="3820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2" name="Freeform 936">
                <a:extLst>
                  <a:ext uri="{FF2B5EF4-FFF2-40B4-BE49-F238E27FC236}">
                    <a16:creationId xmlns:a16="http://schemas.microsoft.com/office/drawing/2014/main" id="{FA1AB80A-4552-49CB-AABF-771AB022C9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40892" y="4398234"/>
                <a:ext cx="36513" cy="3820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3" name="Freeform 937">
                <a:extLst>
                  <a:ext uri="{FF2B5EF4-FFF2-40B4-BE49-F238E27FC236}">
                    <a16:creationId xmlns:a16="http://schemas.microsoft.com/office/drawing/2014/main" id="{FCB63A3B-0B2D-3D30-AA55-7F2F1A7736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04379" y="4541073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4" name="Freeform 938">
                <a:extLst>
                  <a:ext uri="{FF2B5EF4-FFF2-40B4-BE49-F238E27FC236}">
                    <a16:creationId xmlns:a16="http://schemas.microsoft.com/office/drawing/2014/main" id="{4E2C65DB-18FE-F65E-AE54-C9C9797B34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8843" y="4512837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5" name="Freeform 939">
                <a:extLst>
                  <a:ext uri="{FF2B5EF4-FFF2-40B4-BE49-F238E27FC236}">
                    <a16:creationId xmlns:a16="http://schemas.microsoft.com/office/drawing/2014/main" id="{C4F32F1A-C9D5-2450-FBCE-B3B3F9BC6C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0281" y="4379965"/>
                <a:ext cx="36513" cy="38200"/>
              </a:xfrm>
              <a:custGeom>
                <a:avLst/>
                <a:gdLst>
                  <a:gd name="T0" fmla="*/ 54 w 54"/>
                  <a:gd name="T1" fmla="*/ 27 h 54"/>
                  <a:gd name="T2" fmla="*/ 54 w 54"/>
                  <a:gd name="T3" fmla="*/ 27 h 54"/>
                  <a:gd name="T4" fmla="*/ 27 w 54"/>
                  <a:gd name="T5" fmla="*/ 54 h 54"/>
                  <a:gd name="T6" fmla="*/ 0 w 54"/>
                  <a:gd name="T7" fmla="*/ 27 h 54"/>
                  <a:gd name="T8" fmla="*/ 27 w 54"/>
                  <a:gd name="T9" fmla="*/ 0 h 54"/>
                  <a:gd name="T10" fmla="*/ 54 w 54"/>
                  <a:gd name="T11" fmla="*/ 27 h 54"/>
                  <a:gd name="T12" fmla="*/ 54 w 54"/>
                  <a:gd name="T13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4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2"/>
                      <a:pt x="42" y="54"/>
                      <a:pt x="27" y="54"/>
                    </a:cubicBezTo>
                    <a:cubicBezTo>
                      <a:pt x="12" y="54"/>
                      <a:pt x="0" y="42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6" name="Freeform 940">
                <a:extLst>
                  <a:ext uri="{FF2B5EF4-FFF2-40B4-BE49-F238E27FC236}">
                    <a16:creationId xmlns:a16="http://schemas.microsoft.com/office/drawing/2014/main" id="{849D8179-69D4-CD02-1C6A-78852FEC85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39318" y="4305224"/>
                <a:ext cx="36513" cy="3654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7" name="Freeform 941">
                <a:extLst>
                  <a:ext uri="{FF2B5EF4-FFF2-40B4-BE49-F238E27FC236}">
                    <a16:creationId xmlns:a16="http://schemas.microsoft.com/office/drawing/2014/main" id="{6A580D66-6435-0A4A-BB5A-E1D0DE528D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0404" y="4541073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8" name="Freeform 942">
                <a:extLst>
                  <a:ext uri="{FF2B5EF4-FFF2-40B4-BE49-F238E27FC236}">
                    <a16:creationId xmlns:a16="http://schemas.microsoft.com/office/drawing/2014/main" id="{24F720C3-62C0-F858-601B-6BE149B13A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367" y="4738720"/>
                <a:ext cx="36513" cy="36540"/>
              </a:xfrm>
              <a:custGeom>
                <a:avLst/>
                <a:gdLst>
                  <a:gd name="T0" fmla="*/ 54 w 54"/>
                  <a:gd name="T1" fmla="*/ 27 h 53"/>
                  <a:gd name="T2" fmla="*/ 54 w 54"/>
                  <a:gd name="T3" fmla="*/ 27 h 53"/>
                  <a:gd name="T4" fmla="*/ 27 w 54"/>
                  <a:gd name="T5" fmla="*/ 53 h 53"/>
                  <a:gd name="T6" fmla="*/ 0 w 54"/>
                  <a:gd name="T7" fmla="*/ 27 h 53"/>
                  <a:gd name="T8" fmla="*/ 27 w 54"/>
                  <a:gd name="T9" fmla="*/ 0 h 53"/>
                  <a:gd name="T10" fmla="*/ 54 w 54"/>
                  <a:gd name="T11" fmla="*/ 27 h 53"/>
                  <a:gd name="T12" fmla="*/ 54 w 54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7"/>
                    </a:moveTo>
                    <a:lnTo>
                      <a:pt x="54" y="27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7"/>
                    </a:cubicBezTo>
                    <a:lnTo>
                      <a:pt x="54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29" name="Freeform 943">
                <a:extLst>
                  <a:ext uri="{FF2B5EF4-FFF2-40B4-BE49-F238E27FC236}">
                    <a16:creationId xmlns:a16="http://schemas.microsoft.com/office/drawing/2014/main" id="{497B7E1D-D5EA-05C1-3A9A-9773EE6E8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12343" y="4625779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0" name="Freeform 944">
                <a:extLst>
                  <a:ext uri="{FF2B5EF4-FFF2-40B4-BE49-F238E27FC236}">
                    <a16:creationId xmlns:a16="http://schemas.microsoft.com/office/drawing/2014/main" id="{54CB2E37-EC0F-198A-A410-1FBFC650B3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32941" y="4512837"/>
                <a:ext cx="36513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6 w 53"/>
                  <a:gd name="T5" fmla="*/ 53 h 53"/>
                  <a:gd name="T6" fmla="*/ 0 w 53"/>
                  <a:gd name="T7" fmla="*/ 27 h 53"/>
                  <a:gd name="T8" fmla="*/ 26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1" y="53"/>
                      <a:pt x="26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6" y="0"/>
                    </a:cubicBezTo>
                    <a:cubicBezTo>
                      <a:pt x="41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1" name="Freeform 945">
                <a:extLst>
                  <a:ext uri="{FF2B5EF4-FFF2-40B4-BE49-F238E27FC236}">
                    <a16:creationId xmlns:a16="http://schemas.microsoft.com/office/drawing/2014/main" id="{ABE77DF5-2AEB-E580-D7EF-F8508147E5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58368" y="4361694"/>
                <a:ext cx="34925" cy="3654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2" name="Freeform 946">
                <a:extLst>
                  <a:ext uri="{FF2B5EF4-FFF2-40B4-BE49-F238E27FC236}">
                    <a16:creationId xmlns:a16="http://schemas.microsoft.com/office/drawing/2014/main" id="{28D15D0B-D3A6-BDDC-EE45-7EEDC5AECA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93306" y="4446401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3" name="Freeform 947">
                <a:extLst>
                  <a:ext uri="{FF2B5EF4-FFF2-40B4-BE49-F238E27FC236}">
                    <a16:creationId xmlns:a16="http://schemas.microsoft.com/office/drawing/2014/main" id="{95367EDE-027E-084A-D33A-94C20E107A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39331" y="4682250"/>
                <a:ext cx="34925" cy="36540"/>
              </a:xfrm>
              <a:custGeom>
                <a:avLst/>
                <a:gdLst>
                  <a:gd name="T0" fmla="*/ 53 w 53"/>
                  <a:gd name="T1" fmla="*/ 27 h 53"/>
                  <a:gd name="T2" fmla="*/ 53 w 53"/>
                  <a:gd name="T3" fmla="*/ 27 h 53"/>
                  <a:gd name="T4" fmla="*/ 27 w 53"/>
                  <a:gd name="T5" fmla="*/ 53 h 53"/>
                  <a:gd name="T6" fmla="*/ 0 w 53"/>
                  <a:gd name="T7" fmla="*/ 27 h 53"/>
                  <a:gd name="T8" fmla="*/ 27 w 53"/>
                  <a:gd name="T9" fmla="*/ 0 h 53"/>
                  <a:gd name="T10" fmla="*/ 53 w 53"/>
                  <a:gd name="T11" fmla="*/ 27 h 53"/>
                  <a:gd name="T12" fmla="*/ 53 w 53"/>
                  <a:gd name="T13" fmla="*/ 2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7"/>
                    </a:moveTo>
                    <a:lnTo>
                      <a:pt x="53" y="27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7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3" y="12"/>
                      <a:pt x="53" y="27"/>
                    </a:cubicBezTo>
                    <a:lnTo>
                      <a:pt x="53" y="2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4" name="Freeform 948">
                <a:extLst>
                  <a:ext uri="{FF2B5EF4-FFF2-40B4-BE49-F238E27FC236}">
                    <a16:creationId xmlns:a16="http://schemas.microsoft.com/office/drawing/2014/main" id="{9C4F058B-DD13-7868-0961-80C9293448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39331" y="4531107"/>
                <a:ext cx="34925" cy="38200"/>
              </a:xfrm>
              <a:custGeom>
                <a:avLst/>
                <a:gdLst>
                  <a:gd name="T0" fmla="*/ 53 w 53"/>
                  <a:gd name="T1" fmla="*/ 26 h 53"/>
                  <a:gd name="T2" fmla="*/ 53 w 53"/>
                  <a:gd name="T3" fmla="*/ 26 h 53"/>
                  <a:gd name="T4" fmla="*/ 27 w 53"/>
                  <a:gd name="T5" fmla="*/ 53 h 53"/>
                  <a:gd name="T6" fmla="*/ 0 w 53"/>
                  <a:gd name="T7" fmla="*/ 26 h 53"/>
                  <a:gd name="T8" fmla="*/ 27 w 53"/>
                  <a:gd name="T9" fmla="*/ 0 h 53"/>
                  <a:gd name="T10" fmla="*/ 53 w 53"/>
                  <a:gd name="T11" fmla="*/ 26 h 53"/>
                  <a:gd name="T12" fmla="*/ 53 w 53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53">
                    <a:moveTo>
                      <a:pt x="53" y="26"/>
                    </a:moveTo>
                    <a:lnTo>
                      <a:pt x="53" y="26"/>
                    </a:lnTo>
                    <a:cubicBezTo>
                      <a:pt x="53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3" y="11"/>
                      <a:pt x="53" y="26"/>
                    </a:cubicBezTo>
                    <a:lnTo>
                      <a:pt x="53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5" name="Freeform 949">
                <a:extLst>
                  <a:ext uri="{FF2B5EF4-FFF2-40B4-BE49-F238E27FC236}">
                    <a16:creationId xmlns:a16="http://schemas.microsoft.com/office/drawing/2014/main" id="{C799B40F-AA68-4DF1-7DC9-28777AE8A8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85342" y="4248753"/>
                <a:ext cx="36513" cy="36540"/>
              </a:xfrm>
              <a:custGeom>
                <a:avLst/>
                <a:gdLst>
                  <a:gd name="T0" fmla="*/ 54 w 54"/>
                  <a:gd name="T1" fmla="*/ 26 h 53"/>
                  <a:gd name="T2" fmla="*/ 54 w 54"/>
                  <a:gd name="T3" fmla="*/ 26 h 53"/>
                  <a:gd name="T4" fmla="*/ 27 w 54"/>
                  <a:gd name="T5" fmla="*/ 53 h 53"/>
                  <a:gd name="T6" fmla="*/ 0 w 54"/>
                  <a:gd name="T7" fmla="*/ 26 h 53"/>
                  <a:gd name="T8" fmla="*/ 27 w 54"/>
                  <a:gd name="T9" fmla="*/ 0 h 53"/>
                  <a:gd name="T10" fmla="*/ 54 w 54"/>
                  <a:gd name="T11" fmla="*/ 26 h 53"/>
                  <a:gd name="T12" fmla="*/ 54 w 54"/>
                  <a:gd name="T13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53">
                    <a:moveTo>
                      <a:pt x="54" y="26"/>
                    </a:moveTo>
                    <a:lnTo>
                      <a:pt x="54" y="26"/>
                    </a:lnTo>
                    <a:cubicBezTo>
                      <a:pt x="54" y="41"/>
                      <a:pt x="42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1"/>
                      <a:pt x="12" y="0"/>
                      <a:pt x="27" y="0"/>
                    </a:cubicBezTo>
                    <a:cubicBezTo>
                      <a:pt x="42" y="0"/>
                      <a:pt x="54" y="11"/>
                      <a:pt x="54" y="26"/>
                    </a:cubicBezTo>
                    <a:lnTo>
                      <a:pt x="54" y="26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6" name="Freeform 950">
                <a:extLst>
                  <a:ext uri="{FF2B5EF4-FFF2-40B4-BE49-F238E27FC236}">
                    <a16:creationId xmlns:a16="http://schemas.microsoft.com/office/drawing/2014/main" id="{9F050C3A-38FC-1A97-1DB0-A2684CBCC4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53539" y="4541073"/>
                <a:ext cx="693743" cy="93011"/>
              </a:xfrm>
              <a:custGeom>
                <a:avLst/>
                <a:gdLst>
                  <a:gd name="T0" fmla="*/ 0 w 1027"/>
                  <a:gd name="T1" fmla="*/ 133 h 133"/>
                  <a:gd name="T2" fmla="*/ 0 w 1027"/>
                  <a:gd name="T3" fmla="*/ 133 h 133"/>
                  <a:gd name="T4" fmla="*/ 1027 w 1027"/>
                  <a:gd name="T5" fmla="*/ 0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27" h="133">
                    <a:moveTo>
                      <a:pt x="0" y="133"/>
                    </a:moveTo>
                    <a:lnTo>
                      <a:pt x="0" y="133"/>
                    </a:lnTo>
                    <a:lnTo>
                      <a:pt x="1027" y="0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1045" name="テキスト ボックス 1044">
              <a:extLst>
                <a:ext uri="{FF2B5EF4-FFF2-40B4-BE49-F238E27FC236}">
                  <a16:creationId xmlns:a16="http://schemas.microsoft.com/office/drawing/2014/main" id="{D4318020-3268-85C9-E9BA-9E04A59501FC}"/>
                </a:ext>
              </a:extLst>
            </p:cNvPr>
            <p:cNvSpPr txBox="1"/>
            <p:nvPr/>
          </p:nvSpPr>
          <p:spPr>
            <a:xfrm>
              <a:off x="8904312" y="5375389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6" name="テキスト ボックス 1045">
              <a:extLst>
                <a:ext uri="{FF2B5EF4-FFF2-40B4-BE49-F238E27FC236}">
                  <a16:creationId xmlns:a16="http://schemas.microsoft.com/office/drawing/2014/main" id="{2A89FAB2-85FD-1420-CCC2-5EC66D01DD1F}"/>
                </a:ext>
              </a:extLst>
            </p:cNvPr>
            <p:cNvSpPr txBox="1"/>
            <p:nvPr/>
          </p:nvSpPr>
          <p:spPr>
            <a:xfrm>
              <a:off x="8904312" y="3933056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7" name="テキスト ボックス 1046">
              <a:extLst>
                <a:ext uri="{FF2B5EF4-FFF2-40B4-BE49-F238E27FC236}">
                  <a16:creationId xmlns:a16="http://schemas.microsoft.com/office/drawing/2014/main" id="{4E52BC2A-7B40-FDDA-28FD-6D8491023C8D}"/>
                </a:ext>
              </a:extLst>
            </p:cNvPr>
            <p:cNvSpPr txBox="1"/>
            <p:nvPr/>
          </p:nvSpPr>
          <p:spPr>
            <a:xfrm>
              <a:off x="8904312" y="4293639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8" name="テキスト ボックス 1047">
              <a:extLst>
                <a:ext uri="{FF2B5EF4-FFF2-40B4-BE49-F238E27FC236}">
                  <a16:creationId xmlns:a16="http://schemas.microsoft.com/office/drawing/2014/main" id="{C5218012-D216-7197-DB34-E1E586D7654D}"/>
                </a:ext>
              </a:extLst>
            </p:cNvPr>
            <p:cNvSpPr txBox="1"/>
            <p:nvPr/>
          </p:nvSpPr>
          <p:spPr>
            <a:xfrm>
              <a:off x="8904312" y="4654222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9" name="テキスト ボックス 1048">
              <a:extLst>
                <a:ext uri="{FF2B5EF4-FFF2-40B4-BE49-F238E27FC236}">
                  <a16:creationId xmlns:a16="http://schemas.microsoft.com/office/drawing/2014/main" id="{6567B741-5629-AF78-3641-693ADB7F5162}"/>
                </a:ext>
              </a:extLst>
            </p:cNvPr>
            <p:cNvSpPr txBox="1"/>
            <p:nvPr/>
          </p:nvSpPr>
          <p:spPr>
            <a:xfrm>
              <a:off x="8904312" y="5014805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0" name="テキスト ボックス 1049">
              <a:extLst>
                <a:ext uri="{FF2B5EF4-FFF2-40B4-BE49-F238E27FC236}">
                  <a16:creationId xmlns:a16="http://schemas.microsoft.com/office/drawing/2014/main" id="{341EBB7C-DC18-BEBE-FD33-0F077F9CC486}"/>
                </a:ext>
              </a:extLst>
            </p:cNvPr>
            <p:cNvSpPr txBox="1"/>
            <p:nvPr/>
          </p:nvSpPr>
          <p:spPr>
            <a:xfrm>
              <a:off x="9120336" y="5559043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1" name="テキスト ボックス 1050">
              <a:extLst>
                <a:ext uri="{FF2B5EF4-FFF2-40B4-BE49-F238E27FC236}">
                  <a16:creationId xmlns:a16="http://schemas.microsoft.com/office/drawing/2014/main" id="{3CEA5583-6E78-7FB5-D9C7-3729E73DF491}"/>
                </a:ext>
              </a:extLst>
            </p:cNvPr>
            <p:cNvSpPr txBox="1"/>
            <p:nvPr/>
          </p:nvSpPr>
          <p:spPr>
            <a:xfrm>
              <a:off x="10565790" y="5559043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2" name="テキスト ボックス 1051">
              <a:extLst>
                <a:ext uri="{FF2B5EF4-FFF2-40B4-BE49-F238E27FC236}">
                  <a16:creationId xmlns:a16="http://schemas.microsoft.com/office/drawing/2014/main" id="{FFC3D0ED-E9D0-4B23-A7D6-2251984E1A73}"/>
                </a:ext>
              </a:extLst>
            </p:cNvPr>
            <p:cNvSpPr txBox="1"/>
            <p:nvPr/>
          </p:nvSpPr>
          <p:spPr>
            <a:xfrm>
              <a:off x="10204425" y="5559043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3" name="テキスト ボックス 1052">
              <a:extLst>
                <a:ext uri="{FF2B5EF4-FFF2-40B4-BE49-F238E27FC236}">
                  <a16:creationId xmlns:a16="http://schemas.microsoft.com/office/drawing/2014/main" id="{505672CD-B572-2CF2-0E07-F96666D66A84}"/>
                </a:ext>
              </a:extLst>
            </p:cNvPr>
            <p:cNvSpPr txBox="1"/>
            <p:nvPr/>
          </p:nvSpPr>
          <p:spPr>
            <a:xfrm>
              <a:off x="9843062" y="5559043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4" name="テキスト ボックス 1053">
              <a:extLst>
                <a:ext uri="{FF2B5EF4-FFF2-40B4-BE49-F238E27FC236}">
                  <a16:creationId xmlns:a16="http://schemas.microsoft.com/office/drawing/2014/main" id="{199E320D-BF3A-DABF-2D04-8A218D340CBA}"/>
                </a:ext>
              </a:extLst>
            </p:cNvPr>
            <p:cNvSpPr txBox="1"/>
            <p:nvPr/>
          </p:nvSpPr>
          <p:spPr>
            <a:xfrm>
              <a:off x="9481699" y="5559043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64" name="グループ化 1063">
            <a:extLst>
              <a:ext uri="{FF2B5EF4-FFF2-40B4-BE49-F238E27FC236}">
                <a16:creationId xmlns:a16="http://schemas.microsoft.com/office/drawing/2014/main" id="{D0B9E45D-26B8-C57A-5CF8-625EA8CFF360}"/>
              </a:ext>
            </a:extLst>
          </p:cNvPr>
          <p:cNvGrpSpPr/>
          <p:nvPr/>
        </p:nvGrpSpPr>
        <p:grpSpPr>
          <a:xfrm>
            <a:off x="3088053" y="4235027"/>
            <a:ext cx="2497989" cy="2221800"/>
            <a:chOff x="2335382" y="3933056"/>
            <a:chExt cx="2055953" cy="1828638"/>
          </a:xfrm>
        </p:grpSpPr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F91A0267-26E1-3100-3DCA-A1542BA9C9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930" y="4035155"/>
              <a:ext cx="1512992" cy="1463949"/>
            </a:xfrm>
            <a:custGeom>
              <a:avLst/>
              <a:gdLst>
                <a:gd name="T0" fmla="*/ 0 w 2307"/>
                <a:gd name="T1" fmla="*/ 0 h 2120"/>
                <a:gd name="T2" fmla="*/ 0 w 2307"/>
                <a:gd name="T3" fmla="*/ 0 h 2120"/>
                <a:gd name="T4" fmla="*/ 2307 w 2307"/>
                <a:gd name="T5" fmla="*/ 0 h 2120"/>
                <a:gd name="T6" fmla="*/ 2307 w 2307"/>
                <a:gd name="T7" fmla="*/ 2120 h 2120"/>
                <a:gd name="T8" fmla="*/ 0 w 2307"/>
                <a:gd name="T9" fmla="*/ 2120 h 2120"/>
                <a:gd name="T10" fmla="*/ 0 w 2307"/>
                <a:gd name="T11" fmla="*/ 0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07" h="2120">
                  <a:moveTo>
                    <a:pt x="0" y="0"/>
                  </a:moveTo>
                  <a:lnTo>
                    <a:pt x="0" y="0"/>
                  </a:lnTo>
                  <a:lnTo>
                    <a:pt x="2307" y="0"/>
                  </a:lnTo>
                  <a:lnTo>
                    <a:pt x="2307" y="2120"/>
                  </a:lnTo>
                  <a:lnTo>
                    <a:pt x="0" y="21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Freeform 8">
              <a:extLst>
                <a:ext uri="{FF2B5EF4-FFF2-40B4-BE49-F238E27FC236}">
                  <a16:creationId xmlns:a16="http://schemas.microsoft.com/office/drawing/2014/main" id="{F08905D7-30BF-668C-3F2B-FFAFD753A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5818" y="5499104"/>
              <a:ext cx="1553104" cy="0"/>
            </a:xfrm>
            <a:custGeom>
              <a:avLst/>
              <a:gdLst>
                <a:gd name="T0" fmla="*/ 0 w 2307"/>
                <a:gd name="T1" fmla="*/ 0 w 2307"/>
                <a:gd name="T2" fmla="*/ 2307 w 230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307">
                  <a:moveTo>
                    <a:pt x="0" y="0"/>
                  </a:moveTo>
                  <a:lnTo>
                    <a:pt x="0" y="0"/>
                  </a:lnTo>
                  <a:lnTo>
                    <a:pt x="2307" y="0"/>
                  </a:lnTo>
                </a:path>
              </a:pathLst>
            </a:custGeom>
            <a:noFill/>
            <a:ln w="7938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Freeform 9">
              <a:extLst>
                <a:ext uri="{FF2B5EF4-FFF2-40B4-BE49-F238E27FC236}">
                  <a16:creationId xmlns:a16="http://schemas.microsoft.com/office/drawing/2014/main" id="{7A31F7EA-14E4-180E-6DEC-33B838D25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611" y="4871933"/>
              <a:ext cx="35298" cy="37961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Freeform 10">
              <a:extLst>
                <a:ext uri="{FF2B5EF4-FFF2-40B4-BE49-F238E27FC236}">
                  <a16:creationId xmlns:a16="http://schemas.microsoft.com/office/drawing/2014/main" id="{C4BCD553-D252-1CC8-A334-BD0F632C6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7104" y="4982513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Freeform 11">
              <a:extLst>
                <a:ext uri="{FF2B5EF4-FFF2-40B4-BE49-F238E27FC236}">
                  <a16:creationId xmlns:a16="http://schemas.microsoft.com/office/drawing/2014/main" id="{B20572D9-170D-6E04-94A8-CFF929562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2633" y="4918145"/>
              <a:ext cx="36903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Freeform 12">
              <a:extLst>
                <a:ext uri="{FF2B5EF4-FFF2-40B4-BE49-F238E27FC236}">
                  <a16:creationId xmlns:a16="http://schemas.microsoft.com/office/drawing/2014/main" id="{7843EFE0-A015-B5C2-F815-D1731AB801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712" y="5002319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Freeform 13">
              <a:extLst>
                <a:ext uri="{FF2B5EF4-FFF2-40B4-BE49-F238E27FC236}">
                  <a16:creationId xmlns:a16="http://schemas.microsoft.com/office/drawing/2014/main" id="{F9311EA7-69DA-0EB1-2960-B77C911F82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481" y="5121151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Freeform 14">
              <a:extLst>
                <a:ext uri="{FF2B5EF4-FFF2-40B4-BE49-F238E27FC236}">
                  <a16:creationId xmlns:a16="http://schemas.microsoft.com/office/drawing/2014/main" id="{71FA2069-9EEE-5681-5860-B2C287F893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2259" y="4974261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Freeform 15">
              <a:extLst>
                <a:ext uri="{FF2B5EF4-FFF2-40B4-BE49-F238E27FC236}">
                  <a16:creationId xmlns:a16="http://schemas.microsoft.com/office/drawing/2014/main" id="{C5C29B32-4DCD-F2D5-A84B-F6CF50E95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206" y="5056783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Freeform 16">
              <a:extLst>
                <a:ext uri="{FF2B5EF4-FFF2-40B4-BE49-F238E27FC236}">
                  <a16:creationId xmlns:a16="http://schemas.microsoft.com/office/drawing/2014/main" id="{DD84CFCC-1F6B-AA3C-3A4C-25E5DDE1E8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7326" y="4946204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Freeform 17">
              <a:extLst>
                <a:ext uri="{FF2B5EF4-FFF2-40B4-BE49-F238E27FC236}">
                  <a16:creationId xmlns:a16="http://schemas.microsoft.com/office/drawing/2014/main" id="{955D1789-7B60-8175-746A-C5339A2C45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206" y="5038629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Freeform 18">
              <a:extLst>
                <a:ext uri="{FF2B5EF4-FFF2-40B4-BE49-F238E27FC236}">
                  <a16:creationId xmlns:a16="http://schemas.microsoft.com/office/drawing/2014/main" id="{84AB8ACF-775E-C473-A222-7ACF6B5A6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611" y="4982513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Freeform 19">
              <a:extLst>
                <a:ext uri="{FF2B5EF4-FFF2-40B4-BE49-F238E27FC236}">
                  <a16:creationId xmlns:a16="http://schemas.microsoft.com/office/drawing/2014/main" id="{2E6000C8-5804-9728-5BE5-3428AD5EBE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637" y="4992416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Freeform 20">
              <a:extLst>
                <a:ext uri="{FF2B5EF4-FFF2-40B4-BE49-F238E27FC236}">
                  <a16:creationId xmlns:a16="http://schemas.microsoft.com/office/drawing/2014/main" id="{0AE4FEF9-A593-5DA8-B0E9-38068AA619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7184" y="4982513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Freeform 21">
              <a:extLst>
                <a:ext uri="{FF2B5EF4-FFF2-40B4-BE49-F238E27FC236}">
                  <a16:creationId xmlns:a16="http://schemas.microsoft.com/office/drawing/2014/main" id="{ED85CC41-8294-629B-C045-908A93493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7477" y="4918145"/>
              <a:ext cx="36903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Freeform 22">
              <a:extLst>
                <a:ext uri="{FF2B5EF4-FFF2-40B4-BE49-F238E27FC236}">
                  <a16:creationId xmlns:a16="http://schemas.microsoft.com/office/drawing/2014/main" id="{82B4865D-14D0-AF57-D862-3F5FECFFB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2330" y="4974261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Freeform 23">
              <a:extLst>
                <a:ext uri="{FF2B5EF4-FFF2-40B4-BE49-F238E27FC236}">
                  <a16:creationId xmlns:a16="http://schemas.microsoft.com/office/drawing/2014/main" id="{13698D35-65E4-97F6-9662-DB1546AC0B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233" y="4946204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Freeform 24">
              <a:extLst>
                <a:ext uri="{FF2B5EF4-FFF2-40B4-BE49-F238E27FC236}">
                  <a16:creationId xmlns:a16="http://schemas.microsoft.com/office/drawing/2014/main" id="{DB82B471-823A-DC91-1260-B0C4ECC2B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65" y="4928048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Freeform 25">
              <a:extLst>
                <a:ext uri="{FF2B5EF4-FFF2-40B4-BE49-F238E27FC236}">
                  <a16:creationId xmlns:a16="http://schemas.microsoft.com/office/drawing/2014/main" id="{76671FC0-7C7C-796B-3B1C-7C860AE14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65" y="4936301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Freeform 26">
              <a:extLst>
                <a:ext uri="{FF2B5EF4-FFF2-40B4-BE49-F238E27FC236}">
                  <a16:creationId xmlns:a16="http://schemas.microsoft.com/office/drawing/2014/main" id="{5B86156C-F574-A8AA-2E58-8B4160FE7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836" y="4956106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Freeform 27">
              <a:extLst>
                <a:ext uri="{FF2B5EF4-FFF2-40B4-BE49-F238E27FC236}">
                  <a16:creationId xmlns:a16="http://schemas.microsoft.com/office/drawing/2014/main" id="{98E3587F-4CE1-BB99-5A15-5C38FAE8F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206" y="4871933"/>
              <a:ext cx="36903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Freeform 28">
              <a:extLst>
                <a:ext uri="{FF2B5EF4-FFF2-40B4-BE49-F238E27FC236}">
                  <a16:creationId xmlns:a16="http://schemas.microsoft.com/office/drawing/2014/main" id="{0B6D8224-01BA-9B89-E1C2-CABDF0DE4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0059" y="4946204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Freeform 29">
              <a:extLst>
                <a:ext uri="{FF2B5EF4-FFF2-40B4-BE49-F238E27FC236}">
                  <a16:creationId xmlns:a16="http://schemas.microsoft.com/office/drawing/2014/main" id="{E9F52F5B-2575-E3A8-4C5C-D70F3B6E8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9455" y="4936301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Freeform 30">
              <a:extLst>
                <a:ext uri="{FF2B5EF4-FFF2-40B4-BE49-F238E27FC236}">
                  <a16:creationId xmlns:a16="http://schemas.microsoft.com/office/drawing/2014/main" id="{0DD21BB0-4873-2A74-9F50-87D0644E12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921" y="4946204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Freeform 31">
              <a:extLst>
                <a:ext uri="{FF2B5EF4-FFF2-40B4-BE49-F238E27FC236}">
                  <a16:creationId xmlns:a16="http://schemas.microsoft.com/office/drawing/2014/main" id="{14B6FE7A-657A-80C6-AA8C-AD67CA7E9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836" y="5010571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Freeform 32">
              <a:extLst>
                <a:ext uri="{FF2B5EF4-FFF2-40B4-BE49-F238E27FC236}">
                  <a16:creationId xmlns:a16="http://schemas.microsoft.com/office/drawing/2014/main" id="{EECD33DB-ED0E-8FBB-810D-BD8606AE7C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9988" y="4918145"/>
              <a:ext cx="35298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Freeform 33">
              <a:extLst>
                <a:ext uri="{FF2B5EF4-FFF2-40B4-BE49-F238E27FC236}">
                  <a16:creationId xmlns:a16="http://schemas.microsoft.com/office/drawing/2014/main" id="{2E646129-0B47-41FB-F88D-E71F8D4D1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2259" y="4909894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Freeform 34">
              <a:extLst>
                <a:ext uri="{FF2B5EF4-FFF2-40B4-BE49-F238E27FC236}">
                  <a16:creationId xmlns:a16="http://schemas.microsoft.com/office/drawing/2014/main" id="{2BA4A718-06B7-D3E9-0928-DDA9307BE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233" y="4928048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Freeform 35">
              <a:extLst>
                <a:ext uri="{FF2B5EF4-FFF2-40B4-BE49-F238E27FC236}">
                  <a16:creationId xmlns:a16="http://schemas.microsoft.com/office/drawing/2014/main" id="{E2F64F8A-988C-307B-6225-9239ED8410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0361" y="4956106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Freeform 36">
              <a:extLst>
                <a:ext uri="{FF2B5EF4-FFF2-40B4-BE49-F238E27FC236}">
                  <a16:creationId xmlns:a16="http://schemas.microsoft.com/office/drawing/2014/main" id="{4C0AA8AA-F47E-7984-2934-DAAB9AE36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7779" y="4956106"/>
              <a:ext cx="36903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Freeform 37">
              <a:extLst>
                <a:ext uri="{FF2B5EF4-FFF2-40B4-BE49-F238E27FC236}">
                  <a16:creationId xmlns:a16="http://schemas.microsoft.com/office/drawing/2014/main" id="{D82B8A1F-8214-7400-0FBC-C628502FC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65" y="4936301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Freeform 38">
              <a:extLst>
                <a:ext uri="{FF2B5EF4-FFF2-40B4-BE49-F238E27FC236}">
                  <a16:creationId xmlns:a16="http://schemas.microsoft.com/office/drawing/2014/main" id="{9703645F-81D5-F4A6-5EB8-79348D8DC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36" y="4899991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Freeform 39">
              <a:extLst>
                <a:ext uri="{FF2B5EF4-FFF2-40B4-BE49-F238E27FC236}">
                  <a16:creationId xmlns:a16="http://schemas.microsoft.com/office/drawing/2014/main" id="{EE1606D6-636F-141F-D721-FCBEBE14BF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2330" y="4946204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Freeform 40">
              <a:extLst>
                <a:ext uri="{FF2B5EF4-FFF2-40B4-BE49-F238E27FC236}">
                  <a16:creationId xmlns:a16="http://schemas.microsoft.com/office/drawing/2014/main" id="{1E36215F-EDC8-59A5-E589-D5CD4A143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0059" y="4936301"/>
              <a:ext cx="36903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Freeform 41">
              <a:extLst>
                <a:ext uri="{FF2B5EF4-FFF2-40B4-BE49-F238E27FC236}">
                  <a16:creationId xmlns:a16="http://schemas.microsoft.com/office/drawing/2014/main" id="{17EE13B3-5563-0180-C6A9-54C0F82D56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9909" y="4918145"/>
              <a:ext cx="35298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Freeform 42">
              <a:extLst>
                <a:ext uri="{FF2B5EF4-FFF2-40B4-BE49-F238E27FC236}">
                  <a16:creationId xmlns:a16="http://schemas.microsoft.com/office/drawing/2014/main" id="{1A79DF60-B958-AE4C-7926-5339C33FB3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2561" y="4871933"/>
              <a:ext cx="36903" cy="37961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Freeform 43">
              <a:extLst>
                <a:ext uri="{FF2B5EF4-FFF2-40B4-BE49-F238E27FC236}">
                  <a16:creationId xmlns:a16="http://schemas.microsoft.com/office/drawing/2014/main" id="{BBB67409-1F75-0EA5-436F-BF6A176AB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4761" y="4909894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Freeform 44">
              <a:extLst>
                <a:ext uri="{FF2B5EF4-FFF2-40B4-BE49-F238E27FC236}">
                  <a16:creationId xmlns:a16="http://schemas.microsoft.com/office/drawing/2014/main" id="{A7F63333-994D-C0B0-8A83-553DD61BC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7033" y="4918145"/>
              <a:ext cx="35298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Freeform 45">
              <a:extLst>
                <a:ext uri="{FF2B5EF4-FFF2-40B4-BE49-F238E27FC236}">
                  <a16:creationId xmlns:a16="http://schemas.microsoft.com/office/drawing/2014/main" id="{1BD42596-A6C4-161E-84FE-C10603762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5055" y="4936301"/>
              <a:ext cx="36903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Freeform 46">
              <a:extLst>
                <a:ext uri="{FF2B5EF4-FFF2-40B4-BE49-F238E27FC236}">
                  <a16:creationId xmlns:a16="http://schemas.microsoft.com/office/drawing/2014/main" id="{A34A0558-8B75-22C9-9C59-183B81525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8010" y="4918145"/>
              <a:ext cx="36903" cy="37961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Freeform 47">
              <a:extLst>
                <a:ext uri="{FF2B5EF4-FFF2-40B4-BE49-F238E27FC236}">
                  <a16:creationId xmlns:a16="http://schemas.microsoft.com/office/drawing/2014/main" id="{57312F21-A610-D581-26ED-A2BC320EE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206" y="4899991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Freeform 48">
              <a:extLst>
                <a:ext uri="{FF2B5EF4-FFF2-40B4-BE49-F238E27FC236}">
                  <a16:creationId xmlns:a16="http://schemas.microsoft.com/office/drawing/2014/main" id="{17A2E6C1-33F0-5FD3-E79D-89BEE2D45C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2561" y="4909894"/>
              <a:ext cx="36903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Freeform 49">
              <a:extLst>
                <a:ext uri="{FF2B5EF4-FFF2-40B4-BE49-F238E27FC236}">
                  <a16:creationId xmlns:a16="http://schemas.microsoft.com/office/drawing/2014/main" id="{434FE35D-A2AA-B9DA-F217-607A6A2870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028" y="4899991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Freeform 50">
              <a:extLst>
                <a:ext uri="{FF2B5EF4-FFF2-40B4-BE49-F238E27FC236}">
                  <a16:creationId xmlns:a16="http://schemas.microsoft.com/office/drawing/2014/main" id="{FD46B711-499D-3148-4C08-1C81CC79D5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5285" y="4909894"/>
              <a:ext cx="36903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Freeform 51">
              <a:extLst>
                <a:ext uri="{FF2B5EF4-FFF2-40B4-BE49-F238E27FC236}">
                  <a16:creationId xmlns:a16="http://schemas.microsoft.com/office/drawing/2014/main" id="{7EE8AAB1-F138-99CE-0497-069467C593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739" y="4909894"/>
              <a:ext cx="36903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Freeform 52">
              <a:extLst>
                <a:ext uri="{FF2B5EF4-FFF2-40B4-BE49-F238E27FC236}">
                  <a16:creationId xmlns:a16="http://schemas.microsoft.com/office/drawing/2014/main" id="{37A7C56A-5D63-C0F4-099B-F5CC70DEAA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0210" y="4909894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Freeform 53">
              <a:extLst>
                <a:ext uri="{FF2B5EF4-FFF2-40B4-BE49-F238E27FC236}">
                  <a16:creationId xmlns:a16="http://schemas.microsoft.com/office/drawing/2014/main" id="{7D1A6636-C35E-1B56-30C9-8F66ACCC6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637" y="4899991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4" name="Freeform 54">
              <a:extLst>
                <a:ext uri="{FF2B5EF4-FFF2-40B4-BE49-F238E27FC236}">
                  <a16:creationId xmlns:a16="http://schemas.microsoft.com/office/drawing/2014/main" id="{0DEA4BB3-DF55-DC2F-7936-AC7852C14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2330" y="4881835"/>
              <a:ext cx="36903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Freeform 55">
              <a:extLst>
                <a:ext uri="{FF2B5EF4-FFF2-40B4-BE49-F238E27FC236}">
                  <a16:creationId xmlns:a16="http://schemas.microsoft.com/office/drawing/2014/main" id="{CD5B7F7E-C642-E9D5-4881-C6C25F445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9535" y="4881835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Freeform 56">
              <a:extLst>
                <a:ext uri="{FF2B5EF4-FFF2-40B4-BE49-F238E27FC236}">
                  <a16:creationId xmlns:a16="http://schemas.microsoft.com/office/drawing/2014/main" id="{3D5320BB-2630-5176-A704-EF6D5EF27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836" y="4928048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Freeform 57">
              <a:extLst>
                <a:ext uri="{FF2B5EF4-FFF2-40B4-BE49-F238E27FC236}">
                  <a16:creationId xmlns:a16="http://schemas.microsoft.com/office/drawing/2014/main" id="{2F165477-B536-4C80-E699-8EBF56EE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7708" y="4918145"/>
              <a:ext cx="36903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Freeform 58">
              <a:extLst>
                <a:ext uri="{FF2B5EF4-FFF2-40B4-BE49-F238E27FC236}">
                  <a16:creationId xmlns:a16="http://schemas.microsoft.com/office/drawing/2014/main" id="{6D167E5C-3494-586B-6B49-72F51CFC1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4460" y="4918145"/>
              <a:ext cx="35298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Freeform 59">
              <a:extLst>
                <a:ext uri="{FF2B5EF4-FFF2-40B4-BE49-F238E27FC236}">
                  <a16:creationId xmlns:a16="http://schemas.microsoft.com/office/drawing/2014/main" id="{86461BDB-0A99-DE2A-6AE5-001AB4CBB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2188" y="4909894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Freeform 60">
              <a:extLst>
                <a:ext uri="{FF2B5EF4-FFF2-40B4-BE49-F238E27FC236}">
                  <a16:creationId xmlns:a16="http://schemas.microsoft.com/office/drawing/2014/main" id="{27A6FBC5-8396-88CD-4D4B-2CD6B0983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0139" y="4899991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1" name="Freeform 61">
              <a:extLst>
                <a:ext uri="{FF2B5EF4-FFF2-40B4-BE49-F238E27FC236}">
                  <a16:creationId xmlns:a16="http://schemas.microsoft.com/office/drawing/2014/main" id="{BE8FC188-18F3-5B29-4D09-72766C30E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7557" y="4918145"/>
              <a:ext cx="36903" cy="37961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2" name="Freeform 62">
              <a:extLst>
                <a:ext uri="{FF2B5EF4-FFF2-40B4-BE49-F238E27FC236}">
                  <a16:creationId xmlns:a16="http://schemas.microsoft.com/office/drawing/2014/main" id="{D8E386E8-5354-FB06-F174-47E157258B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4761" y="4899991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Freeform 63">
              <a:extLst>
                <a:ext uri="{FF2B5EF4-FFF2-40B4-BE49-F238E27FC236}">
                  <a16:creationId xmlns:a16="http://schemas.microsoft.com/office/drawing/2014/main" id="{02967CDC-641C-18F1-F73B-29F033F4E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637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4" name="Freeform 64">
              <a:extLst>
                <a:ext uri="{FF2B5EF4-FFF2-40B4-BE49-F238E27FC236}">
                  <a16:creationId xmlns:a16="http://schemas.microsoft.com/office/drawing/2014/main" id="{4126800D-FCD6-F40C-EFF9-0B3985684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2633" y="4899991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Freeform 65">
              <a:extLst>
                <a:ext uri="{FF2B5EF4-FFF2-40B4-BE49-F238E27FC236}">
                  <a16:creationId xmlns:a16="http://schemas.microsoft.com/office/drawing/2014/main" id="{0E3B062A-0621-2493-60ED-6B3909528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233" y="4891738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Freeform 66">
              <a:extLst>
                <a:ext uri="{FF2B5EF4-FFF2-40B4-BE49-F238E27FC236}">
                  <a16:creationId xmlns:a16="http://schemas.microsoft.com/office/drawing/2014/main" id="{D1A02B71-A73D-C325-3906-153BAFB14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0131" y="4909894"/>
              <a:ext cx="36903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Freeform 67">
              <a:extLst>
                <a:ext uri="{FF2B5EF4-FFF2-40B4-BE49-F238E27FC236}">
                  <a16:creationId xmlns:a16="http://schemas.microsoft.com/office/drawing/2014/main" id="{00974B2A-D5D1-68C6-1C6A-D099CAEAC4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65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Freeform 68">
              <a:extLst>
                <a:ext uri="{FF2B5EF4-FFF2-40B4-BE49-F238E27FC236}">
                  <a16:creationId xmlns:a16="http://schemas.microsoft.com/office/drawing/2014/main" id="{45508790-4068-C285-41C0-47D94AD83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690" y="4918145"/>
              <a:ext cx="35298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9" name="Freeform 69">
              <a:extLst>
                <a:ext uri="{FF2B5EF4-FFF2-40B4-BE49-F238E27FC236}">
                  <a16:creationId xmlns:a16="http://schemas.microsoft.com/office/drawing/2014/main" id="{8A038E1E-F0E3-A172-BC75-836AD4D6B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9463" y="4891738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0" name="Freeform 70">
              <a:extLst>
                <a:ext uri="{FF2B5EF4-FFF2-40B4-BE49-F238E27FC236}">
                  <a16:creationId xmlns:a16="http://schemas.microsoft.com/office/drawing/2014/main" id="{3757CC86-2CE2-29B9-D4DD-F165AF2C68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2330" y="4891738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1" name="Freeform 71">
              <a:extLst>
                <a:ext uri="{FF2B5EF4-FFF2-40B4-BE49-F238E27FC236}">
                  <a16:creationId xmlns:a16="http://schemas.microsoft.com/office/drawing/2014/main" id="{D6A65928-3AAA-0A23-9CB5-76EBC1872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690" y="4909894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2" name="Freeform 72">
              <a:extLst>
                <a:ext uri="{FF2B5EF4-FFF2-40B4-BE49-F238E27FC236}">
                  <a16:creationId xmlns:a16="http://schemas.microsoft.com/office/drawing/2014/main" id="{2445D6D6-D1BB-1812-1F93-4643B969F9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1957" y="4891738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Freeform 73">
              <a:extLst>
                <a:ext uri="{FF2B5EF4-FFF2-40B4-BE49-F238E27FC236}">
                  <a16:creationId xmlns:a16="http://schemas.microsoft.com/office/drawing/2014/main" id="{DC2071F1-5BE3-ECAA-B619-5BBB72BA7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5508" y="4891738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Freeform 74">
              <a:extLst>
                <a:ext uri="{FF2B5EF4-FFF2-40B4-BE49-F238E27FC236}">
                  <a16:creationId xmlns:a16="http://schemas.microsoft.com/office/drawing/2014/main" id="{0107435E-1470-9F8D-C55A-C71A710996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4904" y="4899991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5" name="Freeform 75">
              <a:extLst>
                <a:ext uri="{FF2B5EF4-FFF2-40B4-BE49-F238E27FC236}">
                  <a16:creationId xmlns:a16="http://schemas.microsoft.com/office/drawing/2014/main" id="{CA8B6BDB-F4BE-FF2B-0AAD-29A4B24A50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2633" y="4891738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Freeform 76">
              <a:extLst>
                <a:ext uri="{FF2B5EF4-FFF2-40B4-BE49-F238E27FC236}">
                  <a16:creationId xmlns:a16="http://schemas.microsoft.com/office/drawing/2014/main" id="{C6D61990-C71E-0FE6-5FD9-CDB0BD0617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2561" y="4899991"/>
              <a:ext cx="36903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Freeform 77">
              <a:extLst>
                <a:ext uri="{FF2B5EF4-FFF2-40B4-BE49-F238E27FC236}">
                  <a16:creationId xmlns:a16="http://schemas.microsoft.com/office/drawing/2014/main" id="{87AF4645-4974-B19A-69D8-47AA48D6DB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9980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8" name="Freeform 78">
              <a:extLst>
                <a:ext uri="{FF2B5EF4-FFF2-40B4-BE49-F238E27FC236}">
                  <a16:creationId xmlns:a16="http://schemas.microsoft.com/office/drawing/2014/main" id="{97E5F96D-CA54-ED0A-D1FD-B379B387A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481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9" name="Freeform 79">
              <a:extLst>
                <a:ext uri="{FF2B5EF4-FFF2-40B4-BE49-F238E27FC236}">
                  <a16:creationId xmlns:a16="http://schemas.microsoft.com/office/drawing/2014/main" id="{42D9D83A-B4C8-7810-B827-7F4263CCD9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233" y="4899991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0" name="Freeform 80">
              <a:extLst>
                <a:ext uri="{FF2B5EF4-FFF2-40B4-BE49-F238E27FC236}">
                  <a16:creationId xmlns:a16="http://schemas.microsoft.com/office/drawing/2014/main" id="{EB4434C2-AED6-CDBC-DAB7-2317D10AF0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0282" y="4881835"/>
              <a:ext cx="36903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1" name="Freeform 81">
              <a:extLst>
                <a:ext uri="{FF2B5EF4-FFF2-40B4-BE49-F238E27FC236}">
                  <a16:creationId xmlns:a16="http://schemas.microsoft.com/office/drawing/2014/main" id="{BCBAE1F1-FD62-F21D-A308-7E6C38FC3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4380" y="4899991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2" name="Freeform 82">
              <a:extLst>
                <a:ext uri="{FF2B5EF4-FFF2-40B4-BE49-F238E27FC236}">
                  <a16:creationId xmlns:a16="http://schemas.microsoft.com/office/drawing/2014/main" id="{2826A136-17B4-12DB-AAF2-D468727322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192" y="4899991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Freeform 83">
              <a:extLst>
                <a:ext uri="{FF2B5EF4-FFF2-40B4-BE49-F238E27FC236}">
                  <a16:creationId xmlns:a16="http://schemas.microsoft.com/office/drawing/2014/main" id="{F32C2AE1-5699-D1EC-6A80-AC3BA75795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0139" y="4881835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Freeform 84">
              <a:extLst>
                <a:ext uri="{FF2B5EF4-FFF2-40B4-BE49-F238E27FC236}">
                  <a16:creationId xmlns:a16="http://schemas.microsoft.com/office/drawing/2014/main" id="{A6FB49C0-2A80-D4D1-3C7A-E15A0883B7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335" y="4899991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Freeform 85">
              <a:extLst>
                <a:ext uri="{FF2B5EF4-FFF2-40B4-BE49-F238E27FC236}">
                  <a16:creationId xmlns:a16="http://schemas.microsoft.com/office/drawing/2014/main" id="{743792F6-849E-7507-0F7C-CA963332D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206" y="4881835"/>
              <a:ext cx="36903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Freeform 86">
              <a:extLst>
                <a:ext uri="{FF2B5EF4-FFF2-40B4-BE49-F238E27FC236}">
                  <a16:creationId xmlns:a16="http://schemas.microsoft.com/office/drawing/2014/main" id="{0E50B4F0-8A67-FB88-66E0-2DDC2B9060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206" y="4899991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7" name="Freeform 87">
              <a:extLst>
                <a:ext uri="{FF2B5EF4-FFF2-40B4-BE49-F238E27FC236}">
                  <a16:creationId xmlns:a16="http://schemas.microsoft.com/office/drawing/2014/main" id="{90406F52-D2C1-DD4D-CA38-C47C7B5230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1957" y="4881835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8" name="Freeform 88">
              <a:extLst>
                <a:ext uri="{FF2B5EF4-FFF2-40B4-BE49-F238E27FC236}">
                  <a16:creationId xmlns:a16="http://schemas.microsoft.com/office/drawing/2014/main" id="{B463EF2B-5786-6348-8C2A-B1DB1850A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3166" y="4891738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9" name="Freeform 89">
              <a:extLst>
                <a:ext uri="{FF2B5EF4-FFF2-40B4-BE49-F238E27FC236}">
                  <a16:creationId xmlns:a16="http://schemas.microsoft.com/office/drawing/2014/main" id="{143DA323-B935-3509-CBBC-4C30B4CA49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2784" y="4845526"/>
              <a:ext cx="36903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0" name="Freeform 90">
              <a:extLst>
                <a:ext uri="{FF2B5EF4-FFF2-40B4-BE49-F238E27FC236}">
                  <a16:creationId xmlns:a16="http://schemas.microsoft.com/office/drawing/2014/main" id="{89B4471B-2007-9F87-3E4E-F213D13746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4761" y="4881835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1" name="Freeform 91">
              <a:extLst>
                <a:ext uri="{FF2B5EF4-FFF2-40B4-BE49-F238E27FC236}">
                  <a16:creationId xmlns:a16="http://schemas.microsoft.com/office/drawing/2014/main" id="{FC7F4340-D49C-6B2D-6FB8-71BB29221A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984" y="4891738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2" name="Freeform 92">
              <a:extLst>
                <a:ext uri="{FF2B5EF4-FFF2-40B4-BE49-F238E27FC236}">
                  <a16:creationId xmlns:a16="http://schemas.microsoft.com/office/drawing/2014/main" id="{0925F248-FE80-6B15-7EF9-BAD23705F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481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3" name="Freeform 93">
              <a:extLst>
                <a:ext uri="{FF2B5EF4-FFF2-40B4-BE49-F238E27FC236}">
                  <a16:creationId xmlns:a16="http://schemas.microsoft.com/office/drawing/2014/main" id="{4966994F-C81F-490B-0B52-1BE419EC2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637" y="4881835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4" name="Freeform 94">
              <a:extLst>
                <a:ext uri="{FF2B5EF4-FFF2-40B4-BE49-F238E27FC236}">
                  <a16:creationId xmlns:a16="http://schemas.microsoft.com/office/drawing/2014/main" id="{05DF9298-CEF6-7118-6826-695960231D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5063" y="4881835"/>
              <a:ext cx="35298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5" name="Freeform 95">
              <a:extLst>
                <a:ext uri="{FF2B5EF4-FFF2-40B4-BE49-F238E27FC236}">
                  <a16:creationId xmlns:a16="http://schemas.microsoft.com/office/drawing/2014/main" id="{9145C0AA-D8D5-34C0-C006-56688E8EC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65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6" name="Freeform 96">
              <a:extLst>
                <a:ext uri="{FF2B5EF4-FFF2-40B4-BE49-F238E27FC236}">
                  <a16:creationId xmlns:a16="http://schemas.microsoft.com/office/drawing/2014/main" id="{398479EC-7437-8389-532A-5047277AC3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2259" y="4853778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7" name="Freeform 97">
              <a:extLst>
                <a:ext uri="{FF2B5EF4-FFF2-40B4-BE49-F238E27FC236}">
                  <a16:creationId xmlns:a16="http://schemas.microsoft.com/office/drawing/2014/main" id="{7116526D-BB7F-11DF-EACC-585449B66A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7264" y="4881835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8" name="Freeform 98">
              <a:extLst>
                <a:ext uri="{FF2B5EF4-FFF2-40B4-BE49-F238E27FC236}">
                  <a16:creationId xmlns:a16="http://schemas.microsoft.com/office/drawing/2014/main" id="{55344819-073B-48B5-B26C-41CABD03E4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1877" y="4863681"/>
              <a:ext cx="35298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Freeform 99">
              <a:extLst>
                <a:ext uri="{FF2B5EF4-FFF2-40B4-BE49-F238E27FC236}">
                  <a16:creationId xmlns:a16="http://schemas.microsoft.com/office/drawing/2014/main" id="{236065ED-039B-883C-4DE3-86A024AE8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335" y="4871933"/>
              <a:ext cx="35298" cy="37961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0" name="Freeform 100">
              <a:extLst>
                <a:ext uri="{FF2B5EF4-FFF2-40B4-BE49-F238E27FC236}">
                  <a16:creationId xmlns:a16="http://schemas.microsoft.com/office/drawing/2014/main" id="{7F4DCA77-2BA2-F709-73FE-73B3E6BDC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2259" y="4863681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1" name="Freeform 101">
              <a:extLst>
                <a:ext uri="{FF2B5EF4-FFF2-40B4-BE49-F238E27FC236}">
                  <a16:creationId xmlns:a16="http://schemas.microsoft.com/office/drawing/2014/main" id="{3A325ABB-F7D1-83C9-1A3B-81659C400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5055" y="4871933"/>
              <a:ext cx="36903" cy="37961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2" name="Freeform 102">
              <a:extLst>
                <a:ext uri="{FF2B5EF4-FFF2-40B4-BE49-F238E27FC236}">
                  <a16:creationId xmlns:a16="http://schemas.microsoft.com/office/drawing/2014/main" id="{F000816E-5251-FB78-F108-D0EF9BD4E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836" y="4871933"/>
              <a:ext cx="35298" cy="37961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3" name="Freeform 103">
              <a:extLst>
                <a:ext uri="{FF2B5EF4-FFF2-40B4-BE49-F238E27FC236}">
                  <a16:creationId xmlns:a16="http://schemas.microsoft.com/office/drawing/2014/main" id="{ED8CF693-5040-44F0-B9CC-31106D76FE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7486" y="4881835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" name="Freeform 104">
              <a:extLst>
                <a:ext uri="{FF2B5EF4-FFF2-40B4-BE49-F238E27FC236}">
                  <a16:creationId xmlns:a16="http://schemas.microsoft.com/office/drawing/2014/main" id="{56BDF60E-BAB6-15EC-7172-85FABB701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9535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" name="Freeform 105">
              <a:extLst>
                <a:ext uri="{FF2B5EF4-FFF2-40B4-BE49-F238E27FC236}">
                  <a16:creationId xmlns:a16="http://schemas.microsoft.com/office/drawing/2014/main" id="{25091E14-B19D-EB7F-36FE-A4C7926F8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2259" y="4863681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6" name="Freeform 106">
              <a:extLst>
                <a:ext uri="{FF2B5EF4-FFF2-40B4-BE49-F238E27FC236}">
                  <a16:creationId xmlns:a16="http://schemas.microsoft.com/office/drawing/2014/main" id="{1F173BD4-368F-A9A4-EA21-898D68CED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410" y="4863681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7" name="Freeform 107">
              <a:extLst>
                <a:ext uri="{FF2B5EF4-FFF2-40B4-BE49-F238E27FC236}">
                  <a16:creationId xmlns:a16="http://schemas.microsoft.com/office/drawing/2014/main" id="{FA4A0CB0-49E7-BF26-37E7-A36D05D6F9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7033" y="4853778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8" name="Freeform 108">
              <a:extLst>
                <a:ext uri="{FF2B5EF4-FFF2-40B4-BE49-F238E27FC236}">
                  <a16:creationId xmlns:a16="http://schemas.microsoft.com/office/drawing/2014/main" id="{C17FB0BC-E41B-6870-37BA-8CEBD2F73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0282" y="4863681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9" name="Freeform 109">
              <a:extLst>
                <a:ext uri="{FF2B5EF4-FFF2-40B4-BE49-F238E27FC236}">
                  <a16:creationId xmlns:a16="http://schemas.microsoft.com/office/drawing/2014/main" id="{9531A3C7-32D2-11B5-CBA1-CEA30DF33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2633" y="4863681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" name="Freeform 110">
              <a:extLst>
                <a:ext uri="{FF2B5EF4-FFF2-40B4-BE49-F238E27FC236}">
                  <a16:creationId xmlns:a16="http://schemas.microsoft.com/office/drawing/2014/main" id="{8C2967B2-53CF-622B-D515-6EF100A0C4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037" y="4853778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1" name="Freeform 111">
              <a:extLst>
                <a:ext uri="{FF2B5EF4-FFF2-40B4-BE49-F238E27FC236}">
                  <a16:creationId xmlns:a16="http://schemas.microsoft.com/office/drawing/2014/main" id="{310C0147-64CB-8B25-8960-E4A03FC59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833" y="4853778"/>
              <a:ext cx="35298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2" name="Freeform 112">
              <a:extLst>
                <a:ext uri="{FF2B5EF4-FFF2-40B4-BE49-F238E27FC236}">
                  <a16:creationId xmlns:a16="http://schemas.microsoft.com/office/drawing/2014/main" id="{B44722FE-CD1E-FF03-0616-DD93837FBD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7708" y="4863681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3" name="Freeform 113">
              <a:extLst>
                <a:ext uri="{FF2B5EF4-FFF2-40B4-BE49-F238E27FC236}">
                  <a16:creationId xmlns:a16="http://schemas.microsoft.com/office/drawing/2014/main" id="{D172EB7E-AA51-0E44-8F9B-79C598FCD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206" y="4853778"/>
              <a:ext cx="36903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" name="Freeform 114">
              <a:extLst>
                <a:ext uri="{FF2B5EF4-FFF2-40B4-BE49-F238E27FC236}">
                  <a16:creationId xmlns:a16="http://schemas.microsoft.com/office/drawing/2014/main" id="{A307E728-7539-B369-0192-303962B8FD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0059" y="4863681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5" name="Freeform 115">
              <a:extLst>
                <a:ext uri="{FF2B5EF4-FFF2-40B4-BE49-F238E27FC236}">
                  <a16:creationId xmlns:a16="http://schemas.microsoft.com/office/drawing/2014/main" id="{4127311C-013A-3860-7D12-9DA6E29276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7406" y="4863681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Freeform 116">
              <a:extLst>
                <a:ext uri="{FF2B5EF4-FFF2-40B4-BE49-F238E27FC236}">
                  <a16:creationId xmlns:a16="http://schemas.microsoft.com/office/drawing/2014/main" id="{0EF92547-3E6D-438B-E74B-212704EA90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2935" y="4863681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7" name="Freeform 117">
              <a:extLst>
                <a:ext uri="{FF2B5EF4-FFF2-40B4-BE49-F238E27FC236}">
                  <a16:creationId xmlns:a16="http://schemas.microsoft.com/office/drawing/2014/main" id="{BAD103E5-569E-40D6-828D-BACF57702B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410" y="4863681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Freeform 118">
              <a:extLst>
                <a:ext uri="{FF2B5EF4-FFF2-40B4-BE49-F238E27FC236}">
                  <a16:creationId xmlns:a16="http://schemas.microsoft.com/office/drawing/2014/main" id="{3669C795-A86D-A99E-0404-2A41794C41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7477" y="4853778"/>
              <a:ext cx="36903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9" name="Freeform 119">
              <a:extLst>
                <a:ext uri="{FF2B5EF4-FFF2-40B4-BE49-F238E27FC236}">
                  <a16:creationId xmlns:a16="http://schemas.microsoft.com/office/drawing/2014/main" id="{79D87A9B-BBDD-096F-C965-03345006D7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4531" y="4845526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0" name="Freeform 120">
              <a:extLst>
                <a:ext uri="{FF2B5EF4-FFF2-40B4-BE49-F238E27FC236}">
                  <a16:creationId xmlns:a16="http://schemas.microsoft.com/office/drawing/2014/main" id="{D2DEC0ED-8482-0646-7A53-0F5D07C46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037" y="4845526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Freeform 121">
              <a:extLst>
                <a:ext uri="{FF2B5EF4-FFF2-40B4-BE49-F238E27FC236}">
                  <a16:creationId xmlns:a16="http://schemas.microsoft.com/office/drawing/2014/main" id="{DAF78E9B-712F-E774-BC55-5D99741B205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2561" y="4835623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2" name="Freeform 122">
              <a:extLst>
                <a:ext uri="{FF2B5EF4-FFF2-40B4-BE49-F238E27FC236}">
                  <a16:creationId xmlns:a16="http://schemas.microsoft.com/office/drawing/2014/main" id="{0D00ACCE-42D9-3DAC-236E-0CA6127E2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8090" y="4835623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3" name="Freeform 123">
              <a:extLst>
                <a:ext uri="{FF2B5EF4-FFF2-40B4-BE49-F238E27FC236}">
                  <a16:creationId xmlns:a16="http://schemas.microsoft.com/office/drawing/2014/main" id="{E4E1BAB8-9133-7D72-DC12-A041C75AA2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481" y="4845526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" name="Freeform 124">
              <a:extLst>
                <a:ext uri="{FF2B5EF4-FFF2-40B4-BE49-F238E27FC236}">
                  <a16:creationId xmlns:a16="http://schemas.microsoft.com/office/drawing/2014/main" id="{2089DA49-7CB6-D67D-0D72-8208200F7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512" y="4845526"/>
              <a:ext cx="36903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5" name="Freeform 125">
              <a:extLst>
                <a:ext uri="{FF2B5EF4-FFF2-40B4-BE49-F238E27FC236}">
                  <a16:creationId xmlns:a16="http://schemas.microsoft.com/office/drawing/2014/main" id="{9EE18C9A-B1A5-53B3-E581-0784F0E162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2553" y="4845526"/>
              <a:ext cx="36903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6" name="Freeform 126">
              <a:extLst>
                <a:ext uri="{FF2B5EF4-FFF2-40B4-BE49-F238E27FC236}">
                  <a16:creationId xmlns:a16="http://schemas.microsoft.com/office/drawing/2014/main" id="{4A4A9C4E-79EA-3043-9F97-177CACB7CE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134" y="4853778"/>
              <a:ext cx="36903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7" name="Freeform 127">
              <a:extLst>
                <a:ext uri="{FF2B5EF4-FFF2-40B4-BE49-F238E27FC236}">
                  <a16:creationId xmlns:a16="http://schemas.microsoft.com/office/drawing/2014/main" id="{1F44DF68-E0F7-A370-BC65-C3E1B2EB26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984" y="4853778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8" name="Freeform 128">
              <a:extLst>
                <a:ext uri="{FF2B5EF4-FFF2-40B4-BE49-F238E27FC236}">
                  <a16:creationId xmlns:a16="http://schemas.microsoft.com/office/drawing/2014/main" id="{AC62D0A7-C12F-C119-4C3F-802EDAD9E9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9535" y="4853778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9" name="Freeform 129">
              <a:extLst>
                <a:ext uri="{FF2B5EF4-FFF2-40B4-BE49-F238E27FC236}">
                  <a16:creationId xmlns:a16="http://schemas.microsoft.com/office/drawing/2014/main" id="{11DEDAC5-0722-8798-4A37-DBF920BD1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7415" y="4845526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0" name="Freeform 130">
              <a:extLst>
                <a:ext uri="{FF2B5EF4-FFF2-40B4-BE49-F238E27FC236}">
                  <a16:creationId xmlns:a16="http://schemas.microsoft.com/office/drawing/2014/main" id="{45894707-DA9F-E9D7-EEE0-5BC2DB4E76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984" y="4845526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Freeform 131">
              <a:extLst>
                <a:ext uri="{FF2B5EF4-FFF2-40B4-BE49-F238E27FC236}">
                  <a16:creationId xmlns:a16="http://schemas.microsoft.com/office/drawing/2014/main" id="{CE130F33-B3CB-CA98-CA42-F13BC82C6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984" y="4853778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2" name="Freeform 132">
              <a:extLst>
                <a:ext uri="{FF2B5EF4-FFF2-40B4-BE49-F238E27FC236}">
                  <a16:creationId xmlns:a16="http://schemas.microsoft.com/office/drawing/2014/main" id="{1B4A28E1-08FF-2196-F367-6DCAF7E70A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7486" y="4845526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Freeform 133">
              <a:extLst>
                <a:ext uri="{FF2B5EF4-FFF2-40B4-BE49-F238E27FC236}">
                  <a16:creationId xmlns:a16="http://schemas.microsoft.com/office/drawing/2014/main" id="{0334602B-BA48-A8E0-27EC-2B4AD3D83B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134" y="4845526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" name="Freeform 134">
              <a:extLst>
                <a:ext uri="{FF2B5EF4-FFF2-40B4-BE49-F238E27FC236}">
                  <a16:creationId xmlns:a16="http://schemas.microsoft.com/office/drawing/2014/main" id="{98AE24AE-EED4-0C0C-7375-25A1849A6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2935" y="4835623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Freeform 135">
              <a:extLst>
                <a:ext uri="{FF2B5EF4-FFF2-40B4-BE49-F238E27FC236}">
                  <a16:creationId xmlns:a16="http://schemas.microsoft.com/office/drawing/2014/main" id="{5B223C34-C024-6925-090E-90961BC63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833" y="4835623"/>
              <a:ext cx="35298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Freeform 136">
              <a:extLst>
                <a:ext uri="{FF2B5EF4-FFF2-40B4-BE49-F238E27FC236}">
                  <a16:creationId xmlns:a16="http://schemas.microsoft.com/office/drawing/2014/main" id="{E2B1B870-EFD3-7ECF-461B-1C2F0D0538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7255" y="4835623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7" name="Freeform 137">
              <a:extLst>
                <a:ext uri="{FF2B5EF4-FFF2-40B4-BE49-F238E27FC236}">
                  <a16:creationId xmlns:a16="http://schemas.microsoft.com/office/drawing/2014/main" id="{6CAA57FA-3D38-E468-9900-C553515A63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984" y="4845526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8" name="Freeform 138">
              <a:extLst>
                <a:ext uri="{FF2B5EF4-FFF2-40B4-BE49-F238E27FC236}">
                  <a16:creationId xmlns:a16="http://schemas.microsoft.com/office/drawing/2014/main" id="{1974D0FC-8585-1565-25D4-9CBC19940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7477" y="4835623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9" name="Freeform 139">
              <a:extLst>
                <a:ext uri="{FF2B5EF4-FFF2-40B4-BE49-F238E27FC236}">
                  <a16:creationId xmlns:a16="http://schemas.microsoft.com/office/drawing/2014/main" id="{15206847-CADC-4707-9764-A5E551AFB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134" y="4817468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0" name="Freeform 140">
              <a:extLst>
                <a:ext uri="{FF2B5EF4-FFF2-40B4-BE49-F238E27FC236}">
                  <a16:creationId xmlns:a16="http://schemas.microsoft.com/office/drawing/2014/main" id="{9425A9B4-EA2D-594B-721B-347B8C0C0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2259" y="4835623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1" name="Freeform 141">
              <a:extLst>
                <a:ext uri="{FF2B5EF4-FFF2-40B4-BE49-F238E27FC236}">
                  <a16:creationId xmlns:a16="http://schemas.microsoft.com/office/drawing/2014/main" id="{20C55013-25B8-1795-8024-9631DE1F2F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712" y="4835623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2" name="Freeform 142">
              <a:extLst>
                <a:ext uri="{FF2B5EF4-FFF2-40B4-BE49-F238E27FC236}">
                  <a16:creationId xmlns:a16="http://schemas.microsoft.com/office/drawing/2014/main" id="{DAB42DAD-80FB-7233-CF1B-FC3EF8D030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5055" y="4825720"/>
              <a:ext cx="36903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3" name="Freeform 143">
              <a:extLst>
                <a:ext uri="{FF2B5EF4-FFF2-40B4-BE49-F238E27FC236}">
                  <a16:creationId xmlns:a16="http://schemas.microsoft.com/office/drawing/2014/main" id="{1CF108FF-5B41-09C1-9322-FD455262D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2339" y="4835623"/>
              <a:ext cx="35298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4" name="Freeform 144">
              <a:extLst>
                <a:ext uri="{FF2B5EF4-FFF2-40B4-BE49-F238E27FC236}">
                  <a16:creationId xmlns:a16="http://schemas.microsoft.com/office/drawing/2014/main" id="{BDE4B86E-80C9-99E9-7E5E-B57F45BF61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7104" y="4835623"/>
              <a:ext cx="35298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5" name="Freeform 145">
              <a:extLst>
                <a:ext uri="{FF2B5EF4-FFF2-40B4-BE49-F238E27FC236}">
                  <a16:creationId xmlns:a16="http://schemas.microsoft.com/office/drawing/2014/main" id="{9B00E9CF-808B-65CA-91CD-F0A1E07EE3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233" y="4817468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" name="Freeform 146">
              <a:extLst>
                <a:ext uri="{FF2B5EF4-FFF2-40B4-BE49-F238E27FC236}">
                  <a16:creationId xmlns:a16="http://schemas.microsoft.com/office/drawing/2014/main" id="{76526DEB-2612-1E44-BB61-743A738C3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7406" y="4909894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Freeform 147">
              <a:extLst>
                <a:ext uri="{FF2B5EF4-FFF2-40B4-BE49-F238E27FC236}">
                  <a16:creationId xmlns:a16="http://schemas.microsoft.com/office/drawing/2014/main" id="{96D02EFE-C671-7B8B-6007-4FCBF9B85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5285" y="4835623"/>
              <a:ext cx="36903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" name="Freeform 148">
              <a:extLst>
                <a:ext uri="{FF2B5EF4-FFF2-40B4-BE49-F238E27FC236}">
                  <a16:creationId xmlns:a16="http://schemas.microsoft.com/office/drawing/2014/main" id="{3BF524EC-28FB-F7C1-9DBE-9C23F2883F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833" y="4825720"/>
              <a:ext cx="35298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" name="Freeform 149">
              <a:extLst>
                <a:ext uri="{FF2B5EF4-FFF2-40B4-BE49-F238E27FC236}">
                  <a16:creationId xmlns:a16="http://schemas.microsoft.com/office/drawing/2014/main" id="{C68BFA16-3D25-8BF8-9235-FA5A78823B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410" y="4807566"/>
              <a:ext cx="35298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0" name="Freeform 150">
              <a:extLst>
                <a:ext uri="{FF2B5EF4-FFF2-40B4-BE49-F238E27FC236}">
                  <a16:creationId xmlns:a16="http://schemas.microsoft.com/office/drawing/2014/main" id="{9C338315-2DD4-A582-4F0F-94EAB61FE4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9909" y="4817468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1" name="Freeform 151">
              <a:extLst>
                <a:ext uri="{FF2B5EF4-FFF2-40B4-BE49-F238E27FC236}">
                  <a16:creationId xmlns:a16="http://schemas.microsoft.com/office/drawing/2014/main" id="{F50C48A6-B862-3020-95A1-7E0CC570E6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6961" y="4817468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2" name="Freeform 152">
              <a:extLst>
                <a:ext uri="{FF2B5EF4-FFF2-40B4-BE49-F238E27FC236}">
                  <a16:creationId xmlns:a16="http://schemas.microsoft.com/office/drawing/2014/main" id="{2A0F638D-3D73-64E4-9D5C-E3AECB468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9988" y="4817468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3" name="Freeform 153">
              <a:extLst>
                <a:ext uri="{FF2B5EF4-FFF2-40B4-BE49-F238E27FC236}">
                  <a16:creationId xmlns:a16="http://schemas.microsoft.com/office/drawing/2014/main" id="{0BB333B2-4A55-43F2-BF8C-2567C12784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5063" y="4817468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4" name="Freeform 154">
              <a:extLst>
                <a:ext uri="{FF2B5EF4-FFF2-40B4-BE49-F238E27FC236}">
                  <a16:creationId xmlns:a16="http://schemas.microsoft.com/office/drawing/2014/main" id="{AF904C02-4B92-29AB-E631-15C5CDA752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0131" y="4817468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5" name="Freeform 155">
              <a:extLst>
                <a:ext uri="{FF2B5EF4-FFF2-40B4-BE49-F238E27FC236}">
                  <a16:creationId xmlns:a16="http://schemas.microsoft.com/office/drawing/2014/main" id="{82427CCD-1974-5AAD-28D3-2A82DC839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7184" y="4807566"/>
              <a:ext cx="35298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6" name="Freeform 156">
              <a:extLst>
                <a:ext uri="{FF2B5EF4-FFF2-40B4-BE49-F238E27FC236}">
                  <a16:creationId xmlns:a16="http://schemas.microsoft.com/office/drawing/2014/main" id="{671ACB6C-FAC8-0E1E-458C-F752AA1CB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7406" y="4817468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7" name="Freeform 157">
              <a:extLst>
                <a:ext uri="{FF2B5EF4-FFF2-40B4-BE49-F238E27FC236}">
                  <a16:creationId xmlns:a16="http://schemas.microsoft.com/office/drawing/2014/main" id="{7B120C32-28F5-C627-F1BD-B8D056159F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67" y="4817468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8" name="Freeform 158">
              <a:extLst>
                <a:ext uri="{FF2B5EF4-FFF2-40B4-BE49-F238E27FC236}">
                  <a16:creationId xmlns:a16="http://schemas.microsoft.com/office/drawing/2014/main" id="{5A6B1939-7F26-95D9-74BD-80003C5BD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0131" y="4817468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9" name="Freeform 159">
              <a:extLst>
                <a:ext uri="{FF2B5EF4-FFF2-40B4-BE49-F238E27FC236}">
                  <a16:creationId xmlns:a16="http://schemas.microsoft.com/office/drawing/2014/main" id="{803BA5A5-BB99-293E-8D0A-5754DEF60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836" y="4807566"/>
              <a:ext cx="35298" cy="37961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0" name="Freeform 160">
              <a:extLst>
                <a:ext uri="{FF2B5EF4-FFF2-40B4-BE49-F238E27FC236}">
                  <a16:creationId xmlns:a16="http://schemas.microsoft.com/office/drawing/2014/main" id="{43B9AF9C-3463-EA8C-842D-90B95A9A8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984" y="5018823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1" name="Freeform 161">
              <a:extLst>
                <a:ext uri="{FF2B5EF4-FFF2-40B4-BE49-F238E27FC236}">
                  <a16:creationId xmlns:a16="http://schemas.microsoft.com/office/drawing/2014/main" id="{4B2E7678-89C6-6A99-02D0-D8A835A6E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2179" y="4799313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2" name="Freeform 162">
              <a:extLst>
                <a:ext uri="{FF2B5EF4-FFF2-40B4-BE49-F238E27FC236}">
                  <a16:creationId xmlns:a16="http://schemas.microsoft.com/office/drawing/2014/main" id="{7B5F7A13-72F6-B712-B3B2-BF8CC9E718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7264" y="4799313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Freeform 163">
              <a:extLst>
                <a:ext uri="{FF2B5EF4-FFF2-40B4-BE49-F238E27FC236}">
                  <a16:creationId xmlns:a16="http://schemas.microsoft.com/office/drawing/2014/main" id="{63A7DE93-3B31-9155-A3A3-86B9E2C338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611" y="4799313"/>
              <a:ext cx="35298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Freeform 164">
              <a:extLst>
                <a:ext uri="{FF2B5EF4-FFF2-40B4-BE49-F238E27FC236}">
                  <a16:creationId xmlns:a16="http://schemas.microsoft.com/office/drawing/2014/main" id="{5BD88B9F-D92C-205E-F5C0-223CC1160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7708" y="4789410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Freeform 165">
              <a:extLst>
                <a:ext uri="{FF2B5EF4-FFF2-40B4-BE49-F238E27FC236}">
                  <a16:creationId xmlns:a16="http://schemas.microsoft.com/office/drawing/2014/main" id="{0C87520F-63FE-1FB4-8718-E642943484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233" y="4799313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Freeform 166">
              <a:extLst>
                <a:ext uri="{FF2B5EF4-FFF2-40B4-BE49-F238E27FC236}">
                  <a16:creationId xmlns:a16="http://schemas.microsoft.com/office/drawing/2014/main" id="{6AA8F601-A2DF-71D5-3F3C-FB9526C7A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0059" y="4789410"/>
              <a:ext cx="36903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7" name="Freeform 167">
              <a:extLst>
                <a:ext uri="{FF2B5EF4-FFF2-40B4-BE49-F238E27FC236}">
                  <a16:creationId xmlns:a16="http://schemas.microsoft.com/office/drawing/2014/main" id="{C4BB4D3D-9A1F-80EE-4B88-7CEFF2BD7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2784" y="4789410"/>
              <a:ext cx="36903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8" name="Freeform 168">
              <a:extLst>
                <a:ext uri="{FF2B5EF4-FFF2-40B4-BE49-F238E27FC236}">
                  <a16:creationId xmlns:a16="http://schemas.microsoft.com/office/drawing/2014/main" id="{0AB44052-5DD6-5DC4-3B02-9A50E26441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481" y="4771256"/>
              <a:ext cx="35298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Freeform 169">
              <a:extLst>
                <a:ext uri="{FF2B5EF4-FFF2-40B4-BE49-F238E27FC236}">
                  <a16:creationId xmlns:a16="http://schemas.microsoft.com/office/drawing/2014/main" id="{92C13E71-E9DA-993C-C7A3-E9040D6D7E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836" y="4771256"/>
              <a:ext cx="35298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0" name="Freeform 170">
              <a:extLst>
                <a:ext uri="{FF2B5EF4-FFF2-40B4-BE49-F238E27FC236}">
                  <a16:creationId xmlns:a16="http://schemas.microsoft.com/office/drawing/2014/main" id="{60534FAE-2055-C037-2B6B-F510BD51E0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2561" y="4771256"/>
              <a:ext cx="36903" cy="36310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1" name="Freeform 171">
              <a:extLst>
                <a:ext uri="{FF2B5EF4-FFF2-40B4-BE49-F238E27FC236}">
                  <a16:creationId xmlns:a16="http://schemas.microsoft.com/office/drawing/2014/main" id="{8F6958F7-BC77-9894-14D7-5A1E1BAD8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7477" y="4761353"/>
              <a:ext cx="36903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Freeform 172">
              <a:extLst>
                <a:ext uri="{FF2B5EF4-FFF2-40B4-BE49-F238E27FC236}">
                  <a16:creationId xmlns:a16="http://schemas.microsoft.com/office/drawing/2014/main" id="{0B78A9F3-D47A-1E00-417C-98D5550D5E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7557" y="4715141"/>
              <a:ext cx="36903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3" name="Freeform 173">
              <a:extLst>
                <a:ext uri="{FF2B5EF4-FFF2-40B4-BE49-F238E27FC236}">
                  <a16:creationId xmlns:a16="http://schemas.microsoft.com/office/drawing/2014/main" id="{A73ED7C1-F45B-1269-ABE2-7210AC23D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9463" y="4899991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4" name="Freeform 174">
              <a:extLst>
                <a:ext uri="{FF2B5EF4-FFF2-40B4-BE49-F238E27FC236}">
                  <a16:creationId xmlns:a16="http://schemas.microsoft.com/office/drawing/2014/main" id="{018430F2-ACB7-CA74-315E-4C835E3DC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36" y="5010571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5" name="Freeform 175">
              <a:extLst>
                <a:ext uri="{FF2B5EF4-FFF2-40B4-BE49-F238E27FC236}">
                  <a16:creationId xmlns:a16="http://schemas.microsoft.com/office/drawing/2014/main" id="{D4EBD84B-8604-A4FD-07AD-08930A4E2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9463" y="4853778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" name="Freeform 176">
              <a:extLst>
                <a:ext uri="{FF2B5EF4-FFF2-40B4-BE49-F238E27FC236}">
                  <a16:creationId xmlns:a16="http://schemas.microsoft.com/office/drawing/2014/main" id="{301E2008-3046-226B-1515-657CBE8AB1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992" y="4753100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7" name="Freeform 177">
              <a:extLst>
                <a:ext uri="{FF2B5EF4-FFF2-40B4-BE49-F238E27FC236}">
                  <a16:creationId xmlns:a16="http://schemas.microsoft.com/office/drawing/2014/main" id="{B9242D43-EA4C-7626-34D9-4D58AE300F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2179" y="4853778"/>
              <a:ext cx="35298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8" name="Freeform 178">
              <a:extLst>
                <a:ext uri="{FF2B5EF4-FFF2-40B4-BE49-F238E27FC236}">
                  <a16:creationId xmlns:a16="http://schemas.microsoft.com/office/drawing/2014/main" id="{0FE52D8A-3D90-BD9A-E88F-E384D2935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7557" y="4743198"/>
              <a:ext cx="36903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9" name="Freeform 179">
              <a:extLst>
                <a:ext uri="{FF2B5EF4-FFF2-40B4-BE49-F238E27FC236}">
                  <a16:creationId xmlns:a16="http://schemas.microsoft.com/office/drawing/2014/main" id="{48363B8D-A2B6-6D7E-B9E5-EA326DFE8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2108" y="4789410"/>
              <a:ext cx="35298" cy="36310"/>
            </a:xfrm>
            <a:custGeom>
              <a:avLst/>
              <a:gdLst>
                <a:gd name="T0" fmla="*/ 54 w 54"/>
                <a:gd name="T1" fmla="*/ 27 h 53"/>
                <a:gd name="T2" fmla="*/ 54 w 54"/>
                <a:gd name="T3" fmla="*/ 27 h 53"/>
                <a:gd name="T4" fmla="*/ 27 w 54"/>
                <a:gd name="T5" fmla="*/ 53 h 53"/>
                <a:gd name="T6" fmla="*/ 0 w 54"/>
                <a:gd name="T7" fmla="*/ 27 h 53"/>
                <a:gd name="T8" fmla="*/ 27 w 54"/>
                <a:gd name="T9" fmla="*/ 0 h 53"/>
                <a:gd name="T10" fmla="*/ 54 w 54"/>
                <a:gd name="T11" fmla="*/ 27 h 53"/>
                <a:gd name="T12" fmla="*/ 54 w 54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7"/>
                  </a:moveTo>
                  <a:lnTo>
                    <a:pt x="54" y="27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0" name="Freeform 180">
              <a:extLst>
                <a:ext uri="{FF2B5EF4-FFF2-40B4-BE49-F238E27FC236}">
                  <a16:creationId xmlns:a16="http://schemas.microsoft.com/office/drawing/2014/main" id="{4EE890CA-5B8F-F6A1-66FE-853A22D62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037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1" name="Freeform 181">
              <a:extLst>
                <a:ext uri="{FF2B5EF4-FFF2-40B4-BE49-F238E27FC236}">
                  <a16:creationId xmlns:a16="http://schemas.microsoft.com/office/drawing/2014/main" id="{6DD249F6-EBFB-58FA-9DE4-33DD219BE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134" y="5010571"/>
              <a:ext cx="36903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2" name="Freeform 182">
              <a:extLst>
                <a:ext uri="{FF2B5EF4-FFF2-40B4-BE49-F238E27FC236}">
                  <a16:creationId xmlns:a16="http://schemas.microsoft.com/office/drawing/2014/main" id="{5565C3E4-A25D-D5AD-4D42-B71F81298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237" y="4807566"/>
              <a:ext cx="36903" cy="37961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3" name="Freeform 183">
              <a:extLst>
                <a:ext uri="{FF2B5EF4-FFF2-40B4-BE49-F238E27FC236}">
                  <a16:creationId xmlns:a16="http://schemas.microsoft.com/office/drawing/2014/main" id="{C825589D-9DB3-3D02-CE48-E722055BB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2633" y="4863681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6 w 53"/>
                <a:gd name="T5" fmla="*/ 53 h 53"/>
                <a:gd name="T6" fmla="*/ 0 w 53"/>
                <a:gd name="T7" fmla="*/ 26 h 53"/>
                <a:gd name="T8" fmla="*/ 26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4" name="Freeform 184">
              <a:extLst>
                <a:ext uri="{FF2B5EF4-FFF2-40B4-BE49-F238E27FC236}">
                  <a16:creationId xmlns:a16="http://schemas.microsoft.com/office/drawing/2014/main" id="{6276DF55-0266-4CC2-1095-1E0728E07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2633" y="4799313"/>
              <a:ext cx="36903" cy="36310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5" name="Freeform 185">
              <a:extLst>
                <a:ext uri="{FF2B5EF4-FFF2-40B4-BE49-F238E27FC236}">
                  <a16:creationId xmlns:a16="http://schemas.microsoft.com/office/drawing/2014/main" id="{7FCF5257-9397-3B6F-4C19-293B6A5066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637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6 w 53"/>
                <a:gd name="T5" fmla="*/ 53 h 53"/>
                <a:gd name="T6" fmla="*/ 0 w 53"/>
                <a:gd name="T7" fmla="*/ 27 h 53"/>
                <a:gd name="T8" fmla="*/ 26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1" y="53"/>
                    <a:pt x="26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6" name="Freeform 186">
              <a:extLst>
                <a:ext uri="{FF2B5EF4-FFF2-40B4-BE49-F238E27FC236}">
                  <a16:creationId xmlns:a16="http://schemas.microsoft.com/office/drawing/2014/main" id="{B380BD9B-37C1-32D3-5C31-BD676F5C8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5508" y="4853778"/>
              <a:ext cx="36903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7" name="Freeform 187">
              <a:extLst>
                <a:ext uri="{FF2B5EF4-FFF2-40B4-BE49-F238E27FC236}">
                  <a16:creationId xmlns:a16="http://schemas.microsoft.com/office/drawing/2014/main" id="{E26F0325-2B44-0FFC-BDA8-108E548FD5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4753" y="4789410"/>
              <a:ext cx="35298" cy="36310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8" name="Freeform 188">
              <a:extLst>
                <a:ext uri="{FF2B5EF4-FFF2-40B4-BE49-F238E27FC236}">
                  <a16:creationId xmlns:a16="http://schemas.microsoft.com/office/drawing/2014/main" id="{89409C33-D0A0-28A9-0D32-8B407A505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9758" y="4753100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9" name="Freeform 189">
              <a:extLst>
                <a:ext uri="{FF2B5EF4-FFF2-40B4-BE49-F238E27FC236}">
                  <a16:creationId xmlns:a16="http://schemas.microsoft.com/office/drawing/2014/main" id="{99DB2C24-CB99-39CE-6144-91AB26705A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7033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0" name="Freeform 190">
              <a:extLst>
                <a:ext uri="{FF2B5EF4-FFF2-40B4-BE49-F238E27FC236}">
                  <a16:creationId xmlns:a16="http://schemas.microsoft.com/office/drawing/2014/main" id="{9FF33307-4CAC-0373-1E76-F6088B6794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4531" y="4974261"/>
              <a:ext cx="35298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1" name="Freeform 191">
              <a:extLst>
                <a:ext uri="{FF2B5EF4-FFF2-40B4-BE49-F238E27FC236}">
                  <a16:creationId xmlns:a16="http://schemas.microsoft.com/office/drawing/2014/main" id="{D8D6268A-39F6-FB10-CD40-C6BD6C0AB4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7033" y="4918145"/>
              <a:ext cx="35298" cy="37961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2" name="Freeform 192">
              <a:extLst>
                <a:ext uri="{FF2B5EF4-FFF2-40B4-BE49-F238E27FC236}">
                  <a16:creationId xmlns:a16="http://schemas.microsoft.com/office/drawing/2014/main" id="{92F078FF-D00E-7C18-8C8F-7C9CB457FC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2935" y="4853778"/>
              <a:ext cx="36903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7 w 53"/>
                <a:gd name="T5" fmla="*/ 54 h 54"/>
                <a:gd name="T6" fmla="*/ 0 w 53"/>
                <a:gd name="T7" fmla="*/ 27 h 54"/>
                <a:gd name="T8" fmla="*/ 27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3" name="Freeform 193">
              <a:extLst>
                <a:ext uri="{FF2B5EF4-FFF2-40B4-BE49-F238E27FC236}">
                  <a16:creationId xmlns:a16="http://schemas.microsoft.com/office/drawing/2014/main" id="{FA88B4C9-4F09-1144-0024-C319A6576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836" y="4781159"/>
              <a:ext cx="35298" cy="36310"/>
            </a:xfrm>
            <a:custGeom>
              <a:avLst/>
              <a:gdLst>
                <a:gd name="T0" fmla="*/ 54 w 54"/>
                <a:gd name="T1" fmla="*/ 26 h 53"/>
                <a:gd name="T2" fmla="*/ 54 w 54"/>
                <a:gd name="T3" fmla="*/ 26 h 53"/>
                <a:gd name="T4" fmla="*/ 27 w 54"/>
                <a:gd name="T5" fmla="*/ 53 h 53"/>
                <a:gd name="T6" fmla="*/ 0 w 54"/>
                <a:gd name="T7" fmla="*/ 26 h 53"/>
                <a:gd name="T8" fmla="*/ 27 w 54"/>
                <a:gd name="T9" fmla="*/ 0 h 53"/>
                <a:gd name="T10" fmla="*/ 54 w 54"/>
                <a:gd name="T11" fmla="*/ 26 h 53"/>
                <a:gd name="T12" fmla="*/ 54 w 54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3">
                  <a:moveTo>
                    <a:pt x="54" y="26"/>
                  </a:moveTo>
                  <a:lnTo>
                    <a:pt x="54" y="26"/>
                  </a:lnTo>
                  <a:cubicBezTo>
                    <a:pt x="54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4" y="11"/>
                    <a:pt x="54" y="26"/>
                  </a:cubicBezTo>
                  <a:lnTo>
                    <a:pt x="54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4" name="Freeform 194">
              <a:extLst>
                <a:ext uri="{FF2B5EF4-FFF2-40B4-BE49-F238E27FC236}">
                  <a16:creationId xmlns:a16="http://schemas.microsoft.com/office/drawing/2014/main" id="{3DAFD0F4-B546-B7C5-B387-BE1414598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2402" y="4825720"/>
              <a:ext cx="36903" cy="37961"/>
            </a:xfrm>
            <a:custGeom>
              <a:avLst/>
              <a:gdLst>
                <a:gd name="T0" fmla="*/ 53 w 53"/>
                <a:gd name="T1" fmla="*/ 27 h 54"/>
                <a:gd name="T2" fmla="*/ 53 w 53"/>
                <a:gd name="T3" fmla="*/ 27 h 54"/>
                <a:gd name="T4" fmla="*/ 26 w 53"/>
                <a:gd name="T5" fmla="*/ 54 h 54"/>
                <a:gd name="T6" fmla="*/ 0 w 53"/>
                <a:gd name="T7" fmla="*/ 27 h 54"/>
                <a:gd name="T8" fmla="*/ 26 w 53"/>
                <a:gd name="T9" fmla="*/ 0 h 54"/>
                <a:gd name="T10" fmla="*/ 53 w 53"/>
                <a:gd name="T11" fmla="*/ 27 h 54"/>
                <a:gd name="T12" fmla="*/ 53 w 53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4">
                  <a:moveTo>
                    <a:pt x="53" y="27"/>
                  </a:moveTo>
                  <a:lnTo>
                    <a:pt x="53" y="27"/>
                  </a:lnTo>
                  <a:cubicBezTo>
                    <a:pt x="53" y="42"/>
                    <a:pt x="41" y="54"/>
                    <a:pt x="26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5" name="Freeform 195">
              <a:extLst>
                <a:ext uri="{FF2B5EF4-FFF2-40B4-BE49-F238E27FC236}">
                  <a16:creationId xmlns:a16="http://schemas.microsoft.com/office/drawing/2014/main" id="{F313999C-FB2A-08F4-55E9-16A46A2A3C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36" y="4946204"/>
              <a:ext cx="36903" cy="36310"/>
            </a:xfrm>
            <a:custGeom>
              <a:avLst/>
              <a:gdLst>
                <a:gd name="T0" fmla="*/ 53 w 53"/>
                <a:gd name="T1" fmla="*/ 26 h 53"/>
                <a:gd name="T2" fmla="*/ 53 w 53"/>
                <a:gd name="T3" fmla="*/ 26 h 53"/>
                <a:gd name="T4" fmla="*/ 27 w 53"/>
                <a:gd name="T5" fmla="*/ 53 h 53"/>
                <a:gd name="T6" fmla="*/ 0 w 53"/>
                <a:gd name="T7" fmla="*/ 26 h 53"/>
                <a:gd name="T8" fmla="*/ 27 w 53"/>
                <a:gd name="T9" fmla="*/ 0 h 53"/>
                <a:gd name="T10" fmla="*/ 53 w 53"/>
                <a:gd name="T11" fmla="*/ 26 h 53"/>
                <a:gd name="T12" fmla="*/ 53 w 53"/>
                <a:gd name="T13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6"/>
                  </a:moveTo>
                  <a:lnTo>
                    <a:pt x="53" y="26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7" y="0"/>
                  </a:cubicBezTo>
                  <a:cubicBezTo>
                    <a:pt x="42" y="0"/>
                    <a:pt x="53" y="11"/>
                    <a:pt x="53" y="26"/>
                  </a:cubicBezTo>
                  <a:lnTo>
                    <a:pt x="53" y="26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6" name="Freeform 196">
              <a:extLst>
                <a:ext uri="{FF2B5EF4-FFF2-40B4-BE49-F238E27FC236}">
                  <a16:creationId xmlns:a16="http://schemas.microsoft.com/office/drawing/2014/main" id="{6B0D9D15-84F3-96D1-B18D-B3DA7B8C6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992" y="4871933"/>
              <a:ext cx="35298" cy="37961"/>
            </a:xfrm>
            <a:custGeom>
              <a:avLst/>
              <a:gdLst>
                <a:gd name="T0" fmla="*/ 53 w 53"/>
                <a:gd name="T1" fmla="*/ 27 h 53"/>
                <a:gd name="T2" fmla="*/ 53 w 53"/>
                <a:gd name="T3" fmla="*/ 27 h 53"/>
                <a:gd name="T4" fmla="*/ 27 w 53"/>
                <a:gd name="T5" fmla="*/ 53 h 53"/>
                <a:gd name="T6" fmla="*/ 0 w 53"/>
                <a:gd name="T7" fmla="*/ 27 h 53"/>
                <a:gd name="T8" fmla="*/ 27 w 53"/>
                <a:gd name="T9" fmla="*/ 0 h 53"/>
                <a:gd name="T10" fmla="*/ 53 w 53"/>
                <a:gd name="T11" fmla="*/ 27 h 53"/>
                <a:gd name="T12" fmla="*/ 53 w 53"/>
                <a:gd name="T13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53" y="27"/>
                  </a:moveTo>
                  <a:lnTo>
                    <a:pt x="53" y="27"/>
                  </a:lnTo>
                  <a:cubicBezTo>
                    <a:pt x="53" y="41"/>
                    <a:pt x="42" y="53"/>
                    <a:pt x="27" y="53"/>
                  </a:cubicBez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3" y="12"/>
                    <a:pt x="53" y="27"/>
                  </a:cubicBezTo>
                  <a:lnTo>
                    <a:pt x="53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7" name="Freeform 197">
              <a:extLst>
                <a:ext uri="{FF2B5EF4-FFF2-40B4-BE49-F238E27FC236}">
                  <a16:creationId xmlns:a16="http://schemas.microsoft.com/office/drawing/2014/main" id="{0E088BE2-50BB-FDDC-C62A-45D6D942A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739" y="4715141"/>
              <a:ext cx="36903" cy="37961"/>
            </a:xfrm>
            <a:custGeom>
              <a:avLst/>
              <a:gdLst>
                <a:gd name="T0" fmla="*/ 54 w 54"/>
                <a:gd name="T1" fmla="*/ 27 h 54"/>
                <a:gd name="T2" fmla="*/ 54 w 54"/>
                <a:gd name="T3" fmla="*/ 27 h 54"/>
                <a:gd name="T4" fmla="*/ 27 w 54"/>
                <a:gd name="T5" fmla="*/ 54 h 54"/>
                <a:gd name="T6" fmla="*/ 0 w 54"/>
                <a:gd name="T7" fmla="*/ 27 h 54"/>
                <a:gd name="T8" fmla="*/ 27 w 54"/>
                <a:gd name="T9" fmla="*/ 0 h 54"/>
                <a:gd name="T10" fmla="*/ 54 w 54"/>
                <a:gd name="T11" fmla="*/ 27 h 54"/>
                <a:gd name="T12" fmla="*/ 54 w 54"/>
                <a:gd name="T13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54" y="27"/>
                  </a:moveTo>
                  <a:lnTo>
                    <a:pt x="54" y="27"/>
                  </a:lnTo>
                  <a:cubicBezTo>
                    <a:pt x="54" y="42"/>
                    <a:pt x="42" y="54"/>
                    <a:pt x="27" y="54"/>
                  </a:cubicBez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lnTo>
                    <a:pt x="54" y="27"/>
                  </a:lnTo>
                  <a:close/>
                </a:path>
              </a:pathLst>
            </a:custGeom>
            <a:noFill/>
            <a:ln w="79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8" name="Freeform 198">
              <a:extLst>
                <a:ext uri="{FF2B5EF4-FFF2-40B4-BE49-F238E27FC236}">
                  <a16:creationId xmlns:a16="http://schemas.microsoft.com/office/drawing/2014/main" id="{F7AF0F58-09D9-6A39-C83D-C903A14643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0592" y="4899991"/>
              <a:ext cx="1066956" cy="0"/>
            </a:xfrm>
            <a:custGeom>
              <a:avLst/>
              <a:gdLst>
                <a:gd name="T0" fmla="*/ 0 w 1586"/>
                <a:gd name="T1" fmla="*/ 0 w 1586"/>
                <a:gd name="T2" fmla="*/ 1586 w 158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586">
                  <a:moveTo>
                    <a:pt x="0" y="0"/>
                  </a:moveTo>
                  <a:lnTo>
                    <a:pt x="0" y="0"/>
                  </a:lnTo>
                  <a:lnTo>
                    <a:pt x="1586" y="0"/>
                  </a:lnTo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5" name="テキスト ボックス 1054">
              <a:extLst>
                <a:ext uri="{FF2B5EF4-FFF2-40B4-BE49-F238E27FC236}">
                  <a16:creationId xmlns:a16="http://schemas.microsoft.com/office/drawing/2014/main" id="{C5DE5BA1-2D42-53AF-8EDB-4B3F7A5DD72C}"/>
                </a:ext>
              </a:extLst>
            </p:cNvPr>
            <p:cNvSpPr txBox="1"/>
            <p:nvPr/>
          </p:nvSpPr>
          <p:spPr>
            <a:xfrm>
              <a:off x="2409939" y="5435932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6" name="テキスト ボックス 1055">
              <a:extLst>
                <a:ext uri="{FF2B5EF4-FFF2-40B4-BE49-F238E27FC236}">
                  <a16:creationId xmlns:a16="http://schemas.microsoft.com/office/drawing/2014/main" id="{2C81C7AA-0102-6F03-B9D0-0204B24879E4}"/>
                </a:ext>
              </a:extLst>
            </p:cNvPr>
            <p:cNvSpPr txBox="1"/>
            <p:nvPr/>
          </p:nvSpPr>
          <p:spPr>
            <a:xfrm>
              <a:off x="2335382" y="3933056"/>
              <a:ext cx="336695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7" name="テキスト ボックス 1056">
              <a:extLst>
                <a:ext uri="{FF2B5EF4-FFF2-40B4-BE49-F238E27FC236}">
                  <a16:creationId xmlns:a16="http://schemas.microsoft.com/office/drawing/2014/main" id="{3C3241C9-7E1E-9303-D68D-F4FBB8A717C6}"/>
                </a:ext>
              </a:extLst>
            </p:cNvPr>
            <p:cNvSpPr txBox="1"/>
            <p:nvPr/>
          </p:nvSpPr>
          <p:spPr>
            <a:xfrm>
              <a:off x="2335382" y="4419658"/>
              <a:ext cx="336695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8" name="テキスト ボックス 1057">
              <a:extLst>
                <a:ext uri="{FF2B5EF4-FFF2-40B4-BE49-F238E27FC236}">
                  <a16:creationId xmlns:a16="http://schemas.microsoft.com/office/drawing/2014/main" id="{854D15C3-7A8C-EDF0-B17F-48DF0AF49ADC}"/>
                </a:ext>
              </a:extLst>
            </p:cNvPr>
            <p:cNvSpPr txBox="1"/>
            <p:nvPr/>
          </p:nvSpPr>
          <p:spPr>
            <a:xfrm>
              <a:off x="2399502" y="4906260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0" name="テキスト ボックス 1059">
              <a:extLst>
                <a:ext uri="{FF2B5EF4-FFF2-40B4-BE49-F238E27FC236}">
                  <a16:creationId xmlns:a16="http://schemas.microsoft.com/office/drawing/2014/main" id="{5FD8BC68-EAA3-BFF1-C284-B5B34F1E36C7}"/>
                </a:ext>
              </a:extLst>
            </p:cNvPr>
            <p:cNvSpPr txBox="1"/>
            <p:nvPr/>
          </p:nvSpPr>
          <p:spPr>
            <a:xfrm>
              <a:off x="2606854" y="5559043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1" name="テキスト ボックス 1060">
              <a:extLst>
                <a:ext uri="{FF2B5EF4-FFF2-40B4-BE49-F238E27FC236}">
                  <a16:creationId xmlns:a16="http://schemas.microsoft.com/office/drawing/2014/main" id="{DFA03B7E-A271-7868-FB96-B93FC8DE7B2B}"/>
                </a:ext>
              </a:extLst>
            </p:cNvPr>
            <p:cNvSpPr txBox="1"/>
            <p:nvPr/>
          </p:nvSpPr>
          <p:spPr>
            <a:xfrm>
              <a:off x="4054639" y="5559043"/>
              <a:ext cx="336696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2" name="テキスト ボックス 1061">
              <a:extLst>
                <a:ext uri="{FF2B5EF4-FFF2-40B4-BE49-F238E27FC236}">
                  <a16:creationId xmlns:a16="http://schemas.microsoft.com/office/drawing/2014/main" id="{C4F31766-5123-74E2-BC8F-0A3AC05DE021}"/>
                </a:ext>
              </a:extLst>
            </p:cNvPr>
            <p:cNvSpPr txBox="1"/>
            <p:nvPr/>
          </p:nvSpPr>
          <p:spPr>
            <a:xfrm>
              <a:off x="3529298" y="5559043"/>
              <a:ext cx="336695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3" name="テキスト ボックス 1062">
              <a:extLst>
                <a:ext uri="{FF2B5EF4-FFF2-40B4-BE49-F238E27FC236}">
                  <a16:creationId xmlns:a16="http://schemas.microsoft.com/office/drawing/2014/main" id="{D9AC4166-0CB4-01EC-2EAE-D6C012F8C3FA}"/>
                </a:ext>
              </a:extLst>
            </p:cNvPr>
            <p:cNvSpPr txBox="1"/>
            <p:nvPr/>
          </p:nvSpPr>
          <p:spPr>
            <a:xfrm>
              <a:off x="3068076" y="5559043"/>
              <a:ext cx="283922" cy="202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5.0</a:t>
              </a:r>
              <a:endParaRPr kumimoji="1" lang="ja-JP" alt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66" name="テキスト ボックス 1065">
            <a:extLst>
              <a:ext uri="{FF2B5EF4-FFF2-40B4-BE49-F238E27FC236}">
                <a16:creationId xmlns:a16="http://schemas.microsoft.com/office/drawing/2014/main" id="{504DC940-378B-2D95-7225-3404A132BF43}"/>
              </a:ext>
            </a:extLst>
          </p:cNvPr>
          <p:cNvSpPr txBox="1"/>
          <p:nvPr/>
        </p:nvSpPr>
        <p:spPr>
          <a:xfrm rot="16200000">
            <a:off x="2373337" y="3049639"/>
            <a:ext cx="13773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Observed In[PFS]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7" name="テキスト ボックス 1066">
            <a:extLst>
              <a:ext uri="{FF2B5EF4-FFF2-40B4-BE49-F238E27FC236}">
                <a16:creationId xmlns:a16="http://schemas.microsoft.com/office/drawing/2014/main" id="{4ECDC40A-852E-9472-C725-8EEE1B9490BD}"/>
              </a:ext>
            </a:extLst>
          </p:cNvPr>
          <p:cNvSpPr txBox="1"/>
          <p:nvPr/>
        </p:nvSpPr>
        <p:spPr>
          <a:xfrm rot="16200000">
            <a:off x="5117980" y="3049639"/>
            <a:ext cx="13773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Observed In[PFS]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8" name="テキスト ボックス 1067">
            <a:extLst>
              <a:ext uri="{FF2B5EF4-FFF2-40B4-BE49-F238E27FC236}">
                <a16:creationId xmlns:a16="http://schemas.microsoft.com/office/drawing/2014/main" id="{2E964776-0B2B-4548-FE47-5DADB8561650}"/>
              </a:ext>
            </a:extLst>
          </p:cNvPr>
          <p:cNvSpPr txBox="1"/>
          <p:nvPr/>
        </p:nvSpPr>
        <p:spPr>
          <a:xfrm rot="16200000">
            <a:off x="7917250" y="3049639"/>
            <a:ext cx="13773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Observed In[PFS]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9" name="テキスト ボックス 1068">
            <a:extLst>
              <a:ext uri="{FF2B5EF4-FFF2-40B4-BE49-F238E27FC236}">
                <a16:creationId xmlns:a16="http://schemas.microsoft.com/office/drawing/2014/main" id="{5AACB7D6-6EEE-DC52-0752-0A730372C181}"/>
              </a:ext>
            </a:extLst>
          </p:cNvPr>
          <p:cNvSpPr txBox="1"/>
          <p:nvPr/>
        </p:nvSpPr>
        <p:spPr>
          <a:xfrm rot="16200000">
            <a:off x="2362305" y="5217227"/>
            <a:ext cx="13773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Observed In[PFS]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0" name="テキスト ボックス 1069">
            <a:extLst>
              <a:ext uri="{FF2B5EF4-FFF2-40B4-BE49-F238E27FC236}">
                <a16:creationId xmlns:a16="http://schemas.microsoft.com/office/drawing/2014/main" id="{07422EB3-39A4-039F-24FE-B73FD8B31F30}"/>
              </a:ext>
            </a:extLst>
          </p:cNvPr>
          <p:cNvSpPr txBox="1"/>
          <p:nvPr/>
        </p:nvSpPr>
        <p:spPr>
          <a:xfrm rot="16200000">
            <a:off x="5106948" y="5217227"/>
            <a:ext cx="13773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Observed In[PFS]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1" name="テキスト ボックス 1070">
            <a:extLst>
              <a:ext uri="{FF2B5EF4-FFF2-40B4-BE49-F238E27FC236}">
                <a16:creationId xmlns:a16="http://schemas.microsoft.com/office/drawing/2014/main" id="{36D6A01B-ADE6-6F6E-8511-90CF9A0300FB}"/>
              </a:ext>
            </a:extLst>
          </p:cNvPr>
          <p:cNvSpPr txBox="1"/>
          <p:nvPr/>
        </p:nvSpPr>
        <p:spPr>
          <a:xfrm rot="16200000">
            <a:off x="7906218" y="5217227"/>
            <a:ext cx="13773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Observed In[PFS]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5" name="テキスト ボックス 1074">
            <a:extLst>
              <a:ext uri="{FF2B5EF4-FFF2-40B4-BE49-F238E27FC236}">
                <a16:creationId xmlns:a16="http://schemas.microsoft.com/office/drawing/2014/main" id="{57C41788-431A-36A8-DA1A-37D201B4A9C2}"/>
              </a:ext>
            </a:extLst>
          </p:cNvPr>
          <p:cNvSpPr txBox="1"/>
          <p:nvPr/>
        </p:nvSpPr>
        <p:spPr>
          <a:xfrm>
            <a:off x="3528224" y="2226388"/>
            <a:ext cx="8963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0.0063</a:t>
            </a:r>
          </a:p>
          <a:p>
            <a:pPr algn="ctr"/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0.53</a:t>
            </a:r>
          </a:p>
        </p:txBody>
      </p:sp>
      <p:sp>
        <p:nvSpPr>
          <p:cNvPr id="1076" name="テキスト ボックス 1075">
            <a:extLst>
              <a:ext uri="{FF2B5EF4-FFF2-40B4-BE49-F238E27FC236}">
                <a16:creationId xmlns:a16="http://schemas.microsoft.com/office/drawing/2014/main" id="{5D5C9CDE-E41E-D97B-85E9-4EAD6E80FBA1}"/>
              </a:ext>
            </a:extLst>
          </p:cNvPr>
          <p:cNvSpPr txBox="1"/>
          <p:nvPr/>
        </p:nvSpPr>
        <p:spPr>
          <a:xfrm>
            <a:off x="6284205" y="2226388"/>
            <a:ext cx="8723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0.0042</a:t>
            </a:r>
          </a:p>
          <a:p>
            <a:pPr algn="ctr"/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0.61</a:t>
            </a:r>
          </a:p>
        </p:txBody>
      </p:sp>
      <p:sp>
        <p:nvSpPr>
          <p:cNvPr id="1077" name="正方形/長方形 1076">
            <a:extLst>
              <a:ext uri="{FF2B5EF4-FFF2-40B4-BE49-F238E27FC236}">
                <a16:creationId xmlns:a16="http://schemas.microsoft.com/office/drawing/2014/main" id="{A3739F27-FE03-AA53-AB56-027483134555}"/>
              </a:ext>
            </a:extLst>
          </p:cNvPr>
          <p:cNvSpPr/>
          <p:nvPr/>
        </p:nvSpPr>
        <p:spPr>
          <a:xfrm>
            <a:off x="4393796" y="4380205"/>
            <a:ext cx="9669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ja-JP" sz="1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1.3E-05</a:t>
            </a:r>
          </a:p>
          <a:p>
            <a:pPr algn="ctr"/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0.96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8" name="正方形/長方形 1077">
            <a:extLst>
              <a:ext uri="{FF2B5EF4-FFF2-40B4-BE49-F238E27FC236}">
                <a16:creationId xmlns:a16="http://schemas.microsoft.com/office/drawing/2014/main" id="{3E9251AB-33B6-7BD2-8901-18CF90BC6C47}"/>
              </a:ext>
            </a:extLst>
          </p:cNvPr>
          <p:cNvSpPr/>
          <p:nvPr/>
        </p:nvSpPr>
        <p:spPr>
          <a:xfrm>
            <a:off x="7211729" y="4380205"/>
            <a:ext cx="8963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ja-JP" sz="1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0.0037</a:t>
            </a:r>
          </a:p>
          <a:p>
            <a:pPr algn="ctr"/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0.41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9" name="正方形/長方形 1078">
            <a:extLst>
              <a:ext uri="{FF2B5EF4-FFF2-40B4-BE49-F238E27FC236}">
                <a16:creationId xmlns:a16="http://schemas.microsoft.com/office/drawing/2014/main" id="{CC1E5C61-434F-8392-07F4-068EC05EC4B4}"/>
              </a:ext>
            </a:extLst>
          </p:cNvPr>
          <p:cNvSpPr/>
          <p:nvPr/>
        </p:nvSpPr>
        <p:spPr>
          <a:xfrm>
            <a:off x="10125340" y="4401168"/>
            <a:ext cx="7906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ja-JP" sz="1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0.022</a:t>
            </a:r>
          </a:p>
          <a:p>
            <a:pPr algn="ctr"/>
            <a:r>
              <a:rPr lang="en-US" altLang="ja-JP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0.040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0" name="テキスト ボックス 1079">
            <a:extLst>
              <a:ext uri="{FF2B5EF4-FFF2-40B4-BE49-F238E27FC236}">
                <a16:creationId xmlns:a16="http://schemas.microsoft.com/office/drawing/2014/main" id="{3CC7176B-0A28-F06C-2B8E-D48466A3030F}"/>
              </a:ext>
            </a:extLst>
          </p:cNvPr>
          <p:cNvSpPr txBox="1"/>
          <p:nvPr/>
        </p:nvSpPr>
        <p:spPr>
          <a:xfrm>
            <a:off x="9076177" y="2218804"/>
            <a:ext cx="8258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0.075</a:t>
            </a:r>
          </a:p>
          <a:p>
            <a:pPr algn="ctr"/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0.028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2EF5283-3501-5BAD-5DD2-B3D2F35C82B7}"/>
              </a:ext>
            </a:extLst>
          </p:cNvPr>
          <p:cNvSpPr txBox="1"/>
          <p:nvPr/>
        </p:nvSpPr>
        <p:spPr>
          <a:xfrm>
            <a:off x="3935298" y="6376144"/>
            <a:ext cx="1122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Fitted ln[PFS]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9" name="テキスト ボックス 638">
            <a:extLst>
              <a:ext uri="{FF2B5EF4-FFF2-40B4-BE49-F238E27FC236}">
                <a16:creationId xmlns:a16="http://schemas.microsoft.com/office/drawing/2014/main" id="{389BCB53-EC95-6020-F365-78E5464B82C7}"/>
              </a:ext>
            </a:extLst>
          </p:cNvPr>
          <p:cNvSpPr txBox="1"/>
          <p:nvPr/>
        </p:nvSpPr>
        <p:spPr>
          <a:xfrm>
            <a:off x="6701049" y="6376144"/>
            <a:ext cx="1122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Fitted ln[PFS]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0" name="テキスト ボックス 639">
            <a:extLst>
              <a:ext uri="{FF2B5EF4-FFF2-40B4-BE49-F238E27FC236}">
                <a16:creationId xmlns:a16="http://schemas.microsoft.com/office/drawing/2014/main" id="{7E3B8F8D-463A-2A44-0CBE-5ED15DEC708A}"/>
              </a:ext>
            </a:extLst>
          </p:cNvPr>
          <p:cNvSpPr txBox="1"/>
          <p:nvPr/>
        </p:nvSpPr>
        <p:spPr>
          <a:xfrm>
            <a:off x="9466800" y="6376144"/>
            <a:ext cx="1122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Fitted ln[PFS]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000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245</Words>
  <Application>Microsoft Office PowerPoint</Application>
  <PresentationFormat>ワイド画面</PresentationFormat>
  <Paragraphs>67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西山 正彦</dc:creator>
  <cp:lastModifiedBy>西山 正彦</cp:lastModifiedBy>
  <cp:revision>2</cp:revision>
  <dcterms:created xsi:type="dcterms:W3CDTF">2022-05-09T01:58:39Z</dcterms:created>
  <dcterms:modified xsi:type="dcterms:W3CDTF">2023-01-03T05:42:41Z</dcterms:modified>
</cp:coreProperties>
</file>