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315" r:id="rId2"/>
    <p:sldId id="317" r:id="rId3"/>
    <p:sldId id="314" r:id="rId4"/>
    <p:sldId id="316" r:id="rId5"/>
    <p:sldId id="313" r:id="rId6"/>
    <p:sldId id="318" r:id="rId7"/>
    <p:sldId id="319" r:id="rId8"/>
    <p:sldId id="320" r:id="rId9"/>
  </p:sldIdLst>
  <p:sldSz cx="12192000" cy="6858000"/>
  <p:notesSz cx="6858000" cy="9144000"/>
  <p:defaultTex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D46"/>
    <a:srgbClr val="FF7C6A"/>
    <a:srgbClr val="E9DD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31"/>
    <p:restoredTop sz="88415"/>
  </p:normalViewPr>
  <p:slideViewPr>
    <p:cSldViewPr snapToGrid="0" snapToObjects="1">
      <p:cViewPr>
        <p:scale>
          <a:sx n="100" d="100"/>
          <a:sy n="100" d="100"/>
        </p:scale>
        <p:origin x="856" y="160"/>
      </p:cViewPr>
      <p:guideLst/>
    </p:cSldViewPr>
  </p:slideViewPr>
  <p:notesTextViewPr>
    <p:cViewPr>
      <p:scale>
        <a:sx n="1" d="1"/>
        <a:sy n="1" d="1"/>
      </p:scale>
      <p:origin x="0" y="0"/>
    </p:cViewPr>
  </p:notesTextViewPr>
  <p:notesViewPr>
    <p:cSldViewPr snapToGrid="0" snapToObjects="1">
      <p:cViewPr varScale="1">
        <p:scale>
          <a:sx n="110" d="100"/>
          <a:sy n="110" d="100"/>
        </p:scale>
        <p:origin x="4088"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W"/>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5EE800-3F20-394A-92F9-9606BEA09D19}" type="datetimeFigureOut">
              <a:rPr lang="en-TW" smtClean="0"/>
              <a:t>2023/1/10</a:t>
            </a:fld>
            <a:endParaRPr lang="en-TW"/>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W"/>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W"/>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016BB4-596C-CD49-8C8B-18718C857429}" type="slidenum">
              <a:rPr lang="en-TW" smtClean="0"/>
              <a:t>‹#›</a:t>
            </a:fld>
            <a:endParaRPr lang="en-TW"/>
          </a:p>
        </p:txBody>
      </p:sp>
    </p:spTree>
    <p:extLst>
      <p:ext uri="{BB962C8B-B14F-4D97-AF65-F5344CB8AC3E}">
        <p14:creationId xmlns:p14="http://schemas.microsoft.com/office/powerpoint/2010/main" val="203448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10016BB4-596C-CD49-8C8B-18718C857429}" type="slidenum">
              <a:rPr lang="en-TW" smtClean="0"/>
              <a:t>2</a:t>
            </a:fld>
            <a:endParaRPr lang="en-TW"/>
          </a:p>
        </p:txBody>
      </p:sp>
    </p:spTree>
    <p:extLst>
      <p:ext uri="{BB962C8B-B14F-4D97-AF65-F5344CB8AC3E}">
        <p14:creationId xmlns:p14="http://schemas.microsoft.com/office/powerpoint/2010/main" val="1308153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dirty="0"/>
          </a:p>
        </p:txBody>
      </p:sp>
      <p:sp>
        <p:nvSpPr>
          <p:cNvPr id="4" name="Slide Number Placeholder 3"/>
          <p:cNvSpPr>
            <a:spLocks noGrp="1"/>
          </p:cNvSpPr>
          <p:nvPr>
            <p:ph type="sldNum" sz="quarter" idx="5"/>
          </p:nvPr>
        </p:nvSpPr>
        <p:spPr/>
        <p:txBody>
          <a:bodyPr/>
          <a:lstStyle/>
          <a:p>
            <a:fld id="{10016BB4-596C-CD49-8C8B-18718C857429}" type="slidenum">
              <a:rPr lang="en-TW" smtClean="0"/>
              <a:t>4</a:t>
            </a:fld>
            <a:endParaRPr lang="en-TW"/>
          </a:p>
        </p:txBody>
      </p:sp>
    </p:spTree>
    <p:extLst>
      <p:ext uri="{BB962C8B-B14F-4D97-AF65-F5344CB8AC3E}">
        <p14:creationId xmlns:p14="http://schemas.microsoft.com/office/powerpoint/2010/main" val="2575277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dirty="0"/>
          </a:p>
        </p:txBody>
      </p:sp>
      <p:sp>
        <p:nvSpPr>
          <p:cNvPr id="4" name="Slide Number Placeholder 3"/>
          <p:cNvSpPr>
            <a:spLocks noGrp="1"/>
          </p:cNvSpPr>
          <p:nvPr>
            <p:ph type="sldNum" sz="quarter" idx="5"/>
          </p:nvPr>
        </p:nvSpPr>
        <p:spPr/>
        <p:txBody>
          <a:bodyPr/>
          <a:lstStyle/>
          <a:p>
            <a:fld id="{10016BB4-596C-CD49-8C8B-18718C857429}" type="slidenum">
              <a:rPr lang="en-TW" smtClean="0"/>
              <a:t>8</a:t>
            </a:fld>
            <a:endParaRPr lang="en-TW"/>
          </a:p>
        </p:txBody>
      </p:sp>
    </p:spTree>
    <p:extLst>
      <p:ext uri="{BB962C8B-B14F-4D97-AF65-F5344CB8AC3E}">
        <p14:creationId xmlns:p14="http://schemas.microsoft.com/office/powerpoint/2010/main" val="2023013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F533E-99D1-8D4B-9F5E-4F0FE7F0D2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TW"/>
          </a:p>
        </p:txBody>
      </p:sp>
      <p:sp>
        <p:nvSpPr>
          <p:cNvPr id="3" name="Subtitle 2">
            <a:extLst>
              <a:ext uri="{FF2B5EF4-FFF2-40B4-BE49-F238E27FC236}">
                <a16:creationId xmlns:a16="http://schemas.microsoft.com/office/drawing/2014/main" id="{2D34535C-F4F0-8A4C-A637-0749BD0493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TW"/>
          </a:p>
        </p:txBody>
      </p:sp>
      <p:sp>
        <p:nvSpPr>
          <p:cNvPr id="4" name="Date Placeholder 3">
            <a:extLst>
              <a:ext uri="{FF2B5EF4-FFF2-40B4-BE49-F238E27FC236}">
                <a16:creationId xmlns:a16="http://schemas.microsoft.com/office/drawing/2014/main" id="{EF44464D-EB2D-5C42-85E5-BD44462AADE9}"/>
              </a:ext>
            </a:extLst>
          </p:cNvPr>
          <p:cNvSpPr>
            <a:spLocks noGrp="1"/>
          </p:cNvSpPr>
          <p:nvPr>
            <p:ph type="dt" sz="half" idx="10"/>
          </p:nvPr>
        </p:nvSpPr>
        <p:spPr/>
        <p:txBody>
          <a:bodyPr/>
          <a:lstStyle/>
          <a:p>
            <a:fld id="{7F327046-6EA3-4D41-89B2-F6262F43A0FD}" type="datetimeFigureOut">
              <a:rPr lang="en-TW" smtClean="0"/>
              <a:t>2023/1/10</a:t>
            </a:fld>
            <a:endParaRPr lang="en-TW"/>
          </a:p>
        </p:txBody>
      </p:sp>
      <p:sp>
        <p:nvSpPr>
          <p:cNvPr id="5" name="Footer Placeholder 4">
            <a:extLst>
              <a:ext uri="{FF2B5EF4-FFF2-40B4-BE49-F238E27FC236}">
                <a16:creationId xmlns:a16="http://schemas.microsoft.com/office/drawing/2014/main" id="{C6D17D10-F2BE-1644-AFD7-BB35F16DEF0B}"/>
              </a:ext>
            </a:extLst>
          </p:cNvPr>
          <p:cNvSpPr>
            <a:spLocks noGrp="1"/>
          </p:cNvSpPr>
          <p:nvPr>
            <p:ph type="ftr" sz="quarter" idx="11"/>
          </p:nvPr>
        </p:nvSpPr>
        <p:spPr/>
        <p:txBody>
          <a:bodyPr/>
          <a:lstStyle/>
          <a:p>
            <a:endParaRPr lang="en-TW"/>
          </a:p>
        </p:txBody>
      </p:sp>
      <p:sp>
        <p:nvSpPr>
          <p:cNvPr id="6" name="Slide Number Placeholder 5">
            <a:extLst>
              <a:ext uri="{FF2B5EF4-FFF2-40B4-BE49-F238E27FC236}">
                <a16:creationId xmlns:a16="http://schemas.microsoft.com/office/drawing/2014/main" id="{E5A03625-3F3D-4E41-872F-65F561907634}"/>
              </a:ext>
            </a:extLst>
          </p:cNvPr>
          <p:cNvSpPr>
            <a:spLocks noGrp="1"/>
          </p:cNvSpPr>
          <p:nvPr>
            <p:ph type="sldNum" sz="quarter" idx="12"/>
          </p:nvPr>
        </p:nvSpPr>
        <p:spPr/>
        <p:txBody>
          <a:bodyPr/>
          <a:lstStyle/>
          <a:p>
            <a:fld id="{0E57B1B6-89CB-FB41-BEC4-9FC3776A70C7}" type="slidenum">
              <a:rPr lang="en-TW" smtClean="0"/>
              <a:t>‹#›</a:t>
            </a:fld>
            <a:endParaRPr lang="en-TW"/>
          </a:p>
        </p:txBody>
      </p:sp>
    </p:spTree>
    <p:extLst>
      <p:ext uri="{BB962C8B-B14F-4D97-AF65-F5344CB8AC3E}">
        <p14:creationId xmlns:p14="http://schemas.microsoft.com/office/powerpoint/2010/main" val="1402842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D4867-17DB-4E48-B7F0-C7B11BCDC26B}"/>
              </a:ext>
            </a:extLst>
          </p:cNvPr>
          <p:cNvSpPr>
            <a:spLocks noGrp="1"/>
          </p:cNvSpPr>
          <p:nvPr>
            <p:ph type="title"/>
          </p:nvPr>
        </p:nvSpPr>
        <p:spPr/>
        <p:txBody>
          <a:bodyPr/>
          <a:lstStyle/>
          <a:p>
            <a:r>
              <a:rPr lang="en-US"/>
              <a:t>Click to edit Master title style</a:t>
            </a:r>
            <a:endParaRPr lang="en-TW"/>
          </a:p>
        </p:txBody>
      </p:sp>
      <p:sp>
        <p:nvSpPr>
          <p:cNvPr id="3" name="Vertical Text Placeholder 2">
            <a:extLst>
              <a:ext uri="{FF2B5EF4-FFF2-40B4-BE49-F238E27FC236}">
                <a16:creationId xmlns:a16="http://schemas.microsoft.com/office/drawing/2014/main" id="{CF058EED-D21C-8641-8BAA-93AC296725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4" name="Date Placeholder 3">
            <a:extLst>
              <a:ext uri="{FF2B5EF4-FFF2-40B4-BE49-F238E27FC236}">
                <a16:creationId xmlns:a16="http://schemas.microsoft.com/office/drawing/2014/main" id="{2AB591F9-C371-664E-B8CC-B904C2944988}"/>
              </a:ext>
            </a:extLst>
          </p:cNvPr>
          <p:cNvSpPr>
            <a:spLocks noGrp="1"/>
          </p:cNvSpPr>
          <p:nvPr>
            <p:ph type="dt" sz="half" idx="10"/>
          </p:nvPr>
        </p:nvSpPr>
        <p:spPr/>
        <p:txBody>
          <a:bodyPr/>
          <a:lstStyle/>
          <a:p>
            <a:fld id="{7F327046-6EA3-4D41-89B2-F6262F43A0FD}" type="datetimeFigureOut">
              <a:rPr lang="en-TW" smtClean="0"/>
              <a:t>2023/1/10</a:t>
            </a:fld>
            <a:endParaRPr lang="en-TW"/>
          </a:p>
        </p:txBody>
      </p:sp>
      <p:sp>
        <p:nvSpPr>
          <p:cNvPr id="5" name="Footer Placeholder 4">
            <a:extLst>
              <a:ext uri="{FF2B5EF4-FFF2-40B4-BE49-F238E27FC236}">
                <a16:creationId xmlns:a16="http://schemas.microsoft.com/office/drawing/2014/main" id="{C8E81E87-B5DB-4F41-89D5-E940B5A77F64}"/>
              </a:ext>
            </a:extLst>
          </p:cNvPr>
          <p:cNvSpPr>
            <a:spLocks noGrp="1"/>
          </p:cNvSpPr>
          <p:nvPr>
            <p:ph type="ftr" sz="quarter" idx="11"/>
          </p:nvPr>
        </p:nvSpPr>
        <p:spPr/>
        <p:txBody>
          <a:bodyPr/>
          <a:lstStyle/>
          <a:p>
            <a:endParaRPr lang="en-TW"/>
          </a:p>
        </p:txBody>
      </p:sp>
      <p:sp>
        <p:nvSpPr>
          <p:cNvPr id="6" name="Slide Number Placeholder 5">
            <a:extLst>
              <a:ext uri="{FF2B5EF4-FFF2-40B4-BE49-F238E27FC236}">
                <a16:creationId xmlns:a16="http://schemas.microsoft.com/office/drawing/2014/main" id="{7FC8231F-81B6-7C44-B46A-FA6B2796D4A0}"/>
              </a:ext>
            </a:extLst>
          </p:cNvPr>
          <p:cNvSpPr>
            <a:spLocks noGrp="1"/>
          </p:cNvSpPr>
          <p:nvPr>
            <p:ph type="sldNum" sz="quarter" idx="12"/>
          </p:nvPr>
        </p:nvSpPr>
        <p:spPr/>
        <p:txBody>
          <a:bodyPr/>
          <a:lstStyle/>
          <a:p>
            <a:fld id="{0E57B1B6-89CB-FB41-BEC4-9FC3776A70C7}" type="slidenum">
              <a:rPr lang="en-TW" smtClean="0"/>
              <a:t>‹#›</a:t>
            </a:fld>
            <a:endParaRPr lang="en-TW"/>
          </a:p>
        </p:txBody>
      </p:sp>
    </p:spTree>
    <p:extLst>
      <p:ext uri="{BB962C8B-B14F-4D97-AF65-F5344CB8AC3E}">
        <p14:creationId xmlns:p14="http://schemas.microsoft.com/office/powerpoint/2010/main" val="2396073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FAA0EA-488F-9247-A2A5-523C172844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TW"/>
          </a:p>
        </p:txBody>
      </p:sp>
      <p:sp>
        <p:nvSpPr>
          <p:cNvPr id="3" name="Vertical Text Placeholder 2">
            <a:extLst>
              <a:ext uri="{FF2B5EF4-FFF2-40B4-BE49-F238E27FC236}">
                <a16:creationId xmlns:a16="http://schemas.microsoft.com/office/drawing/2014/main" id="{901C7601-26D0-7E41-B685-9BA12EEF4E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4" name="Date Placeholder 3">
            <a:extLst>
              <a:ext uri="{FF2B5EF4-FFF2-40B4-BE49-F238E27FC236}">
                <a16:creationId xmlns:a16="http://schemas.microsoft.com/office/drawing/2014/main" id="{EC0E9020-B75C-0141-9B4E-AD47D11444EE}"/>
              </a:ext>
            </a:extLst>
          </p:cNvPr>
          <p:cNvSpPr>
            <a:spLocks noGrp="1"/>
          </p:cNvSpPr>
          <p:nvPr>
            <p:ph type="dt" sz="half" idx="10"/>
          </p:nvPr>
        </p:nvSpPr>
        <p:spPr/>
        <p:txBody>
          <a:bodyPr/>
          <a:lstStyle/>
          <a:p>
            <a:fld id="{7F327046-6EA3-4D41-89B2-F6262F43A0FD}" type="datetimeFigureOut">
              <a:rPr lang="en-TW" smtClean="0"/>
              <a:t>2023/1/10</a:t>
            </a:fld>
            <a:endParaRPr lang="en-TW"/>
          </a:p>
        </p:txBody>
      </p:sp>
      <p:sp>
        <p:nvSpPr>
          <p:cNvPr id="5" name="Footer Placeholder 4">
            <a:extLst>
              <a:ext uri="{FF2B5EF4-FFF2-40B4-BE49-F238E27FC236}">
                <a16:creationId xmlns:a16="http://schemas.microsoft.com/office/drawing/2014/main" id="{92DD01E1-E9F7-E446-A8EF-8F7A18771158}"/>
              </a:ext>
            </a:extLst>
          </p:cNvPr>
          <p:cNvSpPr>
            <a:spLocks noGrp="1"/>
          </p:cNvSpPr>
          <p:nvPr>
            <p:ph type="ftr" sz="quarter" idx="11"/>
          </p:nvPr>
        </p:nvSpPr>
        <p:spPr/>
        <p:txBody>
          <a:bodyPr/>
          <a:lstStyle/>
          <a:p>
            <a:endParaRPr lang="en-TW"/>
          </a:p>
        </p:txBody>
      </p:sp>
      <p:sp>
        <p:nvSpPr>
          <p:cNvPr id="6" name="Slide Number Placeholder 5">
            <a:extLst>
              <a:ext uri="{FF2B5EF4-FFF2-40B4-BE49-F238E27FC236}">
                <a16:creationId xmlns:a16="http://schemas.microsoft.com/office/drawing/2014/main" id="{9C1EB3B1-7BAB-4E4A-A98A-F3F9DF8C5670}"/>
              </a:ext>
            </a:extLst>
          </p:cNvPr>
          <p:cNvSpPr>
            <a:spLocks noGrp="1"/>
          </p:cNvSpPr>
          <p:nvPr>
            <p:ph type="sldNum" sz="quarter" idx="12"/>
          </p:nvPr>
        </p:nvSpPr>
        <p:spPr/>
        <p:txBody>
          <a:bodyPr/>
          <a:lstStyle/>
          <a:p>
            <a:fld id="{0E57B1B6-89CB-FB41-BEC4-9FC3776A70C7}" type="slidenum">
              <a:rPr lang="en-TW" smtClean="0"/>
              <a:t>‹#›</a:t>
            </a:fld>
            <a:endParaRPr lang="en-TW"/>
          </a:p>
        </p:txBody>
      </p:sp>
    </p:spTree>
    <p:extLst>
      <p:ext uri="{BB962C8B-B14F-4D97-AF65-F5344CB8AC3E}">
        <p14:creationId xmlns:p14="http://schemas.microsoft.com/office/powerpoint/2010/main" val="3557493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54D67-3093-4249-9FF7-6C86F774A6AE}"/>
              </a:ext>
            </a:extLst>
          </p:cNvPr>
          <p:cNvSpPr>
            <a:spLocks noGrp="1"/>
          </p:cNvSpPr>
          <p:nvPr>
            <p:ph type="title"/>
          </p:nvPr>
        </p:nvSpPr>
        <p:spPr/>
        <p:txBody>
          <a:bodyPr/>
          <a:lstStyle/>
          <a:p>
            <a:r>
              <a:rPr lang="en-US"/>
              <a:t>Click to edit Master title style</a:t>
            </a:r>
            <a:endParaRPr lang="en-TW"/>
          </a:p>
        </p:txBody>
      </p:sp>
      <p:sp>
        <p:nvSpPr>
          <p:cNvPr id="3" name="Content Placeholder 2">
            <a:extLst>
              <a:ext uri="{FF2B5EF4-FFF2-40B4-BE49-F238E27FC236}">
                <a16:creationId xmlns:a16="http://schemas.microsoft.com/office/drawing/2014/main" id="{2299A0B9-B4C9-8B44-A188-1F147D116E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4" name="Date Placeholder 3">
            <a:extLst>
              <a:ext uri="{FF2B5EF4-FFF2-40B4-BE49-F238E27FC236}">
                <a16:creationId xmlns:a16="http://schemas.microsoft.com/office/drawing/2014/main" id="{61381C77-FD51-3B4F-A005-F245204C3392}"/>
              </a:ext>
            </a:extLst>
          </p:cNvPr>
          <p:cNvSpPr>
            <a:spLocks noGrp="1"/>
          </p:cNvSpPr>
          <p:nvPr>
            <p:ph type="dt" sz="half" idx="10"/>
          </p:nvPr>
        </p:nvSpPr>
        <p:spPr/>
        <p:txBody>
          <a:bodyPr/>
          <a:lstStyle/>
          <a:p>
            <a:fld id="{7F327046-6EA3-4D41-89B2-F6262F43A0FD}" type="datetimeFigureOut">
              <a:rPr lang="en-TW" smtClean="0"/>
              <a:t>2023/1/10</a:t>
            </a:fld>
            <a:endParaRPr lang="en-TW"/>
          </a:p>
        </p:txBody>
      </p:sp>
      <p:sp>
        <p:nvSpPr>
          <p:cNvPr id="5" name="Footer Placeholder 4">
            <a:extLst>
              <a:ext uri="{FF2B5EF4-FFF2-40B4-BE49-F238E27FC236}">
                <a16:creationId xmlns:a16="http://schemas.microsoft.com/office/drawing/2014/main" id="{C82F7555-04E7-2D46-92DA-A48ACC324ABA}"/>
              </a:ext>
            </a:extLst>
          </p:cNvPr>
          <p:cNvSpPr>
            <a:spLocks noGrp="1"/>
          </p:cNvSpPr>
          <p:nvPr>
            <p:ph type="ftr" sz="quarter" idx="11"/>
          </p:nvPr>
        </p:nvSpPr>
        <p:spPr/>
        <p:txBody>
          <a:bodyPr/>
          <a:lstStyle/>
          <a:p>
            <a:endParaRPr lang="en-TW"/>
          </a:p>
        </p:txBody>
      </p:sp>
      <p:sp>
        <p:nvSpPr>
          <p:cNvPr id="6" name="Slide Number Placeholder 5">
            <a:extLst>
              <a:ext uri="{FF2B5EF4-FFF2-40B4-BE49-F238E27FC236}">
                <a16:creationId xmlns:a16="http://schemas.microsoft.com/office/drawing/2014/main" id="{8B561666-D635-3047-8299-23692A8ACA64}"/>
              </a:ext>
            </a:extLst>
          </p:cNvPr>
          <p:cNvSpPr>
            <a:spLocks noGrp="1"/>
          </p:cNvSpPr>
          <p:nvPr>
            <p:ph type="sldNum" sz="quarter" idx="12"/>
          </p:nvPr>
        </p:nvSpPr>
        <p:spPr/>
        <p:txBody>
          <a:bodyPr/>
          <a:lstStyle/>
          <a:p>
            <a:fld id="{0E57B1B6-89CB-FB41-BEC4-9FC3776A70C7}" type="slidenum">
              <a:rPr lang="en-TW" smtClean="0"/>
              <a:t>‹#›</a:t>
            </a:fld>
            <a:endParaRPr lang="en-TW"/>
          </a:p>
        </p:txBody>
      </p:sp>
    </p:spTree>
    <p:extLst>
      <p:ext uri="{BB962C8B-B14F-4D97-AF65-F5344CB8AC3E}">
        <p14:creationId xmlns:p14="http://schemas.microsoft.com/office/powerpoint/2010/main" val="3138141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315E-E114-FB41-8732-5B0694D7CC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TW"/>
          </a:p>
        </p:txBody>
      </p:sp>
      <p:sp>
        <p:nvSpPr>
          <p:cNvPr id="3" name="Text Placeholder 2">
            <a:extLst>
              <a:ext uri="{FF2B5EF4-FFF2-40B4-BE49-F238E27FC236}">
                <a16:creationId xmlns:a16="http://schemas.microsoft.com/office/drawing/2014/main" id="{E57C324C-BE83-2041-8BFF-702D916575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39B3C5-3C18-7A4B-AAC6-8D543F2ADD20}"/>
              </a:ext>
            </a:extLst>
          </p:cNvPr>
          <p:cNvSpPr>
            <a:spLocks noGrp="1"/>
          </p:cNvSpPr>
          <p:nvPr>
            <p:ph type="dt" sz="half" idx="10"/>
          </p:nvPr>
        </p:nvSpPr>
        <p:spPr/>
        <p:txBody>
          <a:bodyPr/>
          <a:lstStyle/>
          <a:p>
            <a:fld id="{7F327046-6EA3-4D41-89B2-F6262F43A0FD}" type="datetimeFigureOut">
              <a:rPr lang="en-TW" smtClean="0"/>
              <a:t>2023/1/10</a:t>
            </a:fld>
            <a:endParaRPr lang="en-TW"/>
          </a:p>
        </p:txBody>
      </p:sp>
      <p:sp>
        <p:nvSpPr>
          <p:cNvPr id="5" name="Footer Placeholder 4">
            <a:extLst>
              <a:ext uri="{FF2B5EF4-FFF2-40B4-BE49-F238E27FC236}">
                <a16:creationId xmlns:a16="http://schemas.microsoft.com/office/drawing/2014/main" id="{E0B97B7D-8185-A245-BE67-BCBAE896072E}"/>
              </a:ext>
            </a:extLst>
          </p:cNvPr>
          <p:cNvSpPr>
            <a:spLocks noGrp="1"/>
          </p:cNvSpPr>
          <p:nvPr>
            <p:ph type="ftr" sz="quarter" idx="11"/>
          </p:nvPr>
        </p:nvSpPr>
        <p:spPr/>
        <p:txBody>
          <a:bodyPr/>
          <a:lstStyle/>
          <a:p>
            <a:endParaRPr lang="en-TW"/>
          </a:p>
        </p:txBody>
      </p:sp>
      <p:sp>
        <p:nvSpPr>
          <p:cNvPr id="6" name="Slide Number Placeholder 5">
            <a:extLst>
              <a:ext uri="{FF2B5EF4-FFF2-40B4-BE49-F238E27FC236}">
                <a16:creationId xmlns:a16="http://schemas.microsoft.com/office/drawing/2014/main" id="{4FC4874A-BA13-F646-B984-4B826A39A706}"/>
              </a:ext>
            </a:extLst>
          </p:cNvPr>
          <p:cNvSpPr>
            <a:spLocks noGrp="1"/>
          </p:cNvSpPr>
          <p:nvPr>
            <p:ph type="sldNum" sz="quarter" idx="12"/>
          </p:nvPr>
        </p:nvSpPr>
        <p:spPr/>
        <p:txBody>
          <a:bodyPr/>
          <a:lstStyle/>
          <a:p>
            <a:fld id="{0E57B1B6-89CB-FB41-BEC4-9FC3776A70C7}" type="slidenum">
              <a:rPr lang="en-TW" smtClean="0"/>
              <a:t>‹#›</a:t>
            </a:fld>
            <a:endParaRPr lang="en-TW"/>
          </a:p>
        </p:txBody>
      </p:sp>
    </p:spTree>
    <p:extLst>
      <p:ext uri="{BB962C8B-B14F-4D97-AF65-F5344CB8AC3E}">
        <p14:creationId xmlns:p14="http://schemas.microsoft.com/office/powerpoint/2010/main" val="274675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79D1C-97D9-0944-AAD4-D1FF7422E2E0}"/>
              </a:ext>
            </a:extLst>
          </p:cNvPr>
          <p:cNvSpPr>
            <a:spLocks noGrp="1"/>
          </p:cNvSpPr>
          <p:nvPr>
            <p:ph type="title"/>
          </p:nvPr>
        </p:nvSpPr>
        <p:spPr/>
        <p:txBody>
          <a:bodyPr/>
          <a:lstStyle/>
          <a:p>
            <a:r>
              <a:rPr lang="en-US"/>
              <a:t>Click to edit Master title style</a:t>
            </a:r>
            <a:endParaRPr lang="en-TW"/>
          </a:p>
        </p:txBody>
      </p:sp>
      <p:sp>
        <p:nvSpPr>
          <p:cNvPr id="3" name="Content Placeholder 2">
            <a:extLst>
              <a:ext uri="{FF2B5EF4-FFF2-40B4-BE49-F238E27FC236}">
                <a16:creationId xmlns:a16="http://schemas.microsoft.com/office/drawing/2014/main" id="{D2C07361-CBFF-AE41-8D5A-DE38BFB555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4" name="Content Placeholder 3">
            <a:extLst>
              <a:ext uri="{FF2B5EF4-FFF2-40B4-BE49-F238E27FC236}">
                <a16:creationId xmlns:a16="http://schemas.microsoft.com/office/drawing/2014/main" id="{4FA4EC8D-4FC3-A44B-A5CC-3A34F7D1F1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5" name="Date Placeholder 4">
            <a:extLst>
              <a:ext uri="{FF2B5EF4-FFF2-40B4-BE49-F238E27FC236}">
                <a16:creationId xmlns:a16="http://schemas.microsoft.com/office/drawing/2014/main" id="{4556968A-2F2E-164C-8C8A-172C80A02F87}"/>
              </a:ext>
            </a:extLst>
          </p:cNvPr>
          <p:cNvSpPr>
            <a:spLocks noGrp="1"/>
          </p:cNvSpPr>
          <p:nvPr>
            <p:ph type="dt" sz="half" idx="10"/>
          </p:nvPr>
        </p:nvSpPr>
        <p:spPr/>
        <p:txBody>
          <a:bodyPr/>
          <a:lstStyle/>
          <a:p>
            <a:fld id="{7F327046-6EA3-4D41-89B2-F6262F43A0FD}" type="datetimeFigureOut">
              <a:rPr lang="en-TW" smtClean="0"/>
              <a:t>2023/1/10</a:t>
            </a:fld>
            <a:endParaRPr lang="en-TW"/>
          </a:p>
        </p:txBody>
      </p:sp>
      <p:sp>
        <p:nvSpPr>
          <p:cNvPr id="6" name="Footer Placeholder 5">
            <a:extLst>
              <a:ext uri="{FF2B5EF4-FFF2-40B4-BE49-F238E27FC236}">
                <a16:creationId xmlns:a16="http://schemas.microsoft.com/office/drawing/2014/main" id="{E391564E-678C-2C43-B642-EE778E57139D}"/>
              </a:ext>
            </a:extLst>
          </p:cNvPr>
          <p:cNvSpPr>
            <a:spLocks noGrp="1"/>
          </p:cNvSpPr>
          <p:nvPr>
            <p:ph type="ftr" sz="quarter" idx="11"/>
          </p:nvPr>
        </p:nvSpPr>
        <p:spPr/>
        <p:txBody>
          <a:bodyPr/>
          <a:lstStyle/>
          <a:p>
            <a:endParaRPr lang="en-TW"/>
          </a:p>
        </p:txBody>
      </p:sp>
      <p:sp>
        <p:nvSpPr>
          <p:cNvPr id="7" name="Slide Number Placeholder 6">
            <a:extLst>
              <a:ext uri="{FF2B5EF4-FFF2-40B4-BE49-F238E27FC236}">
                <a16:creationId xmlns:a16="http://schemas.microsoft.com/office/drawing/2014/main" id="{A34A9FA2-B104-7F4D-8D22-7738C320E98B}"/>
              </a:ext>
            </a:extLst>
          </p:cNvPr>
          <p:cNvSpPr>
            <a:spLocks noGrp="1"/>
          </p:cNvSpPr>
          <p:nvPr>
            <p:ph type="sldNum" sz="quarter" idx="12"/>
          </p:nvPr>
        </p:nvSpPr>
        <p:spPr/>
        <p:txBody>
          <a:bodyPr/>
          <a:lstStyle/>
          <a:p>
            <a:fld id="{0E57B1B6-89CB-FB41-BEC4-9FC3776A70C7}" type="slidenum">
              <a:rPr lang="en-TW" smtClean="0"/>
              <a:t>‹#›</a:t>
            </a:fld>
            <a:endParaRPr lang="en-TW"/>
          </a:p>
        </p:txBody>
      </p:sp>
    </p:spTree>
    <p:extLst>
      <p:ext uri="{BB962C8B-B14F-4D97-AF65-F5344CB8AC3E}">
        <p14:creationId xmlns:p14="http://schemas.microsoft.com/office/powerpoint/2010/main" val="1502607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EBF92-A505-C546-BAD3-F736DAE81F7B}"/>
              </a:ext>
            </a:extLst>
          </p:cNvPr>
          <p:cNvSpPr>
            <a:spLocks noGrp="1"/>
          </p:cNvSpPr>
          <p:nvPr>
            <p:ph type="title"/>
          </p:nvPr>
        </p:nvSpPr>
        <p:spPr>
          <a:xfrm>
            <a:off x="839788" y="365125"/>
            <a:ext cx="10515600" cy="1325563"/>
          </a:xfrm>
        </p:spPr>
        <p:txBody>
          <a:bodyPr/>
          <a:lstStyle/>
          <a:p>
            <a:r>
              <a:rPr lang="en-US"/>
              <a:t>Click to edit Master title style</a:t>
            </a:r>
            <a:endParaRPr lang="en-TW"/>
          </a:p>
        </p:txBody>
      </p:sp>
      <p:sp>
        <p:nvSpPr>
          <p:cNvPr id="3" name="Text Placeholder 2">
            <a:extLst>
              <a:ext uri="{FF2B5EF4-FFF2-40B4-BE49-F238E27FC236}">
                <a16:creationId xmlns:a16="http://schemas.microsoft.com/office/drawing/2014/main" id="{788DD3AC-14C0-CE44-A7AB-9BDE268B2D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A7D8D2-935F-104E-9D3D-4C2A353059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5" name="Text Placeholder 4">
            <a:extLst>
              <a:ext uri="{FF2B5EF4-FFF2-40B4-BE49-F238E27FC236}">
                <a16:creationId xmlns:a16="http://schemas.microsoft.com/office/drawing/2014/main" id="{D3AD09D2-690F-AB41-A07E-8153C237D8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A31E7A-9DC8-7348-B7B7-C5CA6D9924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7" name="Date Placeholder 6">
            <a:extLst>
              <a:ext uri="{FF2B5EF4-FFF2-40B4-BE49-F238E27FC236}">
                <a16:creationId xmlns:a16="http://schemas.microsoft.com/office/drawing/2014/main" id="{295E0C65-64B3-1D4C-8876-B7FE34545BD5}"/>
              </a:ext>
            </a:extLst>
          </p:cNvPr>
          <p:cNvSpPr>
            <a:spLocks noGrp="1"/>
          </p:cNvSpPr>
          <p:nvPr>
            <p:ph type="dt" sz="half" idx="10"/>
          </p:nvPr>
        </p:nvSpPr>
        <p:spPr/>
        <p:txBody>
          <a:bodyPr/>
          <a:lstStyle/>
          <a:p>
            <a:fld id="{7F327046-6EA3-4D41-89B2-F6262F43A0FD}" type="datetimeFigureOut">
              <a:rPr lang="en-TW" smtClean="0"/>
              <a:t>2023/1/10</a:t>
            </a:fld>
            <a:endParaRPr lang="en-TW"/>
          </a:p>
        </p:txBody>
      </p:sp>
      <p:sp>
        <p:nvSpPr>
          <p:cNvPr id="8" name="Footer Placeholder 7">
            <a:extLst>
              <a:ext uri="{FF2B5EF4-FFF2-40B4-BE49-F238E27FC236}">
                <a16:creationId xmlns:a16="http://schemas.microsoft.com/office/drawing/2014/main" id="{87B1533B-9A1D-F04F-A862-B482B460C8F4}"/>
              </a:ext>
            </a:extLst>
          </p:cNvPr>
          <p:cNvSpPr>
            <a:spLocks noGrp="1"/>
          </p:cNvSpPr>
          <p:nvPr>
            <p:ph type="ftr" sz="quarter" idx="11"/>
          </p:nvPr>
        </p:nvSpPr>
        <p:spPr/>
        <p:txBody>
          <a:bodyPr/>
          <a:lstStyle/>
          <a:p>
            <a:endParaRPr lang="en-TW"/>
          </a:p>
        </p:txBody>
      </p:sp>
      <p:sp>
        <p:nvSpPr>
          <p:cNvPr id="9" name="Slide Number Placeholder 8">
            <a:extLst>
              <a:ext uri="{FF2B5EF4-FFF2-40B4-BE49-F238E27FC236}">
                <a16:creationId xmlns:a16="http://schemas.microsoft.com/office/drawing/2014/main" id="{663A2E1E-AC74-5C4E-B378-2A0B93A83E07}"/>
              </a:ext>
            </a:extLst>
          </p:cNvPr>
          <p:cNvSpPr>
            <a:spLocks noGrp="1"/>
          </p:cNvSpPr>
          <p:nvPr>
            <p:ph type="sldNum" sz="quarter" idx="12"/>
          </p:nvPr>
        </p:nvSpPr>
        <p:spPr/>
        <p:txBody>
          <a:bodyPr/>
          <a:lstStyle/>
          <a:p>
            <a:fld id="{0E57B1B6-89CB-FB41-BEC4-9FC3776A70C7}" type="slidenum">
              <a:rPr lang="en-TW" smtClean="0"/>
              <a:t>‹#›</a:t>
            </a:fld>
            <a:endParaRPr lang="en-TW"/>
          </a:p>
        </p:txBody>
      </p:sp>
    </p:spTree>
    <p:extLst>
      <p:ext uri="{BB962C8B-B14F-4D97-AF65-F5344CB8AC3E}">
        <p14:creationId xmlns:p14="http://schemas.microsoft.com/office/powerpoint/2010/main" val="1977235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6A75A-406D-C44F-9675-B970DC0D23B3}"/>
              </a:ext>
            </a:extLst>
          </p:cNvPr>
          <p:cNvSpPr>
            <a:spLocks noGrp="1"/>
          </p:cNvSpPr>
          <p:nvPr>
            <p:ph type="title"/>
          </p:nvPr>
        </p:nvSpPr>
        <p:spPr/>
        <p:txBody>
          <a:bodyPr/>
          <a:lstStyle/>
          <a:p>
            <a:r>
              <a:rPr lang="en-US"/>
              <a:t>Click to edit Master title style</a:t>
            </a:r>
            <a:endParaRPr lang="en-TW"/>
          </a:p>
        </p:txBody>
      </p:sp>
      <p:sp>
        <p:nvSpPr>
          <p:cNvPr id="3" name="Date Placeholder 2">
            <a:extLst>
              <a:ext uri="{FF2B5EF4-FFF2-40B4-BE49-F238E27FC236}">
                <a16:creationId xmlns:a16="http://schemas.microsoft.com/office/drawing/2014/main" id="{7E624AC3-4982-7D40-81E3-C4D8B2A4B600}"/>
              </a:ext>
            </a:extLst>
          </p:cNvPr>
          <p:cNvSpPr>
            <a:spLocks noGrp="1"/>
          </p:cNvSpPr>
          <p:nvPr>
            <p:ph type="dt" sz="half" idx="10"/>
          </p:nvPr>
        </p:nvSpPr>
        <p:spPr/>
        <p:txBody>
          <a:bodyPr/>
          <a:lstStyle/>
          <a:p>
            <a:fld id="{7F327046-6EA3-4D41-89B2-F6262F43A0FD}" type="datetimeFigureOut">
              <a:rPr lang="en-TW" smtClean="0"/>
              <a:t>2023/1/10</a:t>
            </a:fld>
            <a:endParaRPr lang="en-TW"/>
          </a:p>
        </p:txBody>
      </p:sp>
      <p:sp>
        <p:nvSpPr>
          <p:cNvPr id="4" name="Footer Placeholder 3">
            <a:extLst>
              <a:ext uri="{FF2B5EF4-FFF2-40B4-BE49-F238E27FC236}">
                <a16:creationId xmlns:a16="http://schemas.microsoft.com/office/drawing/2014/main" id="{95658DFB-B770-D949-9F7B-7813BF31F65C}"/>
              </a:ext>
            </a:extLst>
          </p:cNvPr>
          <p:cNvSpPr>
            <a:spLocks noGrp="1"/>
          </p:cNvSpPr>
          <p:nvPr>
            <p:ph type="ftr" sz="quarter" idx="11"/>
          </p:nvPr>
        </p:nvSpPr>
        <p:spPr/>
        <p:txBody>
          <a:bodyPr/>
          <a:lstStyle/>
          <a:p>
            <a:endParaRPr lang="en-TW"/>
          </a:p>
        </p:txBody>
      </p:sp>
      <p:sp>
        <p:nvSpPr>
          <p:cNvPr id="5" name="Slide Number Placeholder 4">
            <a:extLst>
              <a:ext uri="{FF2B5EF4-FFF2-40B4-BE49-F238E27FC236}">
                <a16:creationId xmlns:a16="http://schemas.microsoft.com/office/drawing/2014/main" id="{D759424D-D558-1C43-B527-BF909F870FB0}"/>
              </a:ext>
            </a:extLst>
          </p:cNvPr>
          <p:cNvSpPr>
            <a:spLocks noGrp="1"/>
          </p:cNvSpPr>
          <p:nvPr>
            <p:ph type="sldNum" sz="quarter" idx="12"/>
          </p:nvPr>
        </p:nvSpPr>
        <p:spPr/>
        <p:txBody>
          <a:bodyPr/>
          <a:lstStyle/>
          <a:p>
            <a:fld id="{0E57B1B6-89CB-FB41-BEC4-9FC3776A70C7}" type="slidenum">
              <a:rPr lang="en-TW" smtClean="0"/>
              <a:t>‹#›</a:t>
            </a:fld>
            <a:endParaRPr lang="en-TW"/>
          </a:p>
        </p:txBody>
      </p:sp>
    </p:spTree>
    <p:extLst>
      <p:ext uri="{BB962C8B-B14F-4D97-AF65-F5344CB8AC3E}">
        <p14:creationId xmlns:p14="http://schemas.microsoft.com/office/powerpoint/2010/main" val="1730713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F8DB13-1DCB-6440-A763-BA3131F4784E}"/>
              </a:ext>
            </a:extLst>
          </p:cNvPr>
          <p:cNvSpPr>
            <a:spLocks noGrp="1"/>
          </p:cNvSpPr>
          <p:nvPr>
            <p:ph type="dt" sz="half" idx="10"/>
          </p:nvPr>
        </p:nvSpPr>
        <p:spPr/>
        <p:txBody>
          <a:bodyPr/>
          <a:lstStyle/>
          <a:p>
            <a:fld id="{7F327046-6EA3-4D41-89B2-F6262F43A0FD}" type="datetimeFigureOut">
              <a:rPr lang="en-TW" smtClean="0"/>
              <a:t>2023/1/10</a:t>
            </a:fld>
            <a:endParaRPr lang="en-TW"/>
          </a:p>
        </p:txBody>
      </p:sp>
      <p:sp>
        <p:nvSpPr>
          <p:cNvPr id="3" name="Footer Placeholder 2">
            <a:extLst>
              <a:ext uri="{FF2B5EF4-FFF2-40B4-BE49-F238E27FC236}">
                <a16:creationId xmlns:a16="http://schemas.microsoft.com/office/drawing/2014/main" id="{9A6FB525-EAE0-1B42-B605-96BC3E817283}"/>
              </a:ext>
            </a:extLst>
          </p:cNvPr>
          <p:cNvSpPr>
            <a:spLocks noGrp="1"/>
          </p:cNvSpPr>
          <p:nvPr>
            <p:ph type="ftr" sz="quarter" idx="11"/>
          </p:nvPr>
        </p:nvSpPr>
        <p:spPr/>
        <p:txBody>
          <a:bodyPr/>
          <a:lstStyle/>
          <a:p>
            <a:endParaRPr lang="en-TW"/>
          </a:p>
        </p:txBody>
      </p:sp>
      <p:sp>
        <p:nvSpPr>
          <p:cNvPr id="4" name="Slide Number Placeholder 3">
            <a:extLst>
              <a:ext uri="{FF2B5EF4-FFF2-40B4-BE49-F238E27FC236}">
                <a16:creationId xmlns:a16="http://schemas.microsoft.com/office/drawing/2014/main" id="{E1CE2957-3A98-B947-BACD-BF950C39AA4B}"/>
              </a:ext>
            </a:extLst>
          </p:cNvPr>
          <p:cNvSpPr>
            <a:spLocks noGrp="1"/>
          </p:cNvSpPr>
          <p:nvPr>
            <p:ph type="sldNum" sz="quarter" idx="12"/>
          </p:nvPr>
        </p:nvSpPr>
        <p:spPr/>
        <p:txBody>
          <a:bodyPr/>
          <a:lstStyle/>
          <a:p>
            <a:fld id="{0E57B1B6-89CB-FB41-BEC4-9FC3776A70C7}" type="slidenum">
              <a:rPr lang="en-TW" smtClean="0"/>
              <a:t>‹#›</a:t>
            </a:fld>
            <a:endParaRPr lang="en-TW"/>
          </a:p>
        </p:txBody>
      </p:sp>
    </p:spTree>
    <p:extLst>
      <p:ext uri="{BB962C8B-B14F-4D97-AF65-F5344CB8AC3E}">
        <p14:creationId xmlns:p14="http://schemas.microsoft.com/office/powerpoint/2010/main" val="3797781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4FDCF-62CF-8C44-BFBA-68FA23561C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TW"/>
          </a:p>
        </p:txBody>
      </p:sp>
      <p:sp>
        <p:nvSpPr>
          <p:cNvPr id="3" name="Content Placeholder 2">
            <a:extLst>
              <a:ext uri="{FF2B5EF4-FFF2-40B4-BE49-F238E27FC236}">
                <a16:creationId xmlns:a16="http://schemas.microsoft.com/office/drawing/2014/main" id="{9A39CF56-9BAD-6540-B7AF-73382A90C5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4" name="Text Placeholder 3">
            <a:extLst>
              <a:ext uri="{FF2B5EF4-FFF2-40B4-BE49-F238E27FC236}">
                <a16:creationId xmlns:a16="http://schemas.microsoft.com/office/drawing/2014/main" id="{3FA58766-BD6F-B243-9A59-D0A96D3522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959E9A-B953-8549-91AB-5A0514D6204A}"/>
              </a:ext>
            </a:extLst>
          </p:cNvPr>
          <p:cNvSpPr>
            <a:spLocks noGrp="1"/>
          </p:cNvSpPr>
          <p:nvPr>
            <p:ph type="dt" sz="half" idx="10"/>
          </p:nvPr>
        </p:nvSpPr>
        <p:spPr/>
        <p:txBody>
          <a:bodyPr/>
          <a:lstStyle/>
          <a:p>
            <a:fld id="{7F327046-6EA3-4D41-89B2-F6262F43A0FD}" type="datetimeFigureOut">
              <a:rPr lang="en-TW" smtClean="0"/>
              <a:t>2023/1/10</a:t>
            </a:fld>
            <a:endParaRPr lang="en-TW"/>
          </a:p>
        </p:txBody>
      </p:sp>
      <p:sp>
        <p:nvSpPr>
          <p:cNvPr id="6" name="Footer Placeholder 5">
            <a:extLst>
              <a:ext uri="{FF2B5EF4-FFF2-40B4-BE49-F238E27FC236}">
                <a16:creationId xmlns:a16="http://schemas.microsoft.com/office/drawing/2014/main" id="{D31186A3-BCB3-0A4D-B1F7-AE8D90648358}"/>
              </a:ext>
            </a:extLst>
          </p:cNvPr>
          <p:cNvSpPr>
            <a:spLocks noGrp="1"/>
          </p:cNvSpPr>
          <p:nvPr>
            <p:ph type="ftr" sz="quarter" idx="11"/>
          </p:nvPr>
        </p:nvSpPr>
        <p:spPr/>
        <p:txBody>
          <a:bodyPr/>
          <a:lstStyle/>
          <a:p>
            <a:endParaRPr lang="en-TW"/>
          </a:p>
        </p:txBody>
      </p:sp>
      <p:sp>
        <p:nvSpPr>
          <p:cNvPr id="7" name="Slide Number Placeholder 6">
            <a:extLst>
              <a:ext uri="{FF2B5EF4-FFF2-40B4-BE49-F238E27FC236}">
                <a16:creationId xmlns:a16="http://schemas.microsoft.com/office/drawing/2014/main" id="{4FCC2570-57BB-F245-B20F-809004BF2C0C}"/>
              </a:ext>
            </a:extLst>
          </p:cNvPr>
          <p:cNvSpPr>
            <a:spLocks noGrp="1"/>
          </p:cNvSpPr>
          <p:nvPr>
            <p:ph type="sldNum" sz="quarter" idx="12"/>
          </p:nvPr>
        </p:nvSpPr>
        <p:spPr/>
        <p:txBody>
          <a:bodyPr/>
          <a:lstStyle/>
          <a:p>
            <a:fld id="{0E57B1B6-89CB-FB41-BEC4-9FC3776A70C7}" type="slidenum">
              <a:rPr lang="en-TW" smtClean="0"/>
              <a:t>‹#›</a:t>
            </a:fld>
            <a:endParaRPr lang="en-TW"/>
          </a:p>
        </p:txBody>
      </p:sp>
    </p:spTree>
    <p:extLst>
      <p:ext uri="{BB962C8B-B14F-4D97-AF65-F5344CB8AC3E}">
        <p14:creationId xmlns:p14="http://schemas.microsoft.com/office/powerpoint/2010/main" val="1395916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56DEF-82E6-E841-BDDE-91CED0BCE6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TW"/>
          </a:p>
        </p:txBody>
      </p:sp>
      <p:sp>
        <p:nvSpPr>
          <p:cNvPr id="3" name="Picture Placeholder 2">
            <a:extLst>
              <a:ext uri="{FF2B5EF4-FFF2-40B4-BE49-F238E27FC236}">
                <a16:creationId xmlns:a16="http://schemas.microsoft.com/office/drawing/2014/main" id="{F6F3B6FF-E2ED-8446-96F8-A8A8E09C50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TW"/>
          </a:p>
        </p:txBody>
      </p:sp>
      <p:sp>
        <p:nvSpPr>
          <p:cNvPr id="4" name="Text Placeholder 3">
            <a:extLst>
              <a:ext uri="{FF2B5EF4-FFF2-40B4-BE49-F238E27FC236}">
                <a16:creationId xmlns:a16="http://schemas.microsoft.com/office/drawing/2014/main" id="{56A48585-904A-CB43-82DC-2248974557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37A7DC-00DC-1D42-8CB6-711728EB7E8F}"/>
              </a:ext>
            </a:extLst>
          </p:cNvPr>
          <p:cNvSpPr>
            <a:spLocks noGrp="1"/>
          </p:cNvSpPr>
          <p:nvPr>
            <p:ph type="dt" sz="half" idx="10"/>
          </p:nvPr>
        </p:nvSpPr>
        <p:spPr/>
        <p:txBody>
          <a:bodyPr/>
          <a:lstStyle/>
          <a:p>
            <a:fld id="{7F327046-6EA3-4D41-89B2-F6262F43A0FD}" type="datetimeFigureOut">
              <a:rPr lang="en-TW" smtClean="0"/>
              <a:t>2023/1/10</a:t>
            </a:fld>
            <a:endParaRPr lang="en-TW"/>
          </a:p>
        </p:txBody>
      </p:sp>
      <p:sp>
        <p:nvSpPr>
          <p:cNvPr id="6" name="Footer Placeholder 5">
            <a:extLst>
              <a:ext uri="{FF2B5EF4-FFF2-40B4-BE49-F238E27FC236}">
                <a16:creationId xmlns:a16="http://schemas.microsoft.com/office/drawing/2014/main" id="{939A8161-A6F3-B64D-9311-88FFCC971B67}"/>
              </a:ext>
            </a:extLst>
          </p:cNvPr>
          <p:cNvSpPr>
            <a:spLocks noGrp="1"/>
          </p:cNvSpPr>
          <p:nvPr>
            <p:ph type="ftr" sz="quarter" idx="11"/>
          </p:nvPr>
        </p:nvSpPr>
        <p:spPr/>
        <p:txBody>
          <a:bodyPr/>
          <a:lstStyle/>
          <a:p>
            <a:endParaRPr lang="en-TW"/>
          </a:p>
        </p:txBody>
      </p:sp>
      <p:sp>
        <p:nvSpPr>
          <p:cNvPr id="7" name="Slide Number Placeholder 6">
            <a:extLst>
              <a:ext uri="{FF2B5EF4-FFF2-40B4-BE49-F238E27FC236}">
                <a16:creationId xmlns:a16="http://schemas.microsoft.com/office/drawing/2014/main" id="{A1B54E5A-1788-8547-A6FE-12FE6642B279}"/>
              </a:ext>
            </a:extLst>
          </p:cNvPr>
          <p:cNvSpPr>
            <a:spLocks noGrp="1"/>
          </p:cNvSpPr>
          <p:nvPr>
            <p:ph type="sldNum" sz="quarter" idx="12"/>
          </p:nvPr>
        </p:nvSpPr>
        <p:spPr/>
        <p:txBody>
          <a:bodyPr/>
          <a:lstStyle/>
          <a:p>
            <a:fld id="{0E57B1B6-89CB-FB41-BEC4-9FC3776A70C7}" type="slidenum">
              <a:rPr lang="en-TW" smtClean="0"/>
              <a:t>‹#›</a:t>
            </a:fld>
            <a:endParaRPr lang="en-TW"/>
          </a:p>
        </p:txBody>
      </p:sp>
    </p:spTree>
    <p:extLst>
      <p:ext uri="{BB962C8B-B14F-4D97-AF65-F5344CB8AC3E}">
        <p14:creationId xmlns:p14="http://schemas.microsoft.com/office/powerpoint/2010/main" val="582492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EADC87-3598-1B46-B2C3-2D6C078D25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TW"/>
          </a:p>
        </p:txBody>
      </p:sp>
      <p:sp>
        <p:nvSpPr>
          <p:cNvPr id="3" name="Text Placeholder 2">
            <a:extLst>
              <a:ext uri="{FF2B5EF4-FFF2-40B4-BE49-F238E27FC236}">
                <a16:creationId xmlns:a16="http://schemas.microsoft.com/office/drawing/2014/main" id="{1A4EBC34-0068-5F44-8A17-C12D902C7A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4" name="Date Placeholder 3">
            <a:extLst>
              <a:ext uri="{FF2B5EF4-FFF2-40B4-BE49-F238E27FC236}">
                <a16:creationId xmlns:a16="http://schemas.microsoft.com/office/drawing/2014/main" id="{13E9A349-DA73-494D-923D-3C97D05246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327046-6EA3-4D41-89B2-F6262F43A0FD}" type="datetimeFigureOut">
              <a:rPr lang="en-TW" smtClean="0"/>
              <a:t>2023/1/10</a:t>
            </a:fld>
            <a:endParaRPr lang="en-TW"/>
          </a:p>
        </p:txBody>
      </p:sp>
      <p:sp>
        <p:nvSpPr>
          <p:cNvPr id="5" name="Footer Placeholder 4">
            <a:extLst>
              <a:ext uri="{FF2B5EF4-FFF2-40B4-BE49-F238E27FC236}">
                <a16:creationId xmlns:a16="http://schemas.microsoft.com/office/drawing/2014/main" id="{FA652884-EFA7-BD40-8E14-B66F661E28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TW"/>
          </a:p>
        </p:txBody>
      </p:sp>
      <p:sp>
        <p:nvSpPr>
          <p:cNvPr id="6" name="Slide Number Placeholder 5">
            <a:extLst>
              <a:ext uri="{FF2B5EF4-FFF2-40B4-BE49-F238E27FC236}">
                <a16:creationId xmlns:a16="http://schemas.microsoft.com/office/drawing/2014/main" id="{7AA7296A-895B-9A45-94C4-A6FCD740E6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57B1B6-89CB-FB41-BEC4-9FC3776A70C7}" type="slidenum">
              <a:rPr lang="en-TW" smtClean="0"/>
              <a:t>‹#›</a:t>
            </a:fld>
            <a:endParaRPr lang="en-TW"/>
          </a:p>
        </p:txBody>
      </p:sp>
    </p:spTree>
    <p:extLst>
      <p:ext uri="{BB962C8B-B14F-4D97-AF65-F5344CB8AC3E}">
        <p14:creationId xmlns:p14="http://schemas.microsoft.com/office/powerpoint/2010/main" val="3861690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iagram&#10;&#10;Description automatically generated with medium confidence">
            <a:extLst>
              <a:ext uri="{FF2B5EF4-FFF2-40B4-BE49-F238E27FC236}">
                <a16:creationId xmlns:a16="http://schemas.microsoft.com/office/drawing/2014/main" id="{3E9CCB50-4CC2-F648-B7E2-2941DD495008}"/>
              </a:ext>
            </a:extLst>
          </p:cNvPr>
          <p:cNvPicPr>
            <a:picLocks noChangeAspect="1"/>
          </p:cNvPicPr>
          <p:nvPr/>
        </p:nvPicPr>
        <p:blipFill>
          <a:blip r:embed="rId2"/>
          <a:stretch>
            <a:fillRect/>
          </a:stretch>
        </p:blipFill>
        <p:spPr>
          <a:xfrm>
            <a:off x="0" y="30720"/>
            <a:ext cx="12192000" cy="2956608"/>
          </a:xfrm>
          <a:prstGeom prst="rect">
            <a:avLst/>
          </a:prstGeom>
        </p:spPr>
      </p:pic>
      <p:sp>
        <p:nvSpPr>
          <p:cNvPr id="10" name="TextBox 9">
            <a:extLst>
              <a:ext uri="{FF2B5EF4-FFF2-40B4-BE49-F238E27FC236}">
                <a16:creationId xmlns:a16="http://schemas.microsoft.com/office/drawing/2014/main" id="{15FB97BC-7086-9148-8A70-359E2F30D462}"/>
              </a:ext>
            </a:extLst>
          </p:cNvPr>
          <p:cNvSpPr txBox="1"/>
          <p:nvPr/>
        </p:nvSpPr>
        <p:spPr>
          <a:xfrm>
            <a:off x="47937" y="6535600"/>
            <a:ext cx="12096126" cy="307777"/>
          </a:xfrm>
          <a:prstGeom prst="rect">
            <a:avLst/>
          </a:prstGeom>
          <a:noFill/>
        </p:spPr>
        <p:txBody>
          <a:bodyPr wrap="square" rtlCol="0">
            <a:spAutoFit/>
          </a:bodyPr>
          <a:lstStyle/>
          <a:p>
            <a:r>
              <a:rPr lang="en-TW" sz="1400" b="1" dirty="0"/>
              <a:t>Supplementary Figure  S1: </a:t>
            </a:r>
            <a:r>
              <a:rPr lang="en-TW" sz="1400" dirty="0"/>
              <a:t>Reads alignment at the At3g41978 and At3g41979 loci. The profile is consistent with a large transcript spanning the two loci.  </a:t>
            </a:r>
          </a:p>
        </p:txBody>
      </p:sp>
      <p:pic>
        <p:nvPicPr>
          <p:cNvPr id="5" name="Picture 4" descr="Timeline&#10;&#10;Description automatically generated">
            <a:extLst>
              <a:ext uri="{FF2B5EF4-FFF2-40B4-BE49-F238E27FC236}">
                <a16:creationId xmlns:a16="http://schemas.microsoft.com/office/drawing/2014/main" id="{C525D852-6758-63AB-9D48-5073B7C1980D}"/>
              </a:ext>
            </a:extLst>
          </p:cNvPr>
          <p:cNvPicPr>
            <a:picLocks noChangeAspect="1"/>
          </p:cNvPicPr>
          <p:nvPr/>
        </p:nvPicPr>
        <p:blipFill>
          <a:blip r:embed="rId3"/>
          <a:stretch>
            <a:fillRect/>
          </a:stretch>
        </p:blipFill>
        <p:spPr>
          <a:xfrm>
            <a:off x="1266092" y="3469888"/>
            <a:ext cx="10219175" cy="2646192"/>
          </a:xfrm>
          <a:prstGeom prst="rect">
            <a:avLst/>
          </a:prstGeom>
        </p:spPr>
      </p:pic>
      <p:cxnSp>
        <p:nvCxnSpPr>
          <p:cNvPr id="6" name="Straight Connector 5">
            <a:extLst>
              <a:ext uri="{FF2B5EF4-FFF2-40B4-BE49-F238E27FC236}">
                <a16:creationId xmlns:a16="http://schemas.microsoft.com/office/drawing/2014/main" id="{5875ECCF-78CD-355C-A510-4E3B6C52004F}"/>
              </a:ext>
            </a:extLst>
          </p:cNvPr>
          <p:cNvCxnSpPr>
            <a:cxnSpLocks/>
          </p:cNvCxnSpPr>
          <p:nvPr/>
        </p:nvCxnSpPr>
        <p:spPr>
          <a:xfrm>
            <a:off x="1412554" y="2994975"/>
            <a:ext cx="456439" cy="638621"/>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6FA3EB1-D463-0AA8-23DC-7108A8B5D101}"/>
              </a:ext>
            </a:extLst>
          </p:cNvPr>
          <p:cNvCxnSpPr>
            <a:cxnSpLocks/>
          </p:cNvCxnSpPr>
          <p:nvPr/>
        </p:nvCxnSpPr>
        <p:spPr>
          <a:xfrm>
            <a:off x="1412554" y="413475"/>
            <a:ext cx="0" cy="2573785"/>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E8685A2-0E0B-E3C4-16EA-56F12694DF8C}"/>
              </a:ext>
            </a:extLst>
          </p:cNvPr>
          <p:cNvCxnSpPr>
            <a:cxnSpLocks/>
          </p:cNvCxnSpPr>
          <p:nvPr/>
        </p:nvCxnSpPr>
        <p:spPr>
          <a:xfrm>
            <a:off x="12169316" y="364903"/>
            <a:ext cx="0" cy="2573785"/>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68064CF-B58D-5E9D-4496-A60BD79B52E1}"/>
              </a:ext>
            </a:extLst>
          </p:cNvPr>
          <p:cNvCxnSpPr>
            <a:cxnSpLocks/>
          </p:cNvCxnSpPr>
          <p:nvPr/>
        </p:nvCxnSpPr>
        <p:spPr>
          <a:xfrm flipH="1">
            <a:off x="9867481" y="2888802"/>
            <a:ext cx="2301834" cy="253340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3288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pplication&#10;&#10;Description automatically generated with medium confidence">
            <a:extLst>
              <a:ext uri="{FF2B5EF4-FFF2-40B4-BE49-F238E27FC236}">
                <a16:creationId xmlns:a16="http://schemas.microsoft.com/office/drawing/2014/main" id="{C052EF2B-DBF6-5A48-92F9-4673579AF786}"/>
              </a:ext>
            </a:extLst>
          </p:cNvPr>
          <p:cNvPicPr>
            <a:picLocks noGrp="1" noChangeAspect="1"/>
          </p:cNvPicPr>
          <p:nvPr>
            <p:ph idx="1"/>
          </p:nvPr>
        </p:nvPicPr>
        <p:blipFill>
          <a:blip r:embed="rId3"/>
          <a:stretch>
            <a:fillRect/>
          </a:stretch>
        </p:blipFill>
        <p:spPr>
          <a:xfrm>
            <a:off x="16042" y="102361"/>
            <a:ext cx="12051780" cy="3335245"/>
          </a:xfrm>
        </p:spPr>
      </p:pic>
      <p:sp>
        <p:nvSpPr>
          <p:cNvPr id="5" name="TextBox 4">
            <a:extLst>
              <a:ext uri="{FF2B5EF4-FFF2-40B4-BE49-F238E27FC236}">
                <a16:creationId xmlns:a16="http://schemas.microsoft.com/office/drawing/2014/main" id="{7F2DC893-D034-934D-B44D-4F3D80D03E49}"/>
              </a:ext>
            </a:extLst>
          </p:cNvPr>
          <p:cNvSpPr txBox="1"/>
          <p:nvPr/>
        </p:nvSpPr>
        <p:spPr>
          <a:xfrm>
            <a:off x="16042" y="6334780"/>
            <a:ext cx="12175958" cy="523220"/>
          </a:xfrm>
          <a:prstGeom prst="rect">
            <a:avLst/>
          </a:prstGeom>
          <a:noFill/>
        </p:spPr>
        <p:txBody>
          <a:bodyPr wrap="square" rtlCol="0">
            <a:spAutoFit/>
          </a:bodyPr>
          <a:lstStyle/>
          <a:p>
            <a:r>
              <a:rPr lang="en-TW" sz="1400" b="1" dirty="0"/>
              <a:t>Supplementary Figure S2: </a:t>
            </a:r>
            <a:r>
              <a:rPr lang="en-TW" sz="1400" dirty="0"/>
              <a:t>Reads alignment at the At2g1020 and At2g1021 loci. The profile is consistent with a large transcript spanning the two loci rather than 2 shorter transcripts. </a:t>
            </a:r>
          </a:p>
        </p:txBody>
      </p:sp>
      <p:cxnSp>
        <p:nvCxnSpPr>
          <p:cNvPr id="9" name="Straight Connector 8">
            <a:extLst>
              <a:ext uri="{FF2B5EF4-FFF2-40B4-BE49-F238E27FC236}">
                <a16:creationId xmlns:a16="http://schemas.microsoft.com/office/drawing/2014/main" id="{01487B32-549B-D0F8-A1CE-6649DFDBD48F}"/>
              </a:ext>
            </a:extLst>
          </p:cNvPr>
          <p:cNvCxnSpPr>
            <a:cxnSpLocks/>
          </p:cNvCxnSpPr>
          <p:nvPr/>
        </p:nvCxnSpPr>
        <p:spPr>
          <a:xfrm>
            <a:off x="1583376" y="283308"/>
            <a:ext cx="0" cy="2954215"/>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45A52D-E24C-959A-3DDE-63ED6750DFFC}"/>
              </a:ext>
            </a:extLst>
          </p:cNvPr>
          <p:cNvCxnSpPr>
            <a:cxnSpLocks/>
          </p:cNvCxnSpPr>
          <p:nvPr/>
        </p:nvCxnSpPr>
        <p:spPr>
          <a:xfrm>
            <a:off x="11944899" y="283308"/>
            <a:ext cx="0" cy="2954215"/>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20" name="Picture 19" descr="Text&#10;&#10;Description automatically generated with medium confidence">
            <a:extLst>
              <a:ext uri="{FF2B5EF4-FFF2-40B4-BE49-F238E27FC236}">
                <a16:creationId xmlns:a16="http://schemas.microsoft.com/office/drawing/2014/main" id="{DD1626D0-869B-53C7-1DE7-A40F7BF96D46}"/>
              </a:ext>
            </a:extLst>
          </p:cNvPr>
          <p:cNvPicPr>
            <a:picLocks noChangeAspect="1"/>
          </p:cNvPicPr>
          <p:nvPr/>
        </p:nvPicPr>
        <p:blipFill>
          <a:blip r:embed="rId4"/>
          <a:stretch>
            <a:fillRect/>
          </a:stretch>
        </p:blipFill>
        <p:spPr>
          <a:xfrm>
            <a:off x="1583376" y="3830174"/>
            <a:ext cx="10163147" cy="1858161"/>
          </a:xfrm>
          <a:prstGeom prst="rect">
            <a:avLst/>
          </a:prstGeom>
        </p:spPr>
      </p:pic>
      <p:cxnSp>
        <p:nvCxnSpPr>
          <p:cNvPr id="15" name="Straight Connector 14">
            <a:extLst>
              <a:ext uri="{FF2B5EF4-FFF2-40B4-BE49-F238E27FC236}">
                <a16:creationId xmlns:a16="http://schemas.microsoft.com/office/drawing/2014/main" id="{18A0A448-E758-22AD-297B-1751217AF4A5}"/>
              </a:ext>
            </a:extLst>
          </p:cNvPr>
          <p:cNvCxnSpPr>
            <a:cxnSpLocks/>
          </p:cNvCxnSpPr>
          <p:nvPr/>
        </p:nvCxnSpPr>
        <p:spPr>
          <a:xfrm flipH="1">
            <a:off x="11103429" y="3237523"/>
            <a:ext cx="841470" cy="217044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AAD1C64-7447-FBD3-57E2-C954A30B90BB}"/>
              </a:ext>
            </a:extLst>
          </p:cNvPr>
          <p:cNvCxnSpPr>
            <a:cxnSpLocks/>
          </p:cNvCxnSpPr>
          <p:nvPr/>
        </p:nvCxnSpPr>
        <p:spPr>
          <a:xfrm>
            <a:off x="1583376" y="3348055"/>
            <a:ext cx="355956" cy="1788607"/>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299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C5177E20-ACF7-DF46-B28D-3BE545E5A7BD}"/>
              </a:ext>
            </a:extLst>
          </p:cNvPr>
          <p:cNvPicPr>
            <a:picLocks noChangeAspect="1"/>
          </p:cNvPicPr>
          <p:nvPr/>
        </p:nvPicPr>
        <p:blipFill>
          <a:blip r:embed="rId2"/>
          <a:stretch>
            <a:fillRect/>
          </a:stretch>
        </p:blipFill>
        <p:spPr>
          <a:xfrm>
            <a:off x="0" y="1453595"/>
            <a:ext cx="12192000" cy="3950809"/>
          </a:xfrm>
          <a:prstGeom prst="rect">
            <a:avLst/>
          </a:prstGeom>
        </p:spPr>
      </p:pic>
      <p:sp>
        <p:nvSpPr>
          <p:cNvPr id="10" name="TextBox 9">
            <a:extLst>
              <a:ext uri="{FF2B5EF4-FFF2-40B4-BE49-F238E27FC236}">
                <a16:creationId xmlns:a16="http://schemas.microsoft.com/office/drawing/2014/main" id="{FDC55B89-687C-0243-8CA4-D73042A00462}"/>
              </a:ext>
            </a:extLst>
          </p:cNvPr>
          <p:cNvSpPr txBox="1"/>
          <p:nvPr/>
        </p:nvSpPr>
        <p:spPr>
          <a:xfrm>
            <a:off x="0" y="6334780"/>
            <a:ext cx="12192000" cy="523220"/>
          </a:xfrm>
          <a:prstGeom prst="rect">
            <a:avLst/>
          </a:prstGeom>
          <a:noFill/>
        </p:spPr>
        <p:txBody>
          <a:bodyPr wrap="square" rtlCol="0">
            <a:spAutoFit/>
          </a:bodyPr>
          <a:lstStyle/>
          <a:p>
            <a:r>
              <a:rPr lang="en-TW" sz="1400" b="1" dirty="0"/>
              <a:t>Supplementary Figure S3: </a:t>
            </a:r>
            <a:r>
              <a:rPr lang="en-TW" sz="1400" dirty="0"/>
              <a:t>Conservation plot of the sequence alignment of the transcripts observed at the At3g41768, At3g41769 and At2g1021. The sequences of these three transcripts share a very identity with each other.</a:t>
            </a:r>
          </a:p>
        </p:txBody>
      </p:sp>
    </p:spTree>
    <p:extLst>
      <p:ext uri="{BB962C8B-B14F-4D97-AF65-F5344CB8AC3E}">
        <p14:creationId xmlns:p14="http://schemas.microsoft.com/office/powerpoint/2010/main" val="1548645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able&#10;&#10;Description automatically generated">
            <a:extLst>
              <a:ext uri="{FF2B5EF4-FFF2-40B4-BE49-F238E27FC236}">
                <a16:creationId xmlns:a16="http://schemas.microsoft.com/office/drawing/2014/main" id="{0AC4AFB3-0D50-A64D-9531-5D11900354F9}"/>
              </a:ext>
            </a:extLst>
          </p:cNvPr>
          <p:cNvPicPr>
            <a:picLocks noChangeAspect="1"/>
          </p:cNvPicPr>
          <p:nvPr/>
        </p:nvPicPr>
        <p:blipFill>
          <a:blip r:embed="rId3"/>
          <a:stretch>
            <a:fillRect/>
          </a:stretch>
        </p:blipFill>
        <p:spPr>
          <a:xfrm>
            <a:off x="0" y="-5555"/>
            <a:ext cx="12192000" cy="2981136"/>
          </a:xfrm>
          <a:prstGeom prst="rect">
            <a:avLst/>
          </a:prstGeom>
        </p:spPr>
      </p:pic>
      <p:cxnSp>
        <p:nvCxnSpPr>
          <p:cNvPr id="4" name="Straight Connector 3">
            <a:extLst>
              <a:ext uri="{FF2B5EF4-FFF2-40B4-BE49-F238E27FC236}">
                <a16:creationId xmlns:a16="http://schemas.microsoft.com/office/drawing/2014/main" id="{7AE5F787-ACF7-B5DB-208C-9641DA085245}"/>
              </a:ext>
            </a:extLst>
          </p:cNvPr>
          <p:cNvCxnSpPr>
            <a:cxnSpLocks/>
          </p:cNvCxnSpPr>
          <p:nvPr/>
        </p:nvCxnSpPr>
        <p:spPr>
          <a:xfrm>
            <a:off x="1412554" y="2735071"/>
            <a:ext cx="2481529" cy="1363773"/>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B2EF0E9-00B0-A472-8AF6-333A68EE131D}"/>
              </a:ext>
            </a:extLst>
          </p:cNvPr>
          <p:cNvCxnSpPr>
            <a:cxnSpLocks/>
          </p:cNvCxnSpPr>
          <p:nvPr/>
        </p:nvCxnSpPr>
        <p:spPr>
          <a:xfrm>
            <a:off x="1412554" y="153571"/>
            <a:ext cx="0" cy="2573785"/>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0EDC2C7-E95C-2274-23A5-C1546AFCA6A2}"/>
              </a:ext>
            </a:extLst>
          </p:cNvPr>
          <p:cNvCxnSpPr>
            <a:cxnSpLocks/>
          </p:cNvCxnSpPr>
          <p:nvPr/>
        </p:nvCxnSpPr>
        <p:spPr>
          <a:xfrm>
            <a:off x="11975643" y="161286"/>
            <a:ext cx="0" cy="2573785"/>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327E7E4-3190-768B-FF71-28E9D819917F}"/>
              </a:ext>
            </a:extLst>
          </p:cNvPr>
          <p:cNvCxnSpPr>
            <a:cxnSpLocks/>
          </p:cNvCxnSpPr>
          <p:nvPr/>
        </p:nvCxnSpPr>
        <p:spPr>
          <a:xfrm>
            <a:off x="11975643" y="2727356"/>
            <a:ext cx="216357" cy="1371488"/>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19" name="Picture 18" descr="Graphical user interface, application&#10;&#10;Description automatically generated">
            <a:extLst>
              <a:ext uri="{FF2B5EF4-FFF2-40B4-BE49-F238E27FC236}">
                <a16:creationId xmlns:a16="http://schemas.microsoft.com/office/drawing/2014/main" id="{203C3699-A349-0A94-CD19-CC8C0E3817B3}"/>
              </a:ext>
            </a:extLst>
          </p:cNvPr>
          <p:cNvPicPr>
            <a:picLocks noChangeAspect="1"/>
          </p:cNvPicPr>
          <p:nvPr/>
        </p:nvPicPr>
        <p:blipFill>
          <a:blip r:embed="rId4"/>
          <a:stretch>
            <a:fillRect/>
          </a:stretch>
        </p:blipFill>
        <p:spPr>
          <a:xfrm>
            <a:off x="0" y="4098844"/>
            <a:ext cx="12192000" cy="2130742"/>
          </a:xfrm>
          <a:prstGeom prst="rect">
            <a:avLst/>
          </a:prstGeom>
        </p:spPr>
      </p:pic>
      <p:sp>
        <p:nvSpPr>
          <p:cNvPr id="25" name="Rectangle 24">
            <a:extLst>
              <a:ext uri="{FF2B5EF4-FFF2-40B4-BE49-F238E27FC236}">
                <a16:creationId xmlns:a16="http://schemas.microsoft.com/office/drawing/2014/main" id="{AF5DDA3F-0CEF-F827-DCDA-55B4A016F24E}"/>
              </a:ext>
            </a:extLst>
          </p:cNvPr>
          <p:cNvSpPr/>
          <p:nvPr/>
        </p:nvSpPr>
        <p:spPr>
          <a:xfrm>
            <a:off x="3886200" y="4098844"/>
            <a:ext cx="8305800" cy="2143652"/>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sp>
        <p:nvSpPr>
          <p:cNvPr id="26" name="Rectangle 25">
            <a:extLst>
              <a:ext uri="{FF2B5EF4-FFF2-40B4-BE49-F238E27FC236}">
                <a16:creationId xmlns:a16="http://schemas.microsoft.com/office/drawing/2014/main" id="{ABCBC01D-FD7A-C022-9153-45F1AF1E4D2F}"/>
              </a:ext>
            </a:extLst>
          </p:cNvPr>
          <p:cNvSpPr/>
          <p:nvPr/>
        </p:nvSpPr>
        <p:spPr>
          <a:xfrm>
            <a:off x="6955970" y="5144027"/>
            <a:ext cx="1959429" cy="4068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cxnSp>
        <p:nvCxnSpPr>
          <p:cNvPr id="27" name="Straight Arrow Connector 26">
            <a:extLst>
              <a:ext uri="{FF2B5EF4-FFF2-40B4-BE49-F238E27FC236}">
                <a16:creationId xmlns:a16="http://schemas.microsoft.com/office/drawing/2014/main" id="{BED24E6E-A292-B05E-ACEB-8933900A0AC2}"/>
              </a:ext>
            </a:extLst>
          </p:cNvPr>
          <p:cNvCxnSpPr>
            <a:cxnSpLocks/>
            <a:stCxn id="26" idx="0"/>
            <a:endCxn id="28" idx="2"/>
          </p:cNvCxnSpPr>
          <p:nvPr/>
        </p:nvCxnSpPr>
        <p:spPr>
          <a:xfrm flipV="1">
            <a:off x="7935685" y="3849167"/>
            <a:ext cx="15507" cy="1294860"/>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70D7F7E7-F9E0-DFB8-C447-25FD40D10C59}"/>
              </a:ext>
            </a:extLst>
          </p:cNvPr>
          <p:cNvSpPr txBox="1"/>
          <p:nvPr/>
        </p:nvSpPr>
        <p:spPr>
          <a:xfrm>
            <a:off x="7279247" y="3387502"/>
            <a:ext cx="1343890" cy="461665"/>
          </a:xfrm>
          <a:prstGeom prst="rect">
            <a:avLst/>
          </a:prstGeom>
          <a:noFill/>
        </p:spPr>
        <p:txBody>
          <a:bodyPr wrap="square" rtlCol="0">
            <a:spAutoFit/>
          </a:bodyPr>
          <a:lstStyle/>
          <a:p>
            <a:pPr algn="ctr"/>
            <a:r>
              <a:rPr lang="en-TW" sz="2400" dirty="0"/>
              <a:t>tRNA-Ala</a:t>
            </a:r>
          </a:p>
        </p:txBody>
      </p:sp>
      <p:sp>
        <p:nvSpPr>
          <p:cNvPr id="8" name="TextBox 7">
            <a:extLst>
              <a:ext uri="{FF2B5EF4-FFF2-40B4-BE49-F238E27FC236}">
                <a16:creationId xmlns:a16="http://schemas.microsoft.com/office/drawing/2014/main" id="{C2CDDB1E-88C9-964F-ABE6-8C1055CD16A2}"/>
              </a:ext>
            </a:extLst>
          </p:cNvPr>
          <p:cNvSpPr txBox="1"/>
          <p:nvPr/>
        </p:nvSpPr>
        <p:spPr>
          <a:xfrm>
            <a:off x="0" y="6334780"/>
            <a:ext cx="12192000" cy="523220"/>
          </a:xfrm>
          <a:prstGeom prst="rect">
            <a:avLst/>
          </a:prstGeom>
          <a:noFill/>
        </p:spPr>
        <p:txBody>
          <a:bodyPr wrap="square" rtlCol="0">
            <a:spAutoFit/>
          </a:bodyPr>
          <a:lstStyle/>
          <a:p>
            <a:r>
              <a:rPr lang="en-TW" sz="1400" b="1" dirty="0"/>
              <a:t>Supplementary Figure S4: </a:t>
            </a:r>
            <a:r>
              <a:rPr lang="en-TW" sz="1400" dirty="0"/>
              <a:t>Alignment of the reads at the AtCg01180/AtCg01190 locus. The read profile is consistent with a long transcript spanning AtCg01180, AtCg01190, AtCgAtCg01200 and AtCg01210.  AtCg01190 is annotated as a tRNA-Ala.</a:t>
            </a:r>
          </a:p>
        </p:txBody>
      </p:sp>
    </p:spTree>
    <p:extLst>
      <p:ext uri="{BB962C8B-B14F-4D97-AF65-F5344CB8AC3E}">
        <p14:creationId xmlns:p14="http://schemas.microsoft.com/office/powerpoint/2010/main" val="2868327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F150BA7-2531-4E45-BF1A-1B1357D1EC43}"/>
              </a:ext>
            </a:extLst>
          </p:cNvPr>
          <p:cNvPicPr>
            <a:picLocks noChangeAspect="1"/>
          </p:cNvPicPr>
          <p:nvPr/>
        </p:nvPicPr>
        <p:blipFill>
          <a:blip r:embed="rId2"/>
          <a:stretch>
            <a:fillRect/>
          </a:stretch>
        </p:blipFill>
        <p:spPr>
          <a:xfrm>
            <a:off x="0" y="1065259"/>
            <a:ext cx="12192000" cy="4819334"/>
          </a:xfrm>
          <a:prstGeom prst="rect">
            <a:avLst/>
          </a:prstGeom>
        </p:spPr>
      </p:pic>
      <p:sp>
        <p:nvSpPr>
          <p:cNvPr id="14" name="TextBox 13">
            <a:extLst>
              <a:ext uri="{FF2B5EF4-FFF2-40B4-BE49-F238E27FC236}">
                <a16:creationId xmlns:a16="http://schemas.microsoft.com/office/drawing/2014/main" id="{1FD6AC85-99AE-2D40-AC7B-E05EBEF5E2B0}"/>
              </a:ext>
            </a:extLst>
          </p:cNvPr>
          <p:cNvSpPr txBox="1"/>
          <p:nvPr/>
        </p:nvSpPr>
        <p:spPr>
          <a:xfrm>
            <a:off x="0" y="6334780"/>
            <a:ext cx="12192000" cy="523220"/>
          </a:xfrm>
          <a:prstGeom prst="rect">
            <a:avLst/>
          </a:prstGeom>
          <a:noFill/>
        </p:spPr>
        <p:txBody>
          <a:bodyPr wrap="square" rtlCol="0">
            <a:spAutoFit/>
          </a:bodyPr>
          <a:lstStyle/>
          <a:p>
            <a:r>
              <a:rPr lang="en-TW" sz="1400" b="1" dirty="0"/>
              <a:t>Supplementary Figure S5: </a:t>
            </a:r>
            <a:r>
              <a:rPr lang="en-TW" sz="1400" dirty="0"/>
              <a:t>A</a:t>
            </a:r>
            <a:r>
              <a:rPr lang="en-US" sz="1400" dirty="0"/>
              <a:t>l</a:t>
            </a:r>
            <a:r>
              <a:rPr lang="en-TW" sz="1400" dirty="0"/>
              <a:t>ignment of the genome sequences matching the transcripts observed at the AtCg01180 and the AtCg00950. The two transcripts share a very high identity, as shown by the conservation plot.</a:t>
            </a:r>
          </a:p>
        </p:txBody>
      </p:sp>
    </p:spTree>
    <p:extLst>
      <p:ext uri="{BB962C8B-B14F-4D97-AF65-F5344CB8AC3E}">
        <p14:creationId xmlns:p14="http://schemas.microsoft.com/office/powerpoint/2010/main" val="29949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1604648B-8994-6145-AE19-8EDF2A81A8C2}"/>
              </a:ext>
            </a:extLst>
          </p:cNvPr>
          <p:cNvPicPr>
            <a:picLocks noChangeAspect="1"/>
          </p:cNvPicPr>
          <p:nvPr/>
        </p:nvPicPr>
        <p:blipFill>
          <a:blip r:embed="rId2"/>
          <a:stretch>
            <a:fillRect/>
          </a:stretch>
        </p:blipFill>
        <p:spPr>
          <a:xfrm>
            <a:off x="0" y="7056"/>
            <a:ext cx="12192000" cy="3033570"/>
          </a:xfrm>
          <a:prstGeom prst="rect">
            <a:avLst/>
          </a:prstGeom>
        </p:spPr>
      </p:pic>
      <p:sp>
        <p:nvSpPr>
          <p:cNvPr id="4" name="TextBox 3">
            <a:extLst>
              <a:ext uri="{FF2B5EF4-FFF2-40B4-BE49-F238E27FC236}">
                <a16:creationId xmlns:a16="http://schemas.microsoft.com/office/drawing/2014/main" id="{EE0FC016-2CF6-6B41-9944-A67A09A592B9}"/>
              </a:ext>
            </a:extLst>
          </p:cNvPr>
          <p:cNvSpPr txBox="1"/>
          <p:nvPr/>
        </p:nvSpPr>
        <p:spPr>
          <a:xfrm>
            <a:off x="-1758" y="6274028"/>
            <a:ext cx="12171994" cy="523220"/>
          </a:xfrm>
          <a:prstGeom prst="rect">
            <a:avLst/>
          </a:prstGeom>
          <a:noFill/>
        </p:spPr>
        <p:txBody>
          <a:bodyPr wrap="square" rtlCol="0">
            <a:spAutoFit/>
          </a:bodyPr>
          <a:lstStyle/>
          <a:p>
            <a:r>
              <a:rPr lang="en-TW" sz="1400" b="1" dirty="0"/>
              <a:t>Supplementary Figure S6:</a:t>
            </a:r>
            <a:r>
              <a:rPr lang="en-TW" sz="1400" dirty="0"/>
              <a:t> Alignment of the reads at the AtCg00940/AtCg00950 locus. The read profile is consistent with a long transcript spanning AtCg00920, AtCg00930, AtCgAtCg00940, AtCg00950, AtCg00960, AtCg00970 and AtCg00980.  AtCg00940 is annotated as a tRNA-Ala.</a:t>
            </a:r>
          </a:p>
        </p:txBody>
      </p:sp>
      <p:pic>
        <p:nvPicPr>
          <p:cNvPr id="2" name="Picture 1" descr="Timeline&#10;&#10;Description automatically generated">
            <a:extLst>
              <a:ext uri="{FF2B5EF4-FFF2-40B4-BE49-F238E27FC236}">
                <a16:creationId xmlns:a16="http://schemas.microsoft.com/office/drawing/2014/main" id="{5E581E8E-130B-5C79-1159-59E33356FD3F}"/>
              </a:ext>
            </a:extLst>
          </p:cNvPr>
          <p:cNvPicPr>
            <a:picLocks noChangeAspect="1"/>
          </p:cNvPicPr>
          <p:nvPr/>
        </p:nvPicPr>
        <p:blipFill>
          <a:blip r:embed="rId3"/>
          <a:stretch>
            <a:fillRect/>
          </a:stretch>
        </p:blipFill>
        <p:spPr>
          <a:xfrm>
            <a:off x="-1758" y="3412828"/>
            <a:ext cx="12171995" cy="2325424"/>
          </a:xfrm>
          <a:prstGeom prst="rect">
            <a:avLst/>
          </a:prstGeom>
        </p:spPr>
      </p:pic>
      <p:cxnSp>
        <p:nvCxnSpPr>
          <p:cNvPr id="6" name="Straight Connector 5">
            <a:extLst>
              <a:ext uri="{FF2B5EF4-FFF2-40B4-BE49-F238E27FC236}">
                <a16:creationId xmlns:a16="http://schemas.microsoft.com/office/drawing/2014/main" id="{F50B236E-9763-8B3C-FEB8-312F70376037}"/>
              </a:ext>
            </a:extLst>
          </p:cNvPr>
          <p:cNvCxnSpPr>
            <a:cxnSpLocks/>
          </p:cNvCxnSpPr>
          <p:nvPr/>
        </p:nvCxnSpPr>
        <p:spPr>
          <a:xfrm flipH="1">
            <a:off x="10529888" y="2694212"/>
            <a:ext cx="920585" cy="89266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2D5B2D7-198B-271B-4982-560421B04F24}"/>
              </a:ext>
            </a:extLst>
          </p:cNvPr>
          <p:cNvCxnSpPr>
            <a:cxnSpLocks/>
          </p:cNvCxnSpPr>
          <p:nvPr/>
        </p:nvCxnSpPr>
        <p:spPr>
          <a:xfrm>
            <a:off x="1257300" y="3040626"/>
            <a:ext cx="1972111" cy="546246"/>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E448737-16CB-B873-FA23-7B00BD477B85}"/>
              </a:ext>
            </a:extLst>
          </p:cNvPr>
          <p:cNvSpPr/>
          <p:nvPr/>
        </p:nvSpPr>
        <p:spPr>
          <a:xfrm>
            <a:off x="5043488" y="4255525"/>
            <a:ext cx="1785937" cy="3857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cxnSp>
        <p:nvCxnSpPr>
          <p:cNvPr id="13" name="Straight Arrow Connector 12">
            <a:extLst>
              <a:ext uri="{FF2B5EF4-FFF2-40B4-BE49-F238E27FC236}">
                <a16:creationId xmlns:a16="http://schemas.microsoft.com/office/drawing/2014/main" id="{572E31DC-EFC4-25B2-4685-9862CD8D8D24}"/>
              </a:ext>
            </a:extLst>
          </p:cNvPr>
          <p:cNvCxnSpPr>
            <a:cxnSpLocks/>
            <a:stCxn id="11" idx="0"/>
            <a:endCxn id="14" idx="2"/>
          </p:cNvCxnSpPr>
          <p:nvPr/>
        </p:nvCxnSpPr>
        <p:spPr>
          <a:xfrm flipH="1" flipV="1">
            <a:off x="5893595" y="3163179"/>
            <a:ext cx="0" cy="1092346"/>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68EC63A-554B-CF80-0D23-0FF7E39CCDD7}"/>
              </a:ext>
            </a:extLst>
          </p:cNvPr>
          <p:cNvSpPr txBox="1"/>
          <p:nvPr/>
        </p:nvSpPr>
        <p:spPr>
          <a:xfrm>
            <a:off x="5221650" y="2793847"/>
            <a:ext cx="1343890" cy="369332"/>
          </a:xfrm>
          <a:prstGeom prst="rect">
            <a:avLst/>
          </a:prstGeom>
          <a:noFill/>
        </p:spPr>
        <p:txBody>
          <a:bodyPr wrap="square" rtlCol="0">
            <a:spAutoFit/>
          </a:bodyPr>
          <a:lstStyle/>
          <a:p>
            <a:pPr algn="ctr"/>
            <a:r>
              <a:rPr lang="en-TW" dirty="0"/>
              <a:t>tRNA-Ala</a:t>
            </a:r>
          </a:p>
        </p:txBody>
      </p:sp>
      <p:sp>
        <p:nvSpPr>
          <p:cNvPr id="15" name="Rectangle 14">
            <a:extLst>
              <a:ext uri="{FF2B5EF4-FFF2-40B4-BE49-F238E27FC236}">
                <a16:creationId xmlns:a16="http://schemas.microsoft.com/office/drawing/2014/main" id="{B7A7F2AE-1AE2-B150-1E0D-157DB77E2E76}"/>
              </a:ext>
            </a:extLst>
          </p:cNvPr>
          <p:cNvSpPr/>
          <p:nvPr/>
        </p:nvSpPr>
        <p:spPr>
          <a:xfrm>
            <a:off x="3229411" y="3586872"/>
            <a:ext cx="7300477" cy="2151379"/>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cxnSp>
        <p:nvCxnSpPr>
          <p:cNvPr id="18" name="Straight Connector 17">
            <a:extLst>
              <a:ext uri="{FF2B5EF4-FFF2-40B4-BE49-F238E27FC236}">
                <a16:creationId xmlns:a16="http://schemas.microsoft.com/office/drawing/2014/main" id="{EF30DC68-8F05-A0FA-9EDF-BA76FCBEA050}"/>
              </a:ext>
            </a:extLst>
          </p:cNvPr>
          <p:cNvCxnSpPr>
            <a:cxnSpLocks/>
          </p:cNvCxnSpPr>
          <p:nvPr/>
        </p:nvCxnSpPr>
        <p:spPr>
          <a:xfrm>
            <a:off x="1257300" y="216292"/>
            <a:ext cx="0" cy="284226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C47BB9C-F681-A6CF-B8DB-BF30F4C9B9C0}"/>
              </a:ext>
            </a:extLst>
          </p:cNvPr>
          <p:cNvCxnSpPr>
            <a:cxnSpLocks/>
          </p:cNvCxnSpPr>
          <p:nvPr/>
        </p:nvCxnSpPr>
        <p:spPr>
          <a:xfrm>
            <a:off x="11450473" y="216292"/>
            <a:ext cx="0" cy="247792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6485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0FC016-2CF6-6B41-9944-A67A09A592B9}"/>
              </a:ext>
            </a:extLst>
          </p:cNvPr>
          <p:cNvSpPr txBox="1"/>
          <p:nvPr/>
        </p:nvSpPr>
        <p:spPr>
          <a:xfrm>
            <a:off x="0" y="6119336"/>
            <a:ext cx="12192000" cy="738664"/>
          </a:xfrm>
          <a:prstGeom prst="rect">
            <a:avLst/>
          </a:prstGeom>
          <a:noFill/>
        </p:spPr>
        <p:txBody>
          <a:bodyPr wrap="square" rtlCol="0">
            <a:spAutoFit/>
          </a:bodyPr>
          <a:lstStyle/>
          <a:p>
            <a:r>
              <a:rPr lang="en-TW" sz="1400" b="1" dirty="0"/>
              <a:t>Supplementary Figure S7:</a:t>
            </a:r>
            <a:r>
              <a:rPr lang="en-TW" sz="1400" dirty="0"/>
              <a:t> Distribution of the reads at the </a:t>
            </a:r>
            <a:r>
              <a:rPr lang="en-TW" sz="1400" i="1" dirty="0"/>
              <a:t>IMA1</a:t>
            </a:r>
            <a:r>
              <a:rPr lang="en-TW" sz="1400" dirty="0"/>
              <a:t> (At1g47400) locus in the different genotypes. Reads obtained from the IMA1 Ox lines match the coding sequence, but not the UTRs of the endogenous gene, showing that the reads originate exclusively from the </a:t>
            </a:r>
            <a:r>
              <a:rPr lang="en-TW" sz="1400" i="1" dirty="0"/>
              <a:t>IMA1</a:t>
            </a:r>
            <a:r>
              <a:rPr lang="en-TW" sz="1400" dirty="0"/>
              <a:t> copy transgene. The coding sequence (CDS) and the reads matching it are included in the red box. </a:t>
            </a:r>
          </a:p>
        </p:txBody>
      </p:sp>
      <p:pic>
        <p:nvPicPr>
          <p:cNvPr id="3" name="Picture 2">
            <a:extLst>
              <a:ext uri="{FF2B5EF4-FFF2-40B4-BE49-F238E27FC236}">
                <a16:creationId xmlns:a16="http://schemas.microsoft.com/office/drawing/2014/main" id="{C29EEAF5-D0BE-9E4F-8CD4-178E29EC4EC8}"/>
              </a:ext>
            </a:extLst>
          </p:cNvPr>
          <p:cNvPicPr>
            <a:picLocks noChangeAspect="1"/>
          </p:cNvPicPr>
          <p:nvPr/>
        </p:nvPicPr>
        <p:blipFill rotWithShape="1">
          <a:blip r:embed="rId2"/>
          <a:srcRect t="23710"/>
          <a:stretch/>
        </p:blipFill>
        <p:spPr>
          <a:xfrm>
            <a:off x="0" y="2541180"/>
            <a:ext cx="12192000" cy="2576337"/>
          </a:xfrm>
          <a:prstGeom prst="rect">
            <a:avLst/>
          </a:prstGeom>
        </p:spPr>
      </p:pic>
      <p:sp>
        <p:nvSpPr>
          <p:cNvPr id="2" name="Rectangle 1">
            <a:extLst>
              <a:ext uri="{FF2B5EF4-FFF2-40B4-BE49-F238E27FC236}">
                <a16:creationId xmlns:a16="http://schemas.microsoft.com/office/drawing/2014/main" id="{AFEF78A1-23FE-3348-DB71-B233C177F325}"/>
              </a:ext>
            </a:extLst>
          </p:cNvPr>
          <p:cNvSpPr/>
          <p:nvPr/>
        </p:nvSpPr>
        <p:spPr>
          <a:xfrm>
            <a:off x="3467100" y="3009900"/>
            <a:ext cx="3543300" cy="2197099"/>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spTree>
    <p:extLst>
      <p:ext uri="{BB962C8B-B14F-4D97-AF65-F5344CB8AC3E}">
        <p14:creationId xmlns:p14="http://schemas.microsoft.com/office/powerpoint/2010/main" val="2378280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0FC016-2CF6-6B41-9944-A67A09A592B9}"/>
              </a:ext>
            </a:extLst>
          </p:cNvPr>
          <p:cNvSpPr txBox="1"/>
          <p:nvPr/>
        </p:nvSpPr>
        <p:spPr>
          <a:xfrm>
            <a:off x="0" y="6105604"/>
            <a:ext cx="12192000" cy="738664"/>
          </a:xfrm>
          <a:prstGeom prst="rect">
            <a:avLst/>
          </a:prstGeom>
          <a:noFill/>
        </p:spPr>
        <p:txBody>
          <a:bodyPr wrap="square" rtlCol="0">
            <a:spAutoFit/>
          </a:bodyPr>
          <a:lstStyle/>
          <a:p>
            <a:r>
              <a:rPr lang="en-TW" sz="1400" b="1" dirty="0"/>
              <a:t>Supplementary Figure S8: </a:t>
            </a:r>
            <a:r>
              <a:rPr lang="en-TW" sz="1400" i="1" dirty="0"/>
              <a:t>IMA3</a:t>
            </a:r>
            <a:r>
              <a:rPr lang="en-TW" sz="1400" dirty="0"/>
              <a:t> (At2g30766) 3’UTR overlaps the 3’end of the </a:t>
            </a:r>
            <a:r>
              <a:rPr lang="en-TW" sz="1400" i="1" dirty="0"/>
              <a:t>CYP71A13</a:t>
            </a:r>
            <a:r>
              <a:rPr lang="en-TW" sz="1400" dirty="0"/>
              <a:t> transcript (At2g30770). Gu et al. [38] identified a small RNA produced by the cleavage of a tRNA-Ala and targeting this overlapping sequence. The tRNA-Ala produced by the AtCg01190 and AtCg00940 loci also contain a similar sequence, suggesting they might also produce small RNAs targeting IMA3 transcripts. </a:t>
            </a:r>
          </a:p>
        </p:txBody>
      </p:sp>
      <p:pic>
        <p:nvPicPr>
          <p:cNvPr id="5" name="Picture 4">
            <a:extLst>
              <a:ext uri="{FF2B5EF4-FFF2-40B4-BE49-F238E27FC236}">
                <a16:creationId xmlns:a16="http://schemas.microsoft.com/office/drawing/2014/main" id="{50268402-097D-73E1-BD4D-B6FF2B45D24D}"/>
              </a:ext>
            </a:extLst>
          </p:cNvPr>
          <p:cNvPicPr>
            <a:picLocks noChangeAspect="1"/>
          </p:cNvPicPr>
          <p:nvPr/>
        </p:nvPicPr>
        <p:blipFill>
          <a:blip r:embed="rId3"/>
          <a:stretch>
            <a:fillRect/>
          </a:stretch>
        </p:blipFill>
        <p:spPr>
          <a:xfrm>
            <a:off x="0" y="26432"/>
            <a:ext cx="12192000" cy="2277105"/>
          </a:xfrm>
          <a:prstGeom prst="rect">
            <a:avLst/>
          </a:prstGeom>
        </p:spPr>
      </p:pic>
      <p:sp>
        <p:nvSpPr>
          <p:cNvPr id="7" name="TextBox 6">
            <a:extLst>
              <a:ext uri="{FF2B5EF4-FFF2-40B4-BE49-F238E27FC236}">
                <a16:creationId xmlns:a16="http://schemas.microsoft.com/office/drawing/2014/main" id="{6AAA81CC-276E-416C-980A-0D3FF91F0D7C}"/>
              </a:ext>
            </a:extLst>
          </p:cNvPr>
          <p:cNvSpPr txBox="1"/>
          <p:nvPr/>
        </p:nvSpPr>
        <p:spPr>
          <a:xfrm>
            <a:off x="0" y="2543156"/>
            <a:ext cx="12192000" cy="1754326"/>
          </a:xfrm>
          <a:prstGeom prst="rect">
            <a:avLst/>
          </a:prstGeom>
          <a:noFill/>
        </p:spPr>
        <p:txBody>
          <a:bodyPr wrap="square">
            <a:spAutoFit/>
          </a:bodyPr>
          <a:lstStyle/>
          <a:p>
            <a:r>
              <a:rPr lang="en-US" u="none" strike="noStrike" dirty="0">
                <a:solidFill>
                  <a:srgbClr val="FF0000"/>
                </a:solidFill>
                <a:effectLst/>
              </a:rPr>
              <a:t>tgttgcatagcataacaaggtgaaagagaaaacatg</a:t>
            </a:r>
            <a:r>
              <a:rPr lang="en-US" u="none" strike="noStrike" dirty="0">
                <a:solidFill>
                  <a:schemeClr val="bg1"/>
                </a:solidFill>
                <a:effectLst/>
                <a:highlight>
                  <a:srgbClr val="0000FF"/>
                </a:highlight>
              </a:rPr>
              <a:t>TTA</a:t>
            </a:r>
            <a:r>
              <a:rPr lang="en-US" u="none" strike="noStrike" dirty="0">
                <a:solidFill>
                  <a:srgbClr val="FFA500"/>
                </a:solidFill>
                <a:effectLst/>
              </a:rPr>
              <a:t>CACAACCGAAGATGGAAATGCAATGAGAGGGAATTTGCGGCAAACATCGATACCAATGGCTTCAGTTAGATCAGGTTGATCCCCATTTGGTCCAGCCTCTACCCTCCAGTCAAATCGGCCTACAAGGTTGGCCACTGTCACCTCTGCCAGACCCAAAGCAAGATTTATCCCGGGGCATATCCTTCTCCCTGATCCGAA</a:t>
            </a:r>
            <a:r>
              <a:rPr lang="en-US" b="1" u="none" strike="noStrike" dirty="0">
                <a:solidFill>
                  <a:srgbClr val="FFA500"/>
                </a:solidFill>
                <a:effectLst/>
              </a:rPr>
              <a:t>TGGGATGTAGTTCAGATTT</a:t>
            </a:r>
            <a:r>
              <a:rPr lang="en-US" u="none" strike="noStrike" dirty="0">
                <a:solidFill>
                  <a:srgbClr val="FFA500"/>
                </a:solidFill>
                <a:effectLst/>
              </a:rPr>
              <a:t>TTTCCGTGATAATCTAAACCTGAATCTAAGTGTCTCTCCGGTTTGAATTCTTCAGCATCCGGTCCCCATATCGCAGTGTCTCGTTGGATCGCCCAAGCATTGATTATCAC</a:t>
            </a:r>
            <a:r>
              <a:rPr lang="en-US" u="none" strike="noStrike" dirty="0">
                <a:solidFill>
                  <a:srgbClr val="9966FF"/>
                </a:solidFill>
                <a:effectLst/>
              </a:rPr>
              <a:t>ctagacatggttccaatacaatttaaccgaaatcattagctatgtatgtatcaacaggatggtaaataatttttaagatttatagctaatacccttttttaagtaaccaaatttggcaaacatatttttttactgtataaccatgactaattaagaggtatatatgtaaagttatgtgtgaactgctagggtaaattcttgcaaatgataattaaccgtgataaaaataattttgaaattat</a:t>
            </a:r>
            <a:endParaRPr lang="en-TW" dirty="0"/>
          </a:p>
        </p:txBody>
      </p:sp>
      <p:cxnSp>
        <p:nvCxnSpPr>
          <p:cNvPr id="8" name="Straight Connector 7">
            <a:extLst>
              <a:ext uri="{FF2B5EF4-FFF2-40B4-BE49-F238E27FC236}">
                <a16:creationId xmlns:a16="http://schemas.microsoft.com/office/drawing/2014/main" id="{29E78D5D-13DF-73BC-36F2-8410D5F685E0}"/>
              </a:ext>
            </a:extLst>
          </p:cNvPr>
          <p:cNvCxnSpPr>
            <a:cxnSpLocks/>
          </p:cNvCxnSpPr>
          <p:nvPr/>
        </p:nvCxnSpPr>
        <p:spPr>
          <a:xfrm>
            <a:off x="9550235" y="215246"/>
            <a:ext cx="0" cy="1856423"/>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A1987BF-8BDD-8BA3-5758-A8A3C6EC7EA1}"/>
              </a:ext>
            </a:extLst>
          </p:cNvPr>
          <p:cNvCxnSpPr>
            <a:cxnSpLocks/>
          </p:cNvCxnSpPr>
          <p:nvPr/>
        </p:nvCxnSpPr>
        <p:spPr>
          <a:xfrm>
            <a:off x="8659647" y="215246"/>
            <a:ext cx="0" cy="1856423"/>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B76407E-48E1-C809-7FF9-2D2666B54B4A}"/>
              </a:ext>
            </a:extLst>
          </p:cNvPr>
          <p:cNvCxnSpPr>
            <a:cxnSpLocks/>
          </p:cNvCxnSpPr>
          <p:nvPr/>
        </p:nvCxnSpPr>
        <p:spPr>
          <a:xfrm flipH="1">
            <a:off x="114300" y="2071669"/>
            <a:ext cx="8545347" cy="501581"/>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89A60F0-AED5-BF6A-143A-0DAA74F45257}"/>
              </a:ext>
            </a:extLst>
          </p:cNvPr>
          <p:cNvCxnSpPr>
            <a:cxnSpLocks/>
          </p:cNvCxnSpPr>
          <p:nvPr/>
        </p:nvCxnSpPr>
        <p:spPr>
          <a:xfrm>
            <a:off x="9550234" y="2041575"/>
            <a:ext cx="2394116" cy="501581"/>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E59FF213-7777-6B52-D612-C26E526CAA83}"/>
              </a:ext>
            </a:extLst>
          </p:cNvPr>
          <p:cNvSpPr/>
          <p:nvPr/>
        </p:nvSpPr>
        <p:spPr>
          <a:xfrm>
            <a:off x="4814888" y="3143228"/>
            <a:ext cx="2386012" cy="2571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sp>
        <p:nvSpPr>
          <p:cNvPr id="25" name="TextBox 24">
            <a:extLst>
              <a:ext uri="{FF2B5EF4-FFF2-40B4-BE49-F238E27FC236}">
                <a16:creationId xmlns:a16="http://schemas.microsoft.com/office/drawing/2014/main" id="{F4089965-6554-E962-4F51-2784408A549C}"/>
              </a:ext>
            </a:extLst>
          </p:cNvPr>
          <p:cNvSpPr txBox="1"/>
          <p:nvPr/>
        </p:nvSpPr>
        <p:spPr>
          <a:xfrm>
            <a:off x="4211367" y="4371137"/>
            <a:ext cx="3257549" cy="369332"/>
          </a:xfrm>
          <a:prstGeom prst="rect">
            <a:avLst/>
          </a:prstGeom>
          <a:noFill/>
        </p:spPr>
        <p:txBody>
          <a:bodyPr wrap="square" rtlCol="0">
            <a:spAutoFit/>
          </a:bodyPr>
          <a:lstStyle/>
          <a:p>
            <a:pPr algn="ctr"/>
            <a:r>
              <a:rPr lang="en-TW" dirty="0"/>
              <a:t>Complementary to tsRNA-Ala</a:t>
            </a:r>
          </a:p>
        </p:txBody>
      </p:sp>
      <p:grpSp>
        <p:nvGrpSpPr>
          <p:cNvPr id="2" name="Group 1">
            <a:extLst>
              <a:ext uri="{FF2B5EF4-FFF2-40B4-BE49-F238E27FC236}">
                <a16:creationId xmlns:a16="http://schemas.microsoft.com/office/drawing/2014/main" id="{FB8298D6-4172-C71F-DA94-B3933662E295}"/>
              </a:ext>
            </a:extLst>
          </p:cNvPr>
          <p:cNvGrpSpPr/>
          <p:nvPr/>
        </p:nvGrpSpPr>
        <p:grpSpPr>
          <a:xfrm>
            <a:off x="917576" y="4669989"/>
            <a:ext cx="10144124" cy="1440570"/>
            <a:chOff x="2047876" y="4669989"/>
            <a:chExt cx="10144124" cy="1440570"/>
          </a:xfrm>
        </p:grpSpPr>
        <p:sp>
          <p:nvSpPr>
            <p:cNvPr id="36" name="Rectangle 35">
              <a:extLst>
                <a:ext uri="{FF2B5EF4-FFF2-40B4-BE49-F238E27FC236}">
                  <a16:creationId xmlns:a16="http://schemas.microsoft.com/office/drawing/2014/main" id="{D0945E06-3FAF-2EB0-61EC-6EA6C6C924FB}"/>
                </a:ext>
              </a:extLst>
            </p:cNvPr>
            <p:cNvSpPr/>
            <p:nvPr/>
          </p:nvSpPr>
          <p:spPr>
            <a:xfrm>
              <a:off x="4440218" y="4927164"/>
              <a:ext cx="111512" cy="809829"/>
            </a:xfrm>
            <a:prstGeom prst="rect">
              <a:avLst/>
            </a:prstGeom>
            <a:solidFill>
              <a:schemeClr val="accent4">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sp>
          <p:nvSpPr>
            <p:cNvPr id="35" name="Rectangle 34">
              <a:extLst>
                <a:ext uri="{FF2B5EF4-FFF2-40B4-BE49-F238E27FC236}">
                  <a16:creationId xmlns:a16="http://schemas.microsoft.com/office/drawing/2014/main" id="{7357F003-F1F8-87F7-3243-D2ACF9AB62D5}"/>
                </a:ext>
              </a:extLst>
            </p:cNvPr>
            <p:cNvSpPr/>
            <p:nvPr/>
          </p:nvSpPr>
          <p:spPr>
            <a:xfrm>
              <a:off x="6152249" y="4941287"/>
              <a:ext cx="205688" cy="809829"/>
            </a:xfrm>
            <a:prstGeom prst="rect">
              <a:avLst/>
            </a:prstGeom>
            <a:solidFill>
              <a:schemeClr val="accent4">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sp>
          <p:nvSpPr>
            <p:cNvPr id="34" name="Rectangle 33">
              <a:extLst>
                <a:ext uri="{FF2B5EF4-FFF2-40B4-BE49-F238E27FC236}">
                  <a16:creationId xmlns:a16="http://schemas.microsoft.com/office/drawing/2014/main" id="{B37D365E-A1C5-87F6-05A7-F01AD69BB643}"/>
                </a:ext>
              </a:extLst>
            </p:cNvPr>
            <p:cNvSpPr/>
            <p:nvPr/>
          </p:nvSpPr>
          <p:spPr>
            <a:xfrm>
              <a:off x="5946562" y="4936951"/>
              <a:ext cx="111512" cy="809829"/>
            </a:xfrm>
            <a:prstGeom prst="rect">
              <a:avLst/>
            </a:prstGeom>
            <a:solidFill>
              <a:schemeClr val="accent4">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sp>
          <p:nvSpPr>
            <p:cNvPr id="33" name="Rectangle 32">
              <a:extLst>
                <a:ext uri="{FF2B5EF4-FFF2-40B4-BE49-F238E27FC236}">
                  <a16:creationId xmlns:a16="http://schemas.microsoft.com/office/drawing/2014/main" id="{C1DC26E8-4DE9-7670-5428-A066462CD642}"/>
                </a:ext>
              </a:extLst>
            </p:cNvPr>
            <p:cNvSpPr/>
            <p:nvPr/>
          </p:nvSpPr>
          <p:spPr>
            <a:xfrm>
              <a:off x="5449228" y="4943892"/>
              <a:ext cx="111512" cy="809829"/>
            </a:xfrm>
            <a:prstGeom prst="rect">
              <a:avLst/>
            </a:prstGeom>
            <a:solidFill>
              <a:schemeClr val="accent4">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sp>
          <p:nvSpPr>
            <p:cNvPr id="30" name="Rectangle 29">
              <a:extLst>
                <a:ext uri="{FF2B5EF4-FFF2-40B4-BE49-F238E27FC236}">
                  <a16:creationId xmlns:a16="http://schemas.microsoft.com/office/drawing/2014/main" id="{0D50E7D9-08FF-0BE3-2798-4BD010A63537}"/>
                </a:ext>
              </a:extLst>
            </p:cNvPr>
            <p:cNvSpPr/>
            <p:nvPr/>
          </p:nvSpPr>
          <p:spPr>
            <a:xfrm>
              <a:off x="5034776" y="4943892"/>
              <a:ext cx="111512" cy="809829"/>
            </a:xfrm>
            <a:prstGeom prst="rect">
              <a:avLst/>
            </a:prstGeom>
            <a:solidFill>
              <a:schemeClr val="accent4">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pic>
          <p:nvPicPr>
            <p:cNvPr id="28" name="Picture 27">
              <a:extLst>
                <a:ext uri="{FF2B5EF4-FFF2-40B4-BE49-F238E27FC236}">
                  <a16:creationId xmlns:a16="http://schemas.microsoft.com/office/drawing/2014/main" id="{294F3585-B403-7308-50A3-DFE541BD6D55}"/>
                </a:ext>
              </a:extLst>
            </p:cNvPr>
            <p:cNvPicPr>
              <a:picLocks noChangeAspect="1"/>
            </p:cNvPicPr>
            <p:nvPr/>
          </p:nvPicPr>
          <p:blipFill rotWithShape="1">
            <a:blip r:embed="rId4"/>
            <a:srcRect l="5088" t="7210" r="12445" b="84013"/>
            <a:stretch/>
          </p:blipFill>
          <p:spPr>
            <a:xfrm>
              <a:off x="2047876" y="4669989"/>
              <a:ext cx="10144124" cy="1397427"/>
            </a:xfrm>
            <a:prstGeom prst="rect">
              <a:avLst/>
            </a:prstGeom>
          </p:spPr>
        </p:pic>
        <p:sp>
          <p:nvSpPr>
            <p:cNvPr id="29" name="Rectangle 28">
              <a:extLst>
                <a:ext uri="{FF2B5EF4-FFF2-40B4-BE49-F238E27FC236}">
                  <a16:creationId xmlns:a16="http://schemas.microsoft.com/office/drawing/2014/main" id="{E9863D9E-22E0-66A4-5668-1FFD9145B7ED}"/>
                </a:ext>
              </a:extLst>
            </p:cNvPr>
            <p:cNvSpPr/>
            <p:nvPr/>
          </p:nvSpPr>
          <p:spPr>
            <a:xfrm>
              <a:off x="4410306" y="4927164"/>
              <a:ext cx="1947631" cy="11833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W"/>
            </a:p>
          </p:txBody>
        </p:sp>
      </p:grpSp>
      <p:sp>
        <p:nvSpPr>
          <p:cNvPr id="37" name="TextBox 36">
            <a:extLst>
              <a:ext uri="{FF2B5EF4-FFF2-40B4-BE49-F238E27FC236}">
                <a16:creationId xmlns:a16="http://schemas.microsoft.com/office/drawing/2014/main" id="{A8E11DD4-4C51-84BF-CBAE-7C502C7A6161}"/>
              </a:ext>
            </a:extLst>
          </p:cNvPr>
          <p:cNvSpPr txBox="1"/>
          <p:nvPr/>
        </p:nvSpPr>
        <p:spPr>
          <a:xfrm>
            <a:off x="3647014" y="2279189"/>
            <a:ext cx="5216157" cy="369332"/>
          </a:xfrm>
          <a:prstGeom prst="rect">
            <a:avLst/>
          </a:prstGeom>
          <a:noFill/>
        </p:spPr>
        <p:txBody>
          <a:bodyPr wrap="square" rtlCol="0">
            <a:spAutoFit/>
          </a:bodyPr>
          <a:lstStyle/>
          <a:p>
            <a:pPr algn="ctr"/>
            <a:r>
              <a:rPr lang="en-TW" dirty="0"/>
              <a:t>At2g30766 and At2g30770 overlapping region</a:t>
            </a:r>
          </a:p>
        </p:txBody>
      </p:sp>
      <p:cxnSp>
        <p:nvCxnSpPr>
          <p:cNvPr id="6" name="Straight Arrow Connector 5">
            <a:extLst>
              <a:ext uri="{FF2B5EF4-FFF2-40B4-BE49-F238E27FC236}">
                <a16:creationId xmlns:a16="http://schemas.microsoft.com/office/drawing/2014/main" id="{057FEDE5-A689-8E83-FC30-5648B6F99C42}"/>
              </a:ext>
            </a:extLst>
          </p:cNvPr>
          <p:cNvCxnSpPr>
            <a:cxnSpLocks/>
          </p:cNvCxnSpPr>
          <p:nvPr/>
        </p:nvCxnSpPr>
        <p:spPr>
          <a:xfrm>
            <a:off x="5827442" y="3452475"/>
            <a:ext cx="0" cy="944062"/>
          </a:xfrm>
          <a:prstGeom prst="straightConnector1">
            <a:avLst/>
          </a:prstGeom>
          <a:ln w="25400">
            <a:solidFill>
              <a:srgbClr val="FF0000"/>
            </a:solidFill>
            <a:prstDash val="solid"/>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10856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2700">
          <a:solidFill>
            <a:srgbClr val="FF0000"/>
          </a:solidFill>
          <a:prstDash val="dash"/>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5398</TotalTime>
  <Words>371</Words>
  <Application>Microsoft Macintosh PowerPoint</Application>
  <PresentationFormat>Widescreen</PresentationFormat>
  <Paragraphs>16</Paragraphs>
  <Slides>8</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 Grillet</dc:creator>
  <cp:lastModifiedBy>Louis Grillet</cp:lastModifiedBy>
  <cp:revision>265</cp:revision>
  <dcterms:created xsi:type="dcterms:W3CDTF">2021-02-25T02:34:52Z</dcterms:created>
  <dcterms:modified xsi:type="dcterms:W3CDTF">2023-01-10T15:37:28Z</dcterms:modified>
</cp:coreProperties>
</file>