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4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0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538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07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091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18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874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50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52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68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41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031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4610B-44AE-445B-B12D-2622464053F2}" type="datetimeFigureOut">
              <a:rPr kumimoji="1" lang="ja-JP" altLang="en-US" smtClean="0"/>
              <a:t>2021/2/19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2E04B-9EF7-4D22-977D-90C6A897EC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91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0E7A47-A9DA-4B33-90FB-F1C8A84A4617}"/>
              </a:ext>
            </a:extLst>
          </p:cNvPr>
          <p:cNvSpPr txBox="1"/>
          <p:nvPr/>
        </p:nvSpPr>
        <p:spPr>
          <a:xfrm>
            <a:off x="1" y="0"/>
            <a:ext cx="6858000" cy="931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100" b="1" dirty="0">
                <a:solidFill>
                  <a:srgbClr val="000000"/>
                </a:solidFill>
                <a:cs typeface="Arial" panose="020B0604020202020204" pitchFamily="34" charset="0"/>
              </a:rPr>
              <a:t>SIMULATOR SICKNESS QUESTIONNAIRE </a:t>
            </a:r>
            <a:endParaRPr lang="en-US" altLang="ja-JP" sz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Instructions : Circle how much each symptom below is affecting you right now. </a:t>
            </a:r>
          </a:p>
          <a:p>
            <a:pPr algn="ctr"/>
            <a:endParaRPr lang="en-US" altLang="ja-JP" sz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1. General discomfort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2. Fatigue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3. Headache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4. Eye strain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5. Difficulty focusing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6. Increased Salivation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7. Sweating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8. Nausea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9. Difficulty concentrating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10. Fullness of the Head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11. Blurred vision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u="sng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12. Dizziness with eyes open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13. Dizziness with eyes closed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14. Vertigo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en-US" altLang="ja-JP" sz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15. Stomach awareness </a:t>
            </a:r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 	</a:t>
            </a:r>
          </a:p>
          <a:p>
            <a:pPr defTabSz="1307306"/>
            <a:endParaRPr lang="ja-JP" altLang="en-US" sz="1200" dirty="0">
              <a:cs typeface="Arial" panose="020B0604020202020204" pitchFamily="34" charset="0"/>
            </a:endParaRPr>
          </a:p>
          <a:p>
            <a:pPr defTabSz="1307306"/>
            <a:r>
              <a:rPr lang="en-US" altLang="ja-JP" sz="1200" u="sng" dirty="0">
                <a:solidFill>
                  <a:srgbClr val="000000"/>
                </a:solidFill>
                <a:cs typeface="Arial" panose="020B0604020202020204" pitchFamily="34" charset="0"/>
              </a:rPr>
              <a:t>16. Burping </a:t>
            </a:r>
          </a:p>
          <a:p>
            <a:pPr defTabSz="1307306"/>
            <a:r>
              <a:rPr lang="en-US" altLang="ja-JP" sz="1200" dirty="0">
                <a:solidFill>
                  <a:srgbClr val="000000"/>
                </a:solidFill>
                <a:cs typeface="Arial" panose="020B0604020202020204" pitchFamily="34" charset="0"/>
              </a:rPr>
              <a:t>	None 	Slight 	Moderate 	Severe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7736056-E80B-43E7-A98B-E0ABB3CDD621}"/>
              </a:ext>
            </a:extLst>
          </p:cNvPr>
          <p:cNvSpPr txBox="1"/>
          <p:nvPr/>
        </p:nvSpPr>
        <p:spPr>
          <a:xfrm>
            <a:off x="1" y="9598223"/>
            <a:ext cx="4479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Supplementary Figure 2 Simulator Sickness Questionnaire</a:t>
            </a:r>
            <a:endParaRPr kumimoji="1" lang="fr-FR" altLang="ja-JP" sz="1400" b="1" dirty="0"/>
          </a:p>
        </p:txBody>
      </p:sp>
    </p:spTree>
    <p:extLst>
      <p:ext uri="{BB962C8B-B14F-4D97-AF65-F5344CB8AC3E}">
        <p14:creationId xmlns:p14="http://schemas.microsoft.com/office/powerpoint/2010/main" val="4280835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231</Words>
  <Application>Microsoft Office PowerPoint</Application>
  <PresentationFormat>A4 210 x 297 mm</PresentationFormat>
  <Paragraphs>51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高田亮</dc:creator>
  <cp:lastModifiedBy>高田亮</cp:lastModifiedBy>
  <cp:revision>5</cp:revision>
  <dcterms:created xsi:type="dcterms:W3CDTF">2021-02-19T07:42:56Z</dcterms:created>
  <dcterms:modified xsi:type="dcterms:W3CDTF">2021-02-19T08:22:45Z</dcterms:modified>
</cp:coreProperties>
</file>