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3"/>
    <p:sldId id="262" r:id="rId4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3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B7ED-3F17-48B2-B613-F6539F33FD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4660-D360-4581-92F5-B8315F04908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B7ED-3F17-48B2-B613-F6539F33FD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4660-D360-4581-92F5-B8315F04908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B7ED-3F17-48B2-B613-F6539F33FD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4660-D360-4581-92F5-B8315F04908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B7ED-3F17-48B2-B613-F6539F33FD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4660-D360-4581-92F5-B8315F04908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B7ED-3F17-48B2-B613-F6539F33FD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4660-D360-4581-92F5-B8315F04908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B7ED-3F17-48B2-B613-F6539F33FD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4660-D360-4581-92F5-B8315F04908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B7ED-3F17-48B2-B613-F6539F33FD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4660-D360-4581-92F5-B8315F04908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B7ED-3F17-48B2-B613-F6539F33FD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4660-D360-4581-92F5-B8315F04908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B7ED-3F17-48B2-B613-F6539F33FD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4660-D360-4581-92F5-B8315F04908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B7ED-3F17-48B2-B613-F6539F33FD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4660-D360-4581-92F5-B8315F04908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B7ED-3F17-48B2-B613-F6539F33FD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F4660-D360-4581-92F5-B8315F04908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0B7ED-3F17-48B2-B613-F6539F33FD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F4660-D360-4581-92F5-B8315F04908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498090" y="408305"/>
            <a:ext cx="7196455" cy="60413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594100" y="370840"/>
            <a:ext cx="7452995" cy="611568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PP_MARK_KEY" val="d9a0fd17-5cdd-43fa-9bec-ed9cef286214"/>
  <p:tag name="COMMONDATA" val="eyJoZGlkIjoiNDI1NGQ4MDY4NjMxYWVlMzc3ODM2NDE0MmU1ODUxYzY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Arial Unicode MS</vt:lpstr>
      <vt:lpstr>等线 Light</vt:lpstr>
      <vt:lpstr>等线</vt:lpstr>
      <vt:lpstr>Calibri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 Z</dc:creator>
  <cp:lastModifiedBy>周臻</cp:lastModifiedBy>
  <cp:revision>9</cp:revision>
  <dcterms:created xsi:type="dcterms:W3CDTF">2022-12-01T15:47:00Z</dcterms:created>
  <dcterms:modified xsi:type="dcterms:W3CDTF">2022-12-17T12:37:43Z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312FA8E95A684370B99A88C94E4EAAFC</vt:lpwstr>
  </property>
  <property fmtid="{D5CDD505-2E9C-101B-9397-08002B2CF9AE}" pid="3" name="KSOProductBuildVer">
    <vt:lpwstr>2052-11.1.0.12980</vt:lpwstr>
  </property>
</Properties>
</file>