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62" r:id="rId4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0CB91-26F3-4DE5-8AF2-B52F6BCF3D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A9C56-8322-427E-A47B-F156E62B926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26465" y="466725"/>
            <a:ext cx="10339705" cy="6000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379855" y="497840"/>
            <a:ext cx="10026015" cy="586295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PP_MARK_KEY" val="ee16e17e-ca4c-4bce-ab72-d5997f6e4b02"/>
  <p:tag name="COMMONDATA" val="eyJoZGlkIjoiNDI1NGQ4MDY4NjMxYWVlMzc3ODM2NDE0MmU1ODUxYz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等线 Light</vt:lpstr>
      <vt:lpstr>等线</vt:lpstr>
      <vt:lpstr>Calibri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 Z</dc:creator>
  <cp:lastModifiedBy>周臻</cp:lastModifiedBy>
  <cp:revision>9</cp:revision>
  <dcterms:created xsi:type="dcterms:W3CDTF">2022-12-01T15:46:00Z</dcterms:created>
  <dcterms:modified xsi:type="dcterms:W3CDTF">2022-12-17T12:35:35Z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AA978F71A4A24FD89AD0B7C5A8F8824F</vt:lpwstr>
  </property>
  <property fmtid="{D5CDD505-2E9C-101B-9397-08002B2CF9AE}" pid="3" name="KSOProductBuildVer">
    <vt:lpwstr>2052-11.1.0.12980</vt:lpwstr>
  </property>
</Properties>
</file>