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2" r:id="rId3"/>
  </p:sldIdLst>
  <p:sldSz cx="12192000" cy="6858000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90" d="100"/>
          <a:sy n="90" d="100"/>
        </p:scale>
        <p:origin x="87" y="9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2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4723-F63A-41C4-9304-C08B0C01773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F4FE0-35EC-4280-B0F4-B364B3E856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4723-F63A-41C4-9304-C08B0C01773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F4FE0-35EC-4280-B0F4-B364B3E856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4723-F63A-41C4-9304-C08B0C01773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F4FE0-35EC-4280-B0F4-B364B3E856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4723-F63A-41C4-9304-C08B0C01773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F4FE0-35EC-4280-B0F4-B364B3E856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4723-F63A-41C4-9304-C08B0C01773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F4FE0-35EC-4280-B0F4-B364B3E856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4723-F63A-41C4-9304-C08B0C01773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F4FE0-35EC-4280-B0F4-B364B3E856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4723-F63A-41C4-9304-C08B0C01773F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F4FE0-35EC-4280-B0F4-B364B3E856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4723-F63A-41C4-9304-C08B0C01773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F4FE0-35EC-4280-B0F4-B364B3E856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4723-F63A-41C4-9304-C08B0C01773F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F4FE0-35EC-4280-B0F4-B364B3E856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4723-F63A-41C4-9304-C08B0C01773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F4FE0-35EC-4280-B0F4-B364B3E856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4723-F63A-41C4-9304-C08B0C01773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F4FE0-35EC-4280-B0F4-B364B3E856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14723-F63A-41C4-9304-C08B0C01773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F4FE0-35EC-4280-B0F4-B364B3E856F7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731010" y="442595"/>
            <a:ext cx="9830435" cy="597344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PP_MARK_KEY" val="c3586c76-db29-41ac-b80e-e652f56ac39b"/>
  <p:tag name="COMMONDATA" val="eyJoZGlkIjoiNDI1NGQ4MDY4NjMxYWVlMzc3ODM2NDE0MmU1ODUxYzY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微软雅黑</vt:lpstr>
      <vt:lpstr>Arial Unicode MS</vt:lpstr>
      <vt:lpstr>等线 Light</vt:lpstr>
      <vt:lpstr>等线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 Z</dc:creator>
  <cp:lastModifiedBy>周臻</cp:lastModifiedBy>
  <cp:revision>10</cp:revision>
  <dcterms:created xsi:type="dcterms:W3CDTF">2022-12-01T15:47:00Z</dcterms:created>
  <dcterms:modified xsi:type="dcterms:W3CDTF">2022-12-17T12:36:22Z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021EADD07EF74A1D86D8BEAB1958B1A7</vt:lpwstr>
  </property>
  <property fmtid="{D5CDD505-2E9C-101B-9397-08002B2CF9AE}" pid="3" name="KSOProductBuildVer">
    <vt:lpwstr>2052-11.1.0.12980</vt:lpwstr>
  </property>
</Properties>
</file>