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charts/chart30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charts/chart31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charts/chart32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12192000" cy="6858000"/>
  <p:notesSz cx="6858000" cy="9144000"/>
  <p:defaultTextStyle>
    <a:defPPr>
      <a:defRPr lang="en-T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6296"/>
  </p:normalViewPr>
  <p:slideViewPr>
    <p:cSldViewPr snapToGrid="0" snapToObjects="1">
      <p:cViewPr>
        <p:scale>
          <a:sx n="68" d="100"/>
          <a:sy n="68" d="100"/>
        </p:scale>
        <p:origin x="2280" y="1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yiamroong/Library/Mobile%20Documents/com~apple~CloudDocs/parasite%20canine%20in%20blood%20LAB/Result%20conclosion/Realtime%20EA%20real%20sample%20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yiamroong/Library/Mobile%20Documents/com~apple~CloudDocs/parasite%20canine%20in%20blood%20LAB/Result%20conclosion/Realtime%20EA%20real%20sample%20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yiamroong/Library/Mobile%20Documents/com~apple~CloudDocs/parasite%20canine%20in%20blood%20LAB/Result%20conclosion/Realtime%20EA%20real%20sample%20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yiamroong/Library/Mobile%20Documents/com~apple~CloudDocs/parasite%20canine%20in%20blood%20LAB/Result%20conclosion/Realtime%20EA%20real%20sample%20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yiamroong/Library/Mobile%20Documents/com~apple~CloudDocs/parasite%20canine%20in%20blood%20LAB/Result%20conclosion/Realtime%20EA%20real%20sample%20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yiamroong/Library/Mobile%20Documents/com~apple~CloudDocs/parasite%20canine%20in%20blood%20LAB/Result%20conclosion/Realtime%20EA%20real%20sample%20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yiamroong/Library/Mobile%20Documents/com~apple~CloudDocs/parasite%20canine%20in%20blood%20LAB/Result%20conclosion/Realtime%20EA%20real%20sample%20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yiamroong/Library/Mobile%20Documents/com~apple~CloudDocs/parasite%20canine%20in%20blood%20LAB/Result%20conclosion/Realtime%20EA%20real%20sample%20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yiamroong/Library/Mobile%20Documents/com~apple~CloudDocs/parasite%20canine%20in%20blood%20LAB/Result%20conclosion/Realtime%20EA%20real%20sample%20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yiamroong/Library/Mobile%20Documents/com~apple~CloudDocs/parasite%20canine%20in%20blood%20LAB/Result%20conclosion/Realtime%20EA%20real%20sample%20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yiamroong/Library/Mobile%20Documents/com~apple~CloudDocs/parasite%20canine%20in%20blood%20LAB/Result%20conclosion/Realtime%20EA%20real%20sample%20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yiamroong/Library/Mobile%20Documents/com~apple~CloudDocs/parasite%20canine%20in%20blood%20LAB/Result%20conclosion/Realtime%20EA%20real%20sample%20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yiamroong/Library/Mobile%20Documents/com~apple~CloudDocs/parasite%20canine%20in%20blood%20LAB/Result%20conclosion/Realtime%20EA%20real%20sample%20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yiamroong/Library/Mobile%20Documents/com~apple~CloudDocs/parasite%20canine%20in%20blood%20LAB/Result%20conclosion/Realtime%20EA%20real%20sample%20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yiamroong/Library/Mobile%20Documents/com~apple~CloudDocs/parasite%20canine%20in%20blood%20LAB/Result%20conclosion/Realtime%20EA%20real%20sample%20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yiamroong/Library/Mobile%20Documents/com~apple~CloudDocs/parasite%20canine%20in%20blood%20LAB/Result%20conclosion/Realtime%20EA%20real%20sample%20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yiamroong/Library/Mobile%20Documents/com~apple~CloudDocs/parasite%20canine%20in%20blood%20LAB/Result%20conclosion/Realtime%20EA%20real%20sample%20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yiamroong/Library/Mobile%20Documents/com~apple~CloudDocs/parasite%20canine%20in%20blood%20LAB/Result%20conclosion/Realtime%20EA%20real%20sample%20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yiamroong/Library/Mobile%20Documents/com~apple~CloudDocs/parasite%20canine%20in%20blood%20LAB/Result%20conclosion/Realtime%20EA%20real%20sample%20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yiamroong/Library/Mobile%20Documents/com~apple~CloudDocs/parasite%20canine%20in%20blood%20LAB/Result%20conclosion/Realtime%20EA%20real%20sample%20.xlsx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yiamroong/Library/Mobile%20Documents/com~apple~CloudDocs/parasite%20canine%20in%20blood%20LAB/Result%20conclosion/Realtime%20EA%20real%20sample%20.xlsx" TargetMode="External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yiamroong/Library/Mobile%20Documents/com~apple~CloudDocs/parasite%20canine%20in%20blood%20LAB/Result%20conclosion/Realtime%20EA%20real%20sample%20.xlsx" TargetMode="External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yiamroong/Library/Mobile%20Documents/com~apple~CloudDocs/parasite%20canine%20in%20blood%20LAB/Result%20conclosion/Realtime%20EA%20real%20sample%20.xlsx" TargetMode="External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yiamroong/Library/Mobile%20Documents/com~apple~CloudDocs/parasite%20canine%20in%20blood%20LAB/Result%20conclosion/Realtime%20EA%20real%20sample%20.xlsx" TargetMode="External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yiamroong/Library/Mobile%20Documents/com~apple~CloudDocs/parasite%20canine%20in%20blood%20LAB/Result%20conclosion/Realtime%20EA%20real%20sample%20.xlsx" TargetMode="External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yiamroong/Library/Mobile%20Documents/com~apple~CloudDocs/parasite%20canine%20in%20blood%20LAB/Result%20conclosion/Realtime%20EA%20real%20sample%20.xlsx" TargetMode="External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yiamroong/Library/Mobile%20Documents/com~apple~CloudDocs/parasite%20canine%20in%20blood%20LAB/Result%20conclosion/Realtime%20EA%20real%20sample%20.xlsx" TargetMode="External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yiamroong/Library/Mobile%20Documents/com~apple~CloudDocs/parasite%20canine%20in%20blood%20LAB/Result%20conclosion/Realtime%20EA%20real%20sample%20.xlsx" TargetMode="External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yiamroong/Library/Mobile%20Documents/com~apple~CloudDocs/parasite%20canine%20in%20blood%20LAB/Result%20conclosion/Realtime%20EA%20real%20sample%20.xlsx" TargetMode="External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yiamroong/Library/Mobile%20Documents/com~apple~CloudDocs/parasite%20canine%20in%20blood%20LAB/Result%20conclosion/Realtime%20EA%20real%20sample%20.xlsx" TargetMode="External"/><Relationship Id="rId2" Type="http://schemas.microsoft.com/office/2011/relationships/chartColorStyle" Target="colors30.xml"/><Relationship Id="rId1" Type="http://schemas.microsoft.com/office/2011/relationships/chartStyle" Target="style30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yiamroong/Library/Mobile%20Documents/com~apple~CloudDocs/parasite%20canine%20in%20blood%20LAB/Result%20conclosion/Realtime%20EA%20real%20sample%20.xlsx" TargetMode="External"/><Relationship Id="rId2" Type="http://schemas.microsoft.com/office/2011/relationships/chartColorStyle" Target="colors31.xml"/><Relationship Id="rId1" Type="http://schemas.microsoft.com/office/2011/relationships/chartStyle" Target="style31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yiamroong/Library/Mobile%20Documents/com~apple~CloudDocs/parasite%20canine%20in%20blood%20LAB/Result%20conclosion/Realtime%20EA%20real%20sample%20.xlsx" TargetMode="External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A3: </a:t>
            </a:r>
            <a:r>
              <a:rPr lang="en-US" i="1" dirty="0"/>
              <a:t>E. </a:t>
            </a:r>
            <a:r>
              <a:rPr lang="en-US" i="1" dirty="0" err="1"/>
              <a:t>canis</a:t>
            </a:r>
            <a:r>
              <a:rPr lang="en-US" i="1" baseline="0" dirty="0"/>
              <a:t> </a:t>
            </a:r>
            <a:r>
              <a:rPr lang="en-US" baseline="0" dirty="0"/>
              <a:t>positive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TH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E!$B$2:$B$350</c:f>
              <c:numCache>
                <c:formatCode>General</c:formatCode>
                <c:ptCount val="349"/>
                <c:pt idx="0">
                  <c:v>60</c:v>
                </c:pt>
                <c:pt idx="1">
                  <c:v>60.1</c:v>
                </c:pt>
                <c:pt idx="2">
                  <c:v>60.2</c:v>
                </c:pt>
                <c:pt idx="3">
                  <c:v>60.3</c:v>
                </c:pt>
                <c:pt idx="4">
                  <c:v>60.4</c:v>
                </c:pt>
                <c:pt idx="5">
                  <c:v>60.5</c:v>
                </c:pt>
                <c:pt idx="6">
                  <c:v>60.6</c:v>
                </c:pt>
                <c:pt idx="7">
                  <c:v>60.7</c:v>
                </c:pt>
                <c:pt idx="8">
                  <c:v>60.8</c:v>
                </c:pt>
                <c:pt idx="9">
                  <c:v>60.9</c:v>
                </c:pt>
                <c:pt idx="10">
                  <c:v>61</c:v>
                </c:pt>
                <c:pt idx="11">
                  <c:v>61.1</c:v>
                </c:pt>
                <c:pt idx="12">
                  <c:v>61.2</c:v>
                </c:pt>
                <c:pt idx="13">
                  <c:v>61.3</c:v>
                </c:pt>
                <c:pt idx="14">
                  <c:v>61.4</c:v>
                </c:pt>
                <c:pt idx="15">
                  <c:v>61.5</c:v>
                </c:pt>
                <c:pt idx="16">
                  <c:v>61.6</c:v>
                </c:pt>
                <c:pt idx="17">
                  <c:v>61.7</c:v>
                </c:pt>
                <c:pt idx="18">
                  <c:v>61.8</c:v>
                </c:pt>
                <c:pt idx="19">
                  <c:v>61.9</c:v>
                </c:pt>
                <c:pt idx="20">
                  <c:v>62</c:v>
                </c:pt>
                <c:pt idx="21">
                  <c:v>62.1</c:v>
                </c:pt>
                <c:pt idx="22">
                  <c:v>62.2</c:v>
                </c:pt>
                <c:pt idx="23">
                  <c:v>62.3</c:v>
                </c:pt>
                <c:pt idx="24">
                  <c:v>62.4</c:v>
                </c:pt>
                <c:pt idx="25">
                  <c:v>62.5</c:v>
                </c:pt>
                <c:pt idx="26">
                  <c:v>62.6</c:v>
                </c:pt>
                <c:pt idx="27">
                  <c:v>62.7</c:v>
                </c:pt>
                <c:pt idx="28">
                  <c:v>62.8</c:v>
                </c:pt>
                <c:pt idx="29">
                  <c:v>62.9</c:v>
                </c:pt>
                <c:pt idx="30">
                  <c:v>63</c:v>
                </c:pt>
                <c:pt idx="31">
                  <c:v>63.1</c:v>
                </c:pt>
                <c:pt idx="32">
                  <c:v>63.2</c:v>
                </c:pt>
                <c:pt idx="33">
                  <c:v>63.3</c:v>
                </c:pt>
                <c:pt idx="34">
                  <c:v>63.4</c:v>
                </c:pt>
                <c:pt idx="35">
                  <c:v>63.5</c:v>
                </c:pt>
                <c:pt idx="36">
                  <c:v>63.6</c:v>
                </c:pt>
                <c:pt idx="37">
                  <c:v>63.7</c:v>
                </c:pt>
                <c:pt idx="38">
                  <c:v>63.8</c:v>
                </c:pt>
                <c:pt idx="39">
                  <c:v>63.9</c:v>
                </c:pt>
                <c:pt idx="40">
                  <c:v>64</c:v>
                </c:pt>
                <c:pt idx="41">
                  <c:v>64.099999999999994</c:v>
                </c:pt>
                <c:pt idx="42">
                  <c:v>64.2</c:v>
                </c:pt>
                <c:pt idx="43">
                  <c:v>64.3</c:v>
                </c:pt>
                <c:pt idx="44">
                  <c:v>64.400000000000006</c:v>
                </c:pt>
                <c:pt idx="45">
                  <c:v>64.5</c:v>
                </c:pt>
                <c:pt idx="46">
                  <c:v>64.599999999999994</c:v>
                </c:pt>
                <c:pt idx="47">
                  <c:v>64.7</c:v>
                </c:pt>
                <c:pt idx="48">
                  <c:v>64.8</c:v>
                </c:pt>
                <c:pt idx="49">
                  <c:v>64.900000000000006</c:v>
                </c:pt>
                <c:pt idx="50">
                  <c:v>65</c:v>
                </c:pt>
                <c:pt idx="51">
                  <c:v>65.099999999999994</c:v>
                </c:pt>
                <c:pt idx="52">
                  <c:v>65.2</c:v>
                </c:pt>
                <c:pt idx="53">
                  <c:v>65.3</c:v>
                </c:pt>
                <c:pt idx="54">
                  <c:v>65.400000000000006</c:v>
                </c:pt>
                <c:pt idx="55">
                  <c:v>65.5</c:v>
                </c:pt>
                <c:pt idx="56">
                  <c:v>65.599999999999994</c:v>
                </c:pt>
                <c:pt idx="57">
                  <c:v>65.7</c:v>
                </c:pt>
                <c:pt idx="58">
                  <c:v>65.8</c:v>
                </c:pt>
                <c:pt idx="59">
                  <c:v>65.900000000000006</c:v>
                </c:pt>
                <c:pt idx="60">
                  <c:v>66</c:v>
                </c:pt>
                <c:pt idx="61">
                  <c:v>66.099999999999994</c:v>
                </c:pt>
                <c:pt idx="62">
                  <c:v>66.2</c:v>
                </c:pt>
                <c:pt idx="63">
                  <c:v>66.3</c:v>
                </c:pt>
                <c:pt idx="64">
                  <c:v>66.400000000000006</c:v>
                </c:pt>
                <c:pt idx="65">
                  <c:v>66.5</c:v>
                </c:pt>
                <c:pt idx="66">
                  <c:v>66.599999999999994</c:v>
                </c:pt>
                <c:pt idx="67">
                  <c:v>66.7</c:v>
                </c:pt>
                <c:pt idx="68">
                  <c:v>66.8</c:v>
                </c:pt>
                <c:pt idx="69">
                  <c:v>66.900000000000006</c:v>
                </c:pt>
                <c:pt idx="70">
                  <c:v>67</c:v>
                </c:pt>
                <c:pt idx="71">
                  <c:v>67.099999999999994</c:v>
                </c:pt>
                <c:pt idx="72">
                  <c:v>67.2</c:v>
                </c:pt>
                <c:pt idx="73">
                  <c:v>67.3</c:v>
                </c:pt>
                <c:pt idx="74">
                  <c:v>67.400000000000006</c:v>
                </c:pt>
                <c:pt idx="75">
                  <c:v>67.5</c:v>
                </c:pt>
                <c:pt idx="76">
                  <c:v>67.599999999999994</c:v>
                </c:pt>
                <c:pt idx="77">
                  <c:v>67.7</c:v>
                </c:pt>
                <c:pt idx="78">
                  <c:v>67.8</c:v>
                </c:pt>
                <c:pt idx="79">
                  <c:v>67.900000000000006</c:v>
                </c:pt>
                <c:pt idx="80">
                  <c:v>68</c:v>
                </c:pt>
                <c:pt idx="81">
                  <c:v>68.099999999999994</c:v>
                </c:pt>
                <c:pt idx="82">
                  <c:v>68.2</c:v>
                </c:pt>
                <c:pt idx="83">
                  <c:v>68.3</c:v>
                </c:pt>
                <c:pt idx="84">
                  <c:v>68.400000000000006</c:v>
                </c:pt>
                <c:pt idx="85">
                  <c:v>68.5</c:v>
                </c:pt>
                <c:pt idx="86">
                  <c:v>68.599999999999994</c:v>
                </c:pt>
                <c:pt idx="87">
                  <c:v>68.7</c:v>
                </c:pt>
                <c:pt idx="88">
                  <c:v>68.8</c:v>
                </c:pt>
                <c:pt idx="89">
                  <c:v>68.900000000000006</c:v>
                </c:pt>
                <c:pt idx="90">
                  <c:v>69</c:v>
                </c:pt>
                <c:pt idx="91">
                  <c:v>69.099999999999994</c:v>
                </c:pt>
                <c:pt idx="92">
                  <c:v>69.2</c:v>
                </c:pt>
                <c:pt idx="93">
                  <c:v>69.3</c:v>
                </c:pt>
                <c:pt idx="94">
                  <c:v>69.400000000000006</c:v>
                </c:pt>
                <c:pt idx="95">
                  <c:v>69.5</c:v>
                </c:pt>
                <c:pt idx="96">
                  <c:v>69.599999999999994</c:v>
                </c:pt>
                <c:pt idx="97">
                  <c:v>69.7</c:v>
                </c:pt>
                <c:pt idx="98">
                  <c:v>69.8</c:v>
                </c:pt>
                <c:pt idx="99">
                  <c:v>69.900000000000006</c:v>
                </c:pt>
                <c:pt idx="100">
                  <c:v>70</c:v>
                </c:pt>
                <c:pt idx="101">
                  <c:v>70.099999999999994</c:v>
                </c:pt>
                <c:pt idx="102">
                  <c:v>70.2</c:v>
                </c:pt>
                <c:pt idx="103">
                  <c:v>70.3</c:v>
                </c:pt>
                <c:pt idx="104">
                  <c:v>70.400000000000006</c:v>
                </c:pt>
                <c:pt idx="105">
                  <c:v>70.5</c:v>
                </c:pt>
                <c:pt idx="106">
                  <c:v>70.599999999999994</c:v>
                </c:pt>
                <c:pt idx="107">
                  <c:v>70.7</c:v>
                </c:pt>
                <c:pt idx="108">
                  <c:v>70.8</c:v>
                </c:pt>
                <c:pt idx="109">
                  <c:v>70.900000000000006</c:v>
                </c:pt>
                <c:pt idx="110">
                  <c:v>71</c:v>
                </c:pt>
                <c:pt idx="111">
                  <c:v>71.099999999999994</c:v>
                </c:pt>
                <c:pt idx="112">
                  <c:v>71.2</c:v>
                </c:pt>
                <c:pt idx="113">
                  <c:v>71.3</c:v>
                </c:pt>
                <c:pt idx="114">
                  <c:v>71.400000000000006</c:v>
                </c:pt>
                <c:pt idx="115">
                  <c:v>71.5</c:v>
                </c:pt>
                <c:pt idx="116">
                  <c:v>71.599999999999994</c:v>
                </c:pt>
                <c:pt idx="117">
                  <c:v>71.7</c:v>
                </c:pt>
                <c:pt idx="118">
                  <c:v>71.8</c:v>
                </c:pt>
                <c:pt idx="119">
                  <c:v>71.900000000000006</c:v>
                </c:pt>
                <c:pt idx="120">
                  <c:v>72</c:v>
                </c:pt>
                <c:pt idx="121">
                  <c:v>72.099999999999994</c:v>
                </c:pt>
                <c:pt idx="122">
                  <c:v>72.2</c:v>
                </c:pt>
                <c:pt idx="123">
                  <c:v>72.3</c:v>
                </c:pt>
                <c:pt idx="124">
                  <c:v>72.400000000000006</c:v>
                </c:pt>
                <c:pt idx="125">
                  <c:v>72.5</c:v>
                </c:pt>
                <c:pt idx="126">
                  <c:v>72.599999999999994</c:v>
                </c:pt>
                <c:pt idx="127">
                  <c:v>72.7</c:v>
                </c:pt>
                <c:pt idx="128">
                  <c:v>72.8</c:v>
                </c:pt>
                <c:pt idx="129">
                  <c:v>72.900000000000006</c:v>
                </c:pt>
                <c:pt idx="130">
                  <c:v>73</c:v>
                </c:pt>
                <c:pt idx="131">
                  <c:v>73.099999999999994</c:v>
                </c:pt>
                <c:pt idx="132">
                  <c:v>73.2</c:v>
                </c:pt>
                <c:pt idx="133">
                  <c:v>73.3</c:v>
                </c:pt>
                <c:pt idx="134">
                  <c:v>73.400000000000006</c:v>
                </c:pt>
                <c:pt idx="135">
                  <c:v>73.5</c:v>
                </c:pt>
                <c:pt idx="136">
                  <c:v>73.599999999999994</c:v>
                </c:pt>
                <c:pt idx="137">
                  <c:v>73.7</c:v>
                </c:pt>
                <c:pt idx="138">
                  <c:v>73.8</c:v>
                </c:pt>
                <c:pt idx="139">
                  <c:v>73.900000000000006</c:v>
                </c:pt>
                <c:pt idx="140">
                  <c:v>74</c:v>
                </c:pt>
                <c:pt idx="141">
                  <c:v>74.099999999999994</c:v>
                </c:pt>
                <c:pt idx="142">
                  <c:v>74.2</c:v>
                </c:pt>
                <c:pt idx="143">
                  <c:v>74.3</c:v>
                </c:pt>
                <c:pt idx="144">
                  <c:v>74.400000000000006</c:v>
                </c:pt>
                <c:pt idx="145">
                  <c:v>74.5</c:v>
                </c:pt>
                <c:pt idx="146">
                  <c:v>74.599999999999994</c:v>
                </c:pt>
                <c:pt idx="147">
                  <c:v>74.7</c:v>
                </c:pt>
                <c:pt idx="148">
                  <c:v>74.8</c:v>
                </c:pt>
                <c:pt idx="149">
                  <c:v>74.900000000000006</c:v>
                </c:pt>
                <c:pt idx="150">
                  <c:v>75</c:v>
                </c:pt>
                <c:pt idx="151">
                  <c:v>75.099999999999994</c:v>
                </c:pt>
                <c:pt idx="152">
                  <c:v>75.2</c:v>
                </c:pt>
                <c:pt idx="153">
                  <c:v>75.3</c:v>
                </c:pt>
                <c:pt idx="154">
                  <c:v>75.400000000000006</c:v>
                </c:pt>
                <c:pt idx="155">
                  <c:v>75.5</c:v>
                </c:pt>
                <c:pt idx="156">
                  <c:v>75.599999999999994</c:v>
                </c:pt>
                <c:pt idx="157">
                  <c:v>75.7</c:v>
                </c:pt>
                <c:pt idx="158">
                  <c:v>75.8</c:v>
                </c:pt>
                <c:pt idx="159">
                  <c:v>75.900000000000006</c:v>
                </c:pt>
                <c:pt idx="160">
                  <c:v>76</c:v>
                </c:pt>
                <c:pt idx="161">
                  <c:v>76.099999999999994</c:v>
                </c:pt>
                <c:pt idx="162">
                  <c:v>76.2</c:v>
                </c:pt>
                <c:pt idx="163">
                  <c:v>76.3</c:v>
                </c:pt>
                <c:pt idx="164">
                  <c:v>76.400000000000006</c:v>
                </c:pt>
                <c:pt idx="165">
                  <c:v>76.5</c:v>
                </c:pt>
                <c:pt idx="166">
                  <c:v>76.599999999999994</c:v>
                </c:pt>
                <c:pt idx="167">
                  <c:v>76.7</c:v>
                </c:pt>
                <c:pt idx="168">
                  <c:v>76.8</c:v>
                </c:pt>
                <c:pt idx="169">
                  <c:v>76.900000000000006</c:v>
                </c:pt>
                <c:pt idx="170">
                  <c:v>77</c:v>
                </c:pt>
                <c:pt idx="171">
                  <c:v>77.099999999999994</c:v>
                </c:pt>
                <c:pt idx="172">
                  <c:v>77.2</c:v>
                </c:pt>
                <c:pt idx="173">
                  <c:v>77.3</c:v>
                </c:pt>
                <c:pt idx="174">
                  <c:v>77.400000000000006</c:v>
                </c:pt>
                <c:pt idx="175">
                  <c:v>77.5</c:v>
                </c:pt>
                <c:pt idx="176">
                  <c:v>77.599999999999994</c:v>
                </c:pt>
                <c:pt idx="177">
                  <c:v>77.7</c:v>
                </c:pt>
                <c:pt idx="178">
                  <c:v>77.8</c:v>
                </c:pt>
                <c:pt idx="179">
                  <c:v>77.900000000000006</c:v>
                </c:pt>
                <c:pt idx="180">
                  <c:v>78</c:v>
                </c:pt>
                <c:pt idx="181">
                  <c:v>78.099999999999994</c:v>
                </c:pt>
                <c:pt idx="182">
                  <c:v>78.2</c:v>
                </c:pt>
                <c:pt idx="183">
                  <c:v>78.3</c:v>
                </c:pt>
                <c:pt idx="184">
                  <c:v>78.400000000000006</c:v>
                </c:pt>
                <c:pt idx="185">
                  <c:v>78.5</c:v>
                </c:pt>
                <c:pt idx="186">
                  <c:v>78.599999999999994</c:v>
                </c:pt>
                <c:pt idx="187">
                  <c:v>78.7</c:v>
                </c:pt>
                <c:pt idx="188">
                  <c:v>78.8</c:v>
                </c:pt>
                <c:pt idx="189">
                  <c:v>78.900000000000006</c:v>
                </c:pt>
                <c:pt idx="190">
                  <c:v>79</c:v>
                </c:pt>
                <c:pt idx="191">
                  <c:v>79.099999999999994</c:v>
                </c:pt>
                <c:pt idx="192">
                  <c:v>79.2</c:v>
                </c:pt>
                <c:pt idx="193">
                  <c:v>79.3</c:v>
                </c:pt>
                <c:pt idx="194">
                  <c:v>79.400000000000006</c:v>
                </c:pt>
                <c:pt idx="195">
                  <c:v>79.5</c:v>
                </c:pt>
                <c:pt idx="196">
                  <c:v>79.599999999999994</c:v>
                </c:pt>
                <c:pt idx="197">
                  <c:v>79.7</c:v>
                </c:pt>
                <c:pt idx="198">
                  <c:v>79.8</c:v>
                </c:pt>
                <c:pt idx="199">
                  <c:v>79.900000000000006</c:v>
                </c:pt>
                <c:pt idx="200">
                  <c:v>80</c:v>
                </c:pt>
                <c:pt idx="201">
                  <c:v>80.099999999999994</c:v>
                </c:pt>
                <c:pt idx="202">
                  <c:v>80.2</c:v>
                </c:pt>
                <c:pt idx="203">
                  <c:v>80.3</c:v>
                </c:pt>
                <c:pt idx="204">
                  <c:v>80.400000000000006</c:v>
                </c:pt>
                <c:pt idx="205">
                  <c:v>80.5</c:v>
                </c:pt>
                <c:pt idx="206">
                  <c:v>80.599999999999994</c:v>
                </c:pt>
                <c:pt idx="207">
                  <c:v>80.7</c:v>
                </c:pt>
                <c:pt idx="208">
                  <c:v>80.8</c:v>
                </c:pt>
                <c:pt idx="209">
                  <c:v>80.900000000000006</c:v>
                </c:pt>
                <c:pt idx="210">
                  <c:v>81</c:v>
                </c:pt>
                <c:pt idx="211">
                  <c:v>81.099999999999994</c:v>
                </c:pt>
                <c:pt idx="212">
                  <c:v>81.2</c:v>
                </c:pt>
                <c:pt idx="213">
                  <c:v>81.3</c:v>
                </c:pt>
                <c:pt idx="214">
                  <c:v>81.400000000000006</c:v>
                </c:pt>
                <c:pt idx="215">
                  <c:v>81.5</c:v>
                </c:pt>
                <c:pt idx="216">
                  <c:v>81.599999999999994</c:v>
                </c:pt>
                <c:pt idx="217">
                  <c:v>81.7</c:v>
                </c:pt>
                <c:pt idx="218">
                  <c:v>81.8</c:v>
                </c:pt>
                <c:pt idx="219">
                  <c:v>81.900000000000006</c:v>
                </c:pt>
                <c:pt idx="220">
                  <c:v>82</c:v>
                </c:pt>
                <c:pt idx="221">
                  <c:v>82.1</c:v>
                </c:pt>
                <c:pt idx="222">
                  <c:v>82.2</c:v>
                </c:pt>
                <c:pt idx="223">
                  <c:v>82.3</c:v>
                </c:pt>
                <c:pt idx="224">
                  <c:v>82.4</c:v>
                </c:pt>
                <c:pt idx="225">
                  <c:v>82.5</c:v>
                </c:pt>
                <c:pt idx="226">
                  <c:v>82.6</c:v>
                </c:pt>
                <c:pt idx="227">
                  <c:v>82.7</c:v>
                </c:pt>
                <c:pt idx="228">
                  <c:v>82.8</c:v>
                </c:pt>
                <c:pt idx="229">
                  <c:v>82.9</c:v>
                </c:pt>
                <c:pt idx="230">
                  <c:v>83</c:v>
                </c:pt>
                <c:pt idx="231">
                  <c:v>83.1</c:v>
                </c:pt>
                <c:pt idx="232">
                  <c:v>83.2</c:v>
                </c:pt>
                <c:pt idx="233">
                  <c:v>83.3</c:v>
                </c:pt>
                <c:pt idx="234">
                  <c:v>83.4</c:v>
                </c:pt>
                <c:pt idx="235">
                  <c:v>83.5</c:v>
                </c:pt>
                <c:pt idx="236">
                  <c:v>83.6</c:v>
                </c:pt>
                <c:pt idx="237">
                  <c:v>83.7</c:v>
                </c:pt>
                <c:pt idx="238">
                  <c:v>83.8</c:v>
                </c:pt>
                <c:pt idx="239">
                  <c:v>83.9</c:v>
                </c:pt>
                <c:pt idx="240">
                  <c:v>84</c:v>
                </c:pt>
                <c:pt idx="241">
                  <c:v>84.1</c:v>
                </c:pt>
                <c:pt idx="242">
                  <c:v>84.2</c:v>
                </c:pt>
                <c:pt idx="243">
                  <c:v>84.3</c:v>
                </c:pt>
                <c:pt idx="244">
                  <c:v>84.4</c:v>
                </c:pt>
                <c:pt idx="245">
                  <c:v>84.5</c:v>
                </c:pt>
                <c:pt idx="246">
                  <c:v>84.6</c:v>
                </c:pt>
                <c:pt idx="247">
                  <c:v>84.7</c:v>
                </c:pt>
                <c:pt idx="248">
                  <c:v>84.8</c:v>
                </c:pt>
                <c:pt idx="249">
                  <c:v>84.9</c:v>
                </c:pt>
                <c:pt idx="250">
                  <c:v>85</c:v>
                </c:pt>
                <c:pt idx="251">
                  <c:v>85.1</c:v>
                </c:pt>
                <c:pt idx="252">
                  <c:v>85.2</c:v>
                </c:pt>
                <c:pt idx="253">
                  <c:v>85.3</c:v>
                </c:pt>
                <c:pt idx="254">
                  <c:v>85.4</c:v>
                </c:pt>
                <c:pt idx="255">
                  <c:v>85.5</c:v>
                </c:pt>
                <c:pt idx="256">
                  <c:v>85.6</c:v>
                </c:pt>
                <c:pt idx="257">
                  <c:v>85.7</c:v>
                </c:pt>
                <c:pt idx="258">
                  <c:v>85.8</c:v>
                </c:pt>
                <c:pt idx="259">
                  <c:v>85.9</c:v>
                </c:pt>
                <c:pt idx="260">
                  <c:v>86</c:v>
                </c:pt>
                <c:pt idx="261">
                  <c:v>86.1</c:v>
                </c:pt>
                <c:pt idx="262">
                  <c:v>86.2</c:v>
                </c:pt>
                <c:pt idx="263">
                  <c:v>86.3</c:v>
                </c:pt>
                <c:pt idx="264">
                  <c:v>86.4</c:v>
                </c:pt>
                <c:pt idx="265">
                  <c:v>86.5</c:v>
                </c:pt>
                <c:pt idx="266">
                  <c:v>86.6</c:v>
                </c:pt>
                <c:pt idx="267">
                  <c:v>86.7</c:v>
                </c:pt>
                <c:pt idx="268">
                  <c:v>86.8</c:v>
                </c:pt>
                <c:pt idx="269">
                  <c:v>86.9</c:v>
                </c:pt>
                <c:pt idx="270">
                  <c:v>87</c:v>
                </c:pt>
                <c:pt idx="271">
                  <c:v>87.1</c:v>
                </c:pt>
                <c:pt idx="272">
                  <c:v>87.2</c:v>
                </c:pt>
                <c:pt idx="273">
                  <c:v>87.3</c:v>
                </c:pt>
                <c:pt idx="274">
                  <c:v>87.4</c:v>
                </c:pt>
                <c:pt idx="275">
                  <c:v>87.5</c:v>
                </c:pt>
                <c:pt idx="276">
                  <c:v>87.6</c:v>
                </c:pt>
                <c:pt idx="277">
                  <c:v>87.7</c:v>
                </c:pt>
                <c:pt idx="278">
                  <c:v>87.8</c:v>
                </c:pt>
                <c:pt idx="279">
                  <c:v>87.9</c:v>
                </c:pt>
                <c:pt idx="280">
                  <c:v>88</c:v>
                </c:pt>
                <c:pt idx="281">
                  <c:v>88.1</c:v>
                </c:pt>
                <c:pt idx="282">
                  <c:v>88.2</c:v>
                </c:pt>
                <c:pt idx="283">
                  <c:v>88.3</c:v>
                </c:pt>
                <c:pt idx="284">
                  <c:v>88.4</c:v>
                </c:pt>
                <c:pt idx="285">
                  <c:v>88.5</c:v>
                </c:pt>
                <c:pt idx="286">
                  <c:v>88.6</c:v>
                </c:pt>
                <c:pt idx="287">
                  <c:v>88.7</c:v>
                </c:pt>
                <c:pt idx="288">
                  <c:v>88.8</c:v>
                </c:pt>
                <c:pt idx="289">
                  <c:v>88.9</c:v>
                </c:pt>
                <c:pt idx="290">
                  <c:v>89</c:v>
                </c:pt>
                <c:pt idx="291">
                  <c:v>89.1</c:v>
                </c:pt>
                <c:pt idx="292">
                  <c:v>89.2</c:v>
                </c:pt>
                <c:pt idx="293">
                  <c:v>89.3</c:v>
                </c:pt>
                <c:pt idx="294">
                  <c:v>89.4</c:v>
                </c:pt>
                <c:pt idx="295">
                  <c:v>89.5</c:v>
                </c:pt>
                <c:pt idx="296">
                  <c:v>89.6</c:v>
                </c:pt>
                <c:pt idx="297">
                  <c:v>89.7</c:v>
                </c:pt>
                <c:pt idx="298">
                  <c:v>89.8</c:v>
                </c:pt>
                <c:pt idx="299">
                  <c:v>89.9</c:v>
                </c:pt>
                <c:pt idx="300">
                  <c:v>90</c:v>
                </c:pt>
                <c:pt idx="301">
                  <c:v>90.1</c:v>
                </c:pt>
                <c:pt idx="302">
                  <c:v>90.2</c:v>
                </c:pt>
                <c:pt idx="303">
                  <c:v>90.3</c:v>
                </c:pt>
                <c:pt idx="304">
                  <c:v>90.4</c:v>
                </c:pt>
                <c:pt idx="305">
                  <c:v>90.5</c:v>
                </c:pt>
                <c:pt idx="306">
                  <c:v>90.6</c:v>
                </c:pt>
                <c:pt idx="307">
                  <c:v>90.7</c:v>
                </c:pt>
                <c:pt idx="308">
                  <c:v>90.8</c:v>
                </c:pt>
                <c:pt idx="309">
                  <c:v>90.9</c:v>
                </c:pt>
                <c:pt idx="310">
                  <c:v>91</c:v>
                </c:pt>
                <c:pt idx="311">
                  <c:v>91.1</c:v>
                </c:pt>
                <c:pt idx="312">
                  <c:v>91.2</c:v>
                </c:pt>
                <c:pt idx="313">
                  <c:v>91.3</c:v>
                </c:pt>
                <c:pt idx="314">
                  <c:v>91.4</c:v>
                </c:pt>
                <c:pt idx="315">
                  <c:v>91.5</c:v>
                </c:pt>
                <c:pt idx="316">
                  <c:v>91.6</c:v>
                </c:pt>
                <c:pt idx="317">
                  <c:v>91.7</c:v>
                </c:pt>
                <c:pt idx="318">
                  <c:v>91.8</c:v>
                </c:pt>
                <c:pt idx="319">
                  <c:v>91.9</c:v>
                </c:pt>
                <c:pt idx="320">
                  <c:v>92</c:v>
                </c:pt>
                <c:pt idx="321">
                  <c:v>92.1</c:v>
                </c:pt>
                <c:pt idx="322">
                  <c:v>92.2</c:v>
                </c:pt>
                <c:pt idx="323">
                  <c:v>92.3</c:v>
                </c:pt>
                <c:pt idx="324">
                  <c:v>92.4</c:v>
                </c:pt>
                <c:pt idx="325">
                  <c:v>92.5</c:v>
                </c:pt>
                <c:pt idx="326">
                  <c:v>92.6</c:v>
                </c:pt>
                <c:pt idx="327">
                  <c:v>92.7</c:v>
                </c:pt>
                <c:pt idx="328">
                  <c:v>92.8</c:v>
                </c:pt>
                <c:pt idx="329">
                  <c:v>92.9</c:v>
                </c:pt>
                <c:pt idx="330">
                  <c:v>93</c:v>
                </c:pt>
                <c:pt idx="331">
                  <c:v>93.1</c:v>
                </c:pt>
                <c:pt idx="332">
                  <c:v>93.2</c:v>
                </c:pt>
                <c:pt idx="333">
                  <c:v>93.3</c:v>
                </c:pt>
                <c:pt idx="334">
                  <c:v>93.4</c:v>
                </c:pt>
                <c:pt idx="335">
                  <c:v>93.5</c:v>
                </c:pt>
                <c:pt idx="336">
                  <c:v>93.6</c:v>
                </c:pt>
                <c:pt idx="337">
                  <c:v>93.7</c:v>
                </c:pt>
                <c:pt idx="338">
                  <c:v>93.8</c:v>
                </c:pt>
                <c:pt idx="339">
                  <c:v>93.9</c:v>
                </c:pt>
                <c:pt idx="340">
                  <c:v>94</c:v>
                </c:pt>
                <c:pt idx="341">
                  <c:v>94.1</c:v>
                </c:pt>
                <c:pt idx="342">
                  <c:v>94.2</c:v>
                </c:pt>
                <c:pt idx="343">
                  <c:v>94.3</c:v>
                </c:pt>
                <c:pt idx="344">
                  <c:v>94.4</c:v>
                </c:pt>
                <c:pt idx="345">
                  <c:v>94.5</c:v>
                </c:pt>
                <c:pt idx="346">
                  <c:v>94.6</c:v>
                </c:pt>
                <c:pt idx="347">
                  <c:v>94.7</c:v>
                </c:pt>
                <c:pt idx="348">
                  <c:v>94.8</c:v>
                </c:pt>
              </c:numCache>
            </c:numRef>
          </c:xVal>
          <c:yVal>
            <c:numRef>
              <c:f>E!$C$2:$C$350</c:f>
              <c:numCache>
                <c:formatCode>General</c:formatCode>
                <c:ptCount val="349"/>
                <c:pt idx="0">
                  <c:v>27.93</c:v>
                </c:pt>
                <c:pt idx="1">
                  <c:v>30.15</c:v>
                </c:pt>
                <c:pt idx="2">
                  <c:v>32.369999999999997</c:v>
                </c:pt>
                <c:pt idx="3">
                  <c:v>34.590000000000003</c:v>
                </c:pt>
                <c:pt idx="4">
                  <c:v>36.81</c:v>
                </c:pt>
                <c:pt idx="5">
                  <c:v>39.03</c:v>
                </c:pt>
                <c:pt idx="6">
                  <c:v>41.25</c:v>
                </c:pt>
                <c:pt idx="7">
                  <c:v>43.47</c:v>
                </c:pt>
                <c:pt idx="8">
                  <c:v>45.68</c:v>
                </c:pt>
                <c:pt idx="9">
                  <c:v>47.9</c:v>
                </c:pt>
                <c:pt idx="10">
                  <c:v>51.7</c:v>
                </c:pt>
                <c:pt idx="11">
                  <c:v>54.45</c:v>
                </c:pt>
                <c:pt idx="12">
                  <c:v>57.07</c:v>
                </c:pt>
                <c:pt idx="13">
                  <c:v>60.09</c:v>
                </c:pt>
                <c:pt idx="14">
                  <c:v>62.84</c:v>
                </c:pt>
                <c:pt idx="15">
                  <c:v>65.25</c:v>
                </c:pt>
                <c:pt idx="16">
                  <c:v>67.52</c:v>
                </c:pt>
                <c:pt idx="17">
                  <c:v>69.05</c:v>
                </c:pt>
                <c:pt idx="18">
                  <c:v>69.89</c:v>
                </c:pt>
                <c:pt idx="19">
                  <c:v>70.540000000000006</c:v>
                </c:pt>
                <c:pt idx="20">
                  <c:v>70.69</c:v>
                </c:pt>
                <c:pt idx="21">
                  <c:v>70.55</c:v>
                </c:pt>
                <c:pt idx="22">
                  <c:v>69.87</c:v>
                </c:pt>
                <c:pt idx="23">
                  <c:v>69.08</c:v>
                </c:pt>
                <c:pt idx="24">
                  <c:v>68.650000000000006</c:v>
                </c:pt>
                <c:pt idx="25">
                  <c:v>68.209999999999994</c:v>
                </c:pt>
                <c:pt idx="26">
                  <c:v>68.27</c:v>
                </c:pt>
                <c:pt idx="27">
                  <c:v>68.45</c:v>
                </c:pt>
                <c:pt idx="28">
                  <c:v>67.930000000000007</c:v>
                </c:pt>
                <c:pt idx="29">
                  <c:v>66.14</c:v>
                </c:pt>
                <c:pt idx="30">
                  <c:v>64.27</c:v>
                </c:pt>
                <c:pt idx="31">
                  <c:v>62.58</c:v>
                </c:pt>
                <c:pt idx="32">
                  <c:v>59.68</c:v>
                </c:pt>
                <c:pt idx="33">
                  <c:v>57.03</c:v>
                </c:pt>
                <c:pt idx="34">
                  <c:v>55.36</c:v>
                </c:pt>
                <c:pt idx="35">
                  <c:v>53.18</c:v>
                </c:pt>
                <c:pt idx="36">
                  <c:v>51.7</c:v>
                </c:pt>
                <c:pt idx="37">
                  <c:v>51.67</c:v>
                </c:pt>
                <c:pt idx="38">
                  <c:v>51.23</c:v>
                </c:pt>
                <c:pt idx="39">
                  <c:v>50.73</c:v>
                </c:pt>
                <c:pt idx="40">
                  <c:v>51.19</c:v>
                </c:pt>
                <c:pt idx="41">
                  <c:v>52.13</c:v>
                </c:pt>
                <c:pt idx="42">
                  <c:v>53.22</c:v>
                </c:pt>
                <c:pt idx="43">
                  <c:v>54.29</c:v>
                </c:pt>
                <c:pt idx="44">
                  <c:v>55.4</c:v>
                </c:pt>
                <c:pt idx="45">
                  <c:v>56.34</c:v>
                </c:pt>
                <c:pt idx="46">
                  <c:v>57.08</c:v>
                </c:pt>
                <c:pt idx="47">
                  <c:v>57.42</c:v>
                </c:pt>
                <c:pt idx="48">
                  <c:v>58.19</c:v>
                </c:pt>
                <c:pt idx="49">
                  <c:v>58.89</c:v>
                </c:pt>
                <c:pt idx="50">
                  <c:v>59.24</c:v>
                </c:pt>
                <c:pt idx="51">
                  <c:v>60.43</c:v>
                </c:pt>
                <c:pt idx="52">
                  <c:v>61.46</c:v>
                </c:pt>
                <c:pt idx="53">
                  <c:v>62.38</c:v>
                </c:pt>
                <c:pt idx="54">
                  <c:v>63.77</c:v>
                </c:pt>
                <c:pt idx="55">
                  <c:v>65.05</c:v>
                </c:pt>
                <c:pt idx="56">
                  <c:v>66.13</c:v>
                </c:pt>
                <c:pt idx="57">
                  <c:v>67.599999999999994</c:v>
                </c:pt>
                <c:pt idx="58">
                  <c:v>69.290000000000006</c:v>
                </c:pt>
                <c:pt idx="59">
                  <c:v>70.25</c:v>
                </c:pt>
                <c:pt idx="60">
                  <c:v>70.3</c:v>
                </c:pt>
                <c:pt idx="61">
                  <c:v>69.59</c:v>
                </c:pt>
                <c:pt idx="62">
                  <c:v>67.88</c:v>
                </c:pt>
                <c:pt idx="63">
                  <c:v>65.44</c:v>
                </c:pt>
                <c:pt idx="64">
                  <c:v>62.95</c:v>
                </c:pt>
                <c:pt idx="65">
                  <c:v>60.37</c:v>
                </c:pt>
                <c:pt idx="66">
                  <c:v>58.22</c:v>
                </c:pt>
                <c:pt idx="67">
                  <c:v>56.66</c:v>
                </c:pt>
                <c:pt idx="68">
                  <c:v>55.69</c:v>
                </c:pt>
                <c:pt idx="69">
                  <c:v>54.76</c:v>
                </c:pt>
                <c:pt idx="70">
                  <c:v>54.09</c:v>
                </c:pt>
                <c:pt idx="71">
                  <c:v>53.62</c:v>
                </c:pt>
                <c:pt idx="72">
                  <c:v>52.86</c:v>
                </c:pt>
                <c:pt idx="73">
                  <c:v>52.29</c:v>
                </c:pt>
                <c:pt idx="74">
                  <c:v>51.34</c:v>
                </c:pt>
                <c:pt idx="75">
                  <c:v>50.83</c:v>
                </c:pt>
                <c:pt idx="76">
                  <c:v>50.66</c:v>
                </c:pt>
                <c:pt idx="77">
                  <c:v>50.69</c:v>
                </c:pt>
                <c:pt idx="78">
                  <c:v>51.34</c:v>
                </c:pt>
                <c:pt idx="79">
                  <c:v>52.18</c:v>
                </c:pt>
                <c:pt idx="80">
                  <c:v>53.55</c:v>
                </c:pt>
                <c:pt idx="81">
                  <c:v>55.7</c:v>
                </c:pt>
                <c:pt idx="82">
                  <c:v>57.74</c:v>
                </c:pt>
                <c:pt idx="83">
                  <c:v>59.87</c:v>
                </c:pt>
                <c:pt idx="84">
                  <c:v>62.3</c:v>
                </c:pt>
                <c:pt idx="85">
                  <c:v>64.19</c:v>
                </c:pt>
                <c:pt idx="86">
                  <c:v>65.72</c:v>
                </c:pt>
                <c:pt idx="87">
                  <c:v>66.260000000000005</c:v>
                </c:pt>
                <c:pt idx="88">
                  <c:v>65.709999999999994</c:v>
                </c:pt>
                <c:pt idx="89">
                  <c:v>65.040000000000006</c:v>
                </c:pt>
                <c:pt idx="90">
                  <c:v>64.34</c:v>
                </c:pt>
                <c:pt idx="91">
                  <c:v>63.61</c:v>
                </c:pt>
                <c:pt idx="92">
                  <c:v>62.74</c:v>
                </c:pt>
                <c:pt idx="93">
                  <c:v>62.39</c:v>
                </c:pt>
                <c:pt idx="94">
                  <c:v>62.53</c:v>
                </c:pt>
                <c:pt idx="95">
                  <c:v>62.64</c:v>
                </c:pt>
                <c:pt idx="96">
                  <c:v>62.71</c:v>
                </c:pt>
                <c:pt idx="97">
                  <c:v>62.33</c:v>
                </c:pt>
                <c:pt idx="98">
                  <c:v>62</c:v>
                </c:pt>
                <c:pt idx="99">
                  <c:v>61.53</c:v>
                </c:pt>
                <c:pt idx="100">
                  <c:v>60.59</c:v>
                </c:pt>
                <c:pt idx="101">
                  <c:v>59.48</c:v>
                </c:pt>
                <c:pt idx="102">
                  <c:v>58.37</c:v>
                </c:pt>
                <c:pt idx="103">
                  <c:v>57.63</c:v>
                </c:pt>
                <c:pt idx="104">
                  <c:v>57.49</c:v>
                </c:pt>
                <c:pt idx="105">
                  <c:v>57.68</c:v>
                </c:pt>
                <c:pt idx="106">
                  <c:v>58.27</c:v>
                </c:pt>
                <c:pt idx="107">
                  <c:v>59.26</c:v>
                </c:pt>
                <c:pt idx="108">
                  <c:v>60.44</c:v>
                </c:pt>
                <c:pt idx="109">
                  <c:v>61.82</c:v>
                </c:pt>
                <c:pt idx="110">
                  <c:v>62.62</c:v>
                </c:pt>
                <c:pt idx="111">
                  <c:v>63.49</c:v>
                </c:pt>
                <c:pt idx="112">
                  <c:v>64.14</c:v>
                </c:pt>
                <c:pt idx="113">
                  <c:v>63.54</c:v>
                </c:pt>
                <c:pt idx="114">
                  <c:v>63.03</c:v>
                </c:pt>
                <c:pt idx="115">
                  <c:v>62.44</c:v>
                </c:pt>
                <c:pt idx="116">
                  <c:v>61.41</c:v>
                </c:pt>
                <c:pt idx="117">
                  <c:v>60.02</c:v>
                </c:pt>
                <c:pt idx="118">
                  <c:v>58.85</c:v>
                </c:pt>
                <c:pt idx="119">
                  <c:v>58.51</c:v>
                </c:pt>
                <c:pt idx="120">
                  <c:v>58.44</c:v>
                </c:pt>
                <c:pt idx="121">
                  <c:v>58.84</c:v>
                </c:pt>
                <c:pt idx="122">
                  <c:v>59.32</c:v>
                </c:pt>
                <c:pt idx="123">
                  <c:v>59.64</c:v>
                </c:pt>
                <c:pt idx="124">
                  <c:v>59.2</c:v>
                </c:pt>
                <c:pt idx="125">
                  <c:v>58.49</c:v>
                </c:pt>
                <c:pt idx="126">
                  <c:v>58.36</c:v>
                </c:pt>
                <c:pt idx="127">
                  <c:v>57.78</c:v>
                </c:pt>
                <c:pt idx="128">
                  <c:v>57.14</c:v>
                </c:pt>
                <c:pt idx="129">
                  <c:v>57.53</c:v>
                </c:pt>
                <c:pt idx="130">
                  <c:v>58.18</c:v>
                </c:pt>
                <c:pt idx="131">
                  <c:v>59.68</c:v>
                </c:pt>
                <c:pt idx="132">
                  <c:v>61.68</c:v>
                </c:pt>
                <c:pt idx="133">
                  <c:v>62.71</c:v>
                </c:pt>
                <c:pt idx="134">
                  <c:v>63.52</c:v>
                </c:pt>
                <c:pt idx="135">
                  <c:v>64.78</c:v>
                </c:pt>
                <c:pt idx="136">
                  <c:v>66.540000000000006</c:v>
                </c:pt>
                <c:pt idx="137">
                  <c:v>67.66</c:v>
                </c:pt>
                <c:pt idx="138">
                  <c:v>67.72</c:v>
                </c:pt>
                <c:pt idx="139">
                  <c:v>68.28</c:v>
                </c:pt>
                <c:pt idx="140">
                  <c:v>68.569999999999993</c:v>
                </c:pt>
                <c:pt idx="141">
                  <c:v>68.14</c:v>
                </c:pt>
                <c:pt idx="142">
                  <c:v>67.38</c:v>
                </c:pt>
                <c:pt idx="143">
                  <c:v>67.06</c:v>
                </c:pt>
                <c:pt idx="144">
                  <c:v>66.98</c:v>
                </c:pt>
                <c:pt idx="145">
                  <c:v>66.84</c:v>
                </c:pt>
                <c:pt idx="146">
                  <c:v>67.78</c:v>
                </c:pt>
                <c:pt idx="147">
                  <c:v>69.19</c:v>
                </c:pt>
                <c:pt idx="148">
                  <c:v>70.930000000000007</c:v>
                </c:pt>
                <c:pt idx="149">
                  <c:v>72.930000000000007</c:v>
                </c:pt>
                <c:pt idx="150">
                  <c:v>74.87</c:v>
                </c:pt>
                <c:pt idx="151">
                  <c:v>77.069999999999993</c:v>
                </c:pt>
                <c:pt idx="152">
                  <c:v>79.97</c:v>
                </c:pt>
                <c:pt idx="153">
                  <c:v>83.17</c:v>
                </c:pt>
                <c:pt idx="154">
                  <c:v>86.46</c:v>
                </c:pt>
                <c:pt idx="155">
                  <c:v>90.17</c:v>
                </c:pt>
                <c:pt idx="156">
                  <c:v>94.91</c:v>
                </c:pt>
                <c:pt idx="157">
                  <c:v>101.38</c:v>
                </c:pt>
                <c:pt idx="158">
                  <c:v>109.4</c:v>
                </c:pt>
                <c:pt idx="159">
                  <c:v>119.18</c:v>
                </c:pt>
                <c:pt idx="160">
                  <c:v>131.01</c:v>
                </c:pt>
                <c:pt idx="161">
                  <c:v>144.88999999999999</c:v>
                </c:pt>
                <c:pt idx="162">
                  <c:v>159.97</c:v>
                </c:pt>
                <c:pt idx="163">
                  <c:v>176.07</c:v>
                </c:pt>
                <c:pt idx="164">
                  <c:v>193.36</c:v>
                </c:pt>
                <c:pt idx="165">
                  <c:v>211.1</c:v>
                </c:pt>
                <c:pt idx="166">
                  <c:v>229.44</c:v>
                </c:pt>
                <c:pt idx="167">
                  <c:v>247.92</c:v>
                </c:pt>
                <c:pt idx="168">
                  <c:v>266.69</c:v>
                </c:pt>
                <c:pt idx="169">
                  <c:v>285.12</c:v>
                </c:pt>
                <c:pt idx="170">
                  <c:v>302.87</c:v>
                </c:pt>
                <c:pt idx="171">
                  <c:v>319.95</c:v>
                </c:pt>
                <c:pt idx="172">
                  <c:v>335.62</c:v>
                </c:pt>
                <c:pt idx="173">
                  <c:v>349.51</c:v>
                </c:pt>
                <c:pt idx="174">
                  <c:v>360.98</c:v>
                </c:pt>
                <c:pt idx="175">
                  <c:v>369.86</c:v>
                </c:pt>
                <c:pt idx="176">
                  <c:v>375.44</c:v>
                </c:pt>
                <c:pt idx="177">
                  <c:v>377.07</c:v>
                </c:pt>
                <c:pt idx="178">
                  <c:v>374.36</c:v>
                </c:pt>
                <c:pt idx="179">
                  <c:v>367.68</c:v>
                </c:pt>
                <c:pt idx="180">
                  <c:v>357.8</c:v>
                </c:pt>
                <c:pt idx="181">
                  <c:v>345.64</c:v>
                </c:pt>
                <c:pt idx="182">
                  <c:v>331.76</c:v>
                </c:pt>
                <c:pt idx="183">
                  <c:v>315.73</c:v>
                </c:pt>
                <c:pt idx="184">
                  <c:v>298.22000000000003</c:v>
                </c:pt>
                <c:pt idx="185">
                  <c:v>279.38</c:v>
                </c:pt>
                <c:pt idx="186">
                  <c:v>259.32</c:v>
                </c:pt>
                <c:pt idx="187">
                  <c:v>238.46</c:v>
                </c:pt>
                <c:pt idx="188">
                  <c:v>217.01</c:v>
                </c:pt>
                <c:pt idx="189">
                  <c:v>195.94</c:v>
                </c:pt>
                <c:pt idx="190">
                  <c:v>175.86</c:v>
                </c:pt>
                <c:pt idx="191">
                  <c:v>157.19</c:v>
                </c:pt>
                <c:pt idx="192">
                  <c:v>139.54</c:v>
                </c:pt>
                <c:pt idx="193">
                  <c:v>123.56</c:v>
                </c:pt>
                <c:pt idx="194">
                  <c:v>109.63</c:v>
                </c:pt>
                <c:pt idx="195">
                  <c:v>97.26</c:v>
                </c:pt>
                <c:pt idx="196">
                  <c:v>86.79</c:v>
                </c:pt>
                <c:pt idx="197">
                  <c:v>78.86</c:v>
                </c:pt>
                <c:pt idx="198">
                  <c:v>73.02</c:v>
                </c:pt>
                <c:pt idx="199">
                  <c:v>68.92</c:v>
                </c:pt>
                <c:pt idx="200">
                  <c:v>66.150000000000006</c:v>
                </c:pt>
                <c:pt idx="201">
                  <c:v>63.78</c:v>
                </c:pt>
                <c:pt idx="202">
                  <c:v>62.59</c:v>
                </c:pt>
                <c:pt idx="203">
                  <c:v>61.7</c:v>
                </c:pt>
                <c:pt idx="204">
                  <c:v>60.54</c:v>
                </c:pt>
                <c:pt idx="205">
                  <c:v>60.11</c:v>
                </c:pt>
                <c:pt idx="206">
                  <c:v>60.07</c:v>
                </c:pt>
                <c:pt idx="207">
                  <c:v>60.21</c:v>
                </c:pt>
                <c:pt idx="208">
                  <c:v>60.11</c:v>
                </c:pt>
                <c:pt idx="209">
                  <c:v>60.14</c:v>
                </c:pt>
                <c:pt idx="210">
                  <c:v>60.15</c:v>
                </c:pt>
                <c:pt idx="211">
                  <c:v>60.35</c:v>
                </c:pt>
                <c:pt idx="212">
                  <c:v>61.03</c:v>
                </c:pt>
                <c:pt idx="213">
                  <c:v>61.56</c:v>
                </c:pt>
                <c:pt idx="214">
                  <c:v>62.05</c:v>
                </c:pt>
                <c:pt idx="215">
                  <c:v>62.53</c:v>
                </c:pt>
                <c:pt idx="216">
                  <c:v>62.88</c:v>
                </c:pt>
                <c:pt idx="217">
                  <c:v>62.94</c:v>
                </c:pt>
                <c:pt idx="218">
                  <c:v>62.91</c:v>
                </c:pt>
                <c:pt idx="219">
                  <c:v>62.81</c:v>
                </c:pt>
                <c:pt idx="220">
                  <c:v>63.16</c:v>
                </c:pt>
                <c:pt idx="221">
                  <c:v>64.03</c:v>
                </c:pt>
                <c:pt idx="222">
                  <c:v>65.36</c:v>
                </c:pt>
                <c:pt idx="223">
                  <c:v>67.27</c:v>
                </c:pt>
                <c:pt idx="224">
                  <c:v>69.180000000000007</c:v>
                </c:pt>
                <c:pt idx="225">
                  <c:v>71.010000000000005</c:v>
                </c:pt>
                <c:pt idx="226">
                  <c:v>73.040000000000006</c:v>
                </c:pt>
                <c:pt idx="227">
                  <c:v>75.19</c:v>
                </c:pt>
                <c:pt idx="228">
                  <c:v>76.94</c:v>
                </c:pt>
                <c:pt idx="229">
                  <c:v>78.84</c:v>
                </c:pt>
                <c:pt idx="230">
                  <c:v>80.790000000000006</c:v>
                </c:pt>
                <c:pt idx="231">
                  <c:v>82.2</c:v>
                </c:pt>
                <c:pt idx="232">
                  <c:v>83.47</c:v>
                </c:pt>
                <c:pt idx="233">
                  <c:v>85.08</c:v>
                </c:pt>
                <c:pt idx="234">
                  <c:v>86.66</c:v>
                </c:pt>
                <c:pt idx="235">
                  <c:v>87.57</c:v>
                </c:pt>
                <c:pt idx="236">
                  <c:v>88.84</c:v>
                </c:pt>
                <c:pt idx="237">
                  <c:v>90.04</c:v>
                </c:pt>
                <c:pt idx="238">
                  <c:v>90.01</c:v>
                </c:pt>
                <c:pt idx="239">
                  <c:v>89.89</c:v>
                </c:pt>
                <c:pt idx="240">
                  <c:v>89.14</c:v>
                </c:pt>
                <c:pt idx="241">
                  <c:v>87.38</c:v>
                </c:pt>
                <c:pt idx="242">
                  <c:v>85.43</c:v>
                </c:pt>
                <c:pt idx="243">
                  <c:v>82.74</c:v>
                </c:pt>
                <c:pt idx="244">
                  <c:v>79.63</c:v>
                </c:pt>
                <c:pt idx="245">
                  <c:v>76.91</c:v>
                </c:pt>
                <c:pt idx="246">
                  <c:v>74.3</c:v>
                </c:pt>
                <c:pt idx="247">
                  <c:v>70.849999999999994</c:v>
                </c:pt>
                <c:pt idx="248">
                  <c:v>67.099999999999994</c:v>
                </c:pt>
                <c:pt idx="249">
                  <c:v>64.48</c:v>
                </c:pt>
                <c:pt idx="250">
                  <c:v>62.61</c:v>
                </c:pt>
                <c:pt idx="251">
                  <c:v>60.92</c:v>
                </c:pt>
                <c:pt idx="252">
                  <c:v>59.09</c:v>
                </c:pt>
                <c:pt idx="253">
                  <c:v>57.44</c:v>
                </c:pt>
                <c:pt idx="254">
                  <c:v>56.83</c:v>
                </c:pt>
                <c:pt idx="255">
                  <c:v>55.83</c:v>
                </c:pt>
                <c:pt idx="256">
                  <c:v>54.27</c:v>
                </c:pt>
                <c:pt idx="257">
                  <c:v>53.96</c:v>
                </c:pt>
                <c:pt idx="258">
                  <c:v>53.68</c:v>
                </c:pt>
                <c:pt idx="259">
                  <c:v>53.01</c:v>
                </c:pt>
                <c:pt idx="260">
                  <c:v>53.05</c:v>
                </c:pt>
                <c:pt idx="261">
                  <c:v>53.22</c:v>
                </c:pt>
                <c:pt idx="262">
                  <c:v>53.28</c:v>
                </c:pt>
                <c:pt idx="263">
                  <c:v>52.99</c:v>
                </c:pt>
                <c:pt idx="264">
                  <c:v>52.04</c:v>
                </c:pt>
                <c:pt idx="265">
                  <c:v>50.87</c:v>
                </c:pt>
                <c:pt idx="266">
                  <c:v>50.88</c:v>
                </c:pt>
                <c:pt idx="267">
                  <c:v>50.55</c:v>
                </c:pt>
                <c:pt idx="268">
                  <c:v>48.87</c:v>
                </c:pt>
                <c:pt idx="269">
                  <c:v>46.95</c:v>
                </c:pt>
                <c:pt idx="270">
                  <c:v>44.73</c:v>
                </c:pt>
                <c:pt idx="271">
                  <c:v>42.65</c:v>
                </c:pt>
                <c:pt idx="272">
                  <c:v>40.69</c:v>
                </c:pt>
                <c:pt idx="273">
                  <c:v>37.880000000000003</c:v>
                </c:pt>
                <c:pt idx="274">
                  <c:v>35.340000000000003</c:v>
                </c:pt>
                <c:pt idx="275">
                  <c:v>33.56</c:v>
                </c:pt>
                <c:pt idx="276">
                  <c:v>31.41</c:v>
                </c:pt>
                <c:pt idx="277">
                  <c:v>28.88</c:v>
                </c:pt>
                <c:pt idx="278">
                  <c:v>26.3</c:v>
                </c:pt>
                <c:pt idx="279">
                  <c:v>23.9</c:v>
                </c:pt>
                <c:pt idx="280">
                  <c:v>21.75</c:v>
                </c:pt>
                <c:pt idx="281">
                  <c:v>19.87</c:v>
                </c:pt>
                <c:pt idx="282">
                  <c:v>18.7</c:v>
                </c:pt>
                <c:pt idx="283">
                  <c:v>18.28</c:v>
                </c:pt>
                <c:pt idx="284">
                  <c:v>17.86</c:v>
                </c:pt>
                <c:pt idx="285">
                  <c:v>16.78</c:v>
                </c:pt>
                <c:pt idx="286">
                  <c:v>15.63</c:v>
                </c:pt>
                <c:pt idx="287">
                  <c:v>15.11</c:v>
                </c:pt>
                <c:pt idx="288">
                  <c:v>14.91</c:v>
                </c:pt>
                <c:pt idx="289">
                  <c:v>14.31</c:v>
                </c:pt>
                <c:pt idx="290">
                  <c:v>13.59</c:v>
                </c:pt>
                <c:pt idx="291">
                  <c:v>12.96</c:v>
                </c:pt>
                <c:pt idx="292">
                  <c:v>12.75</c:v>
                </c:pt>
                <c:pt idx="293">
                  <c:v>12.76</c:v>
                </c:pt>
                <c:pt idx="294">
                  <c:v>12.5</c:v>
                </c:pt>
                <c:pt idx="295">
                  <c:v>11.91</c:v>
                </c:pt>
                <c:pt idx="296">
                  <c:v>11.96</c:v>
                </c:pt>
                <c:pt idx="297">
                  <c:v>12.86</c:v>
                </c:pt>
                <c:pt idx="298">
                  <c:v>12.98</c:v>
                </c:pt>
                <c:pt idx="299">
                  <c:v>12.68</c:v>
                </c:pt>
                <c:pt idx="300">
                  <c:v>12.77</c:v>
                </c:pt>
                <c:pt idx="301">
                  <c:v>12.72</c:v>
                </c:pt>
                <c:pt idx="302">
                  <c:v>11.75</c:v>
                </c:pt>
                <c:pt idx="303">
                  <c:v>10.94</c:v>
                </c:pt>
                <c:pt idx="304">
                  <c:v>10.58</c:v>
                </c:pt>
                <c:pt idx="305">
                  <c:v>10.71</c:v>
                </c:pt>
                <c:pt idx="306">
                  <c:v>10.64</c:v>
                </c:pt>
                <c:pt idx="307">
                  <c:v>10.199999999999999</c:v>
                </c:pt>
                <c:pt idx="308">
                  <c:v>10.53</c:v>
                </c:pt>
                <c:pt idx="309">
                  <c:v>10.91</c:v>
                </c:pt>
                <c:pt idx="310">
                  <c:v>11.1</c:v>
                </c:pt>
                <c:pt idx="311">
                  <c:v>10.82</c:v>
                </c:pt>
                <c:pt idx="312">
                  <c:v>10.58</c:v>
                </c:pt>
                <c:pt idx="313">
                  <c:v>10.95</c:v>
                </c:pt>
                <c:pt idx="314">
                  <c:v>11.24</c:v>
                </c:pt>
                <c:pt idx="315">
                  <c:v>10.68</c:v>
                </c:pt>
                <c:pt idx="316">
                  <c:v>10.02</c:v>
                </c:pt>
                <c:pt idx="317">
                  <c:v>9.85</c:v>
                </c:pt>
                <c:pt idx="318">
                  <c:v>10.050000000000001</c:v>
                </c:pt>
                <c:pt idx="319">
                  <c:v>10.6</c:v>
                </c:pt>
                <c:pt idx="320">
                  <c:v>10.82</c:v>
                </c:pt>
                <c:pt idx="321">
                  <c:v>11.34</c:v>
                </c:pt>
                <c:pt idx="322">
                  <c:v>11.81</c:v>
                </c:pt>
                <c:pt idx="323">
                  <c:v>12.05</c:v>
                </c:pt>
                <c:pt idx="324">
                  <c:v>12.14</c:v>
                </c:pt>
                <c:pt idx="325">
                  <c:v>12.3</c:v>
                </c:pt>
                <c:pt idx="326">
                  <c:v>12.4</c:v>
                </c:pt>
                <c:pt idx="327">
                  <c:v>11.84</c:v>
                </c:pt>
                <c:pt idx="328">
                  <c:v>11.42</c:v>
                </c:pt>
                <c:pt idx="329">
                  <c:v>10.87</c:v>
                </c:pt>
                <c:pt idx="330">
                  <c:v>10.73</c:v>
                </c:pt>
                <c:pt idx="331">
                  <c:v>10.69</c:v>
                </c:pt>
                <c:pt idx="332">
                  <c:v>9.65</c:v>
                </c:pt>
                <c:pt idx="333">
                  <c:v>9.4700000000000006</c:v>
                </c:pt>
                <c:pt idx="334">
                  <c:v>10.23</c:v>
                </c:pt>
                <c:pt idx="335">
                  <c:v>10.42</c:v>
                </c:pt>
                <c:pt idx="336">
                  <c:v>10.75</c:v>
                </c:pt>
                <c:pt idx="337">
                  <c:v>11.01</c:v>
                </c:pt>
                <c:pt idx="338">
                  <c:v>10.53</c:v>
                </c:pt>
                <c:pt idx="339">
                  <c:v>9.81</c:v>
                </c:pt>
                <c:pt idx="340">
                  <c:v>9.67</c:v>
                </c:pt>
                <c:pt idx="341">
                  <c:v>9.5399999999999991</c:v>
                </c:pt>
                <c:pt idx="342">
                  <c:v>9.4</c:v>
                </c:pt>
                <c:pt idx="343">
                  <c:v>9.27</c:v>
                </c:pt>
                <c:pt idx="344">
                  <c:v>9.1300000000000008</c:v>
                </c:pt>
                <c:pt idx="345">
                  <c:v>9</c:v>
                </c:pt>
                <c:pt idx="346">
                  <c:v>8.86</c:v>
                </c:pt>
                <c:pt idx="347">
                  <c:v>8.73</c:v>
                </c:pt>
                <c:pt idx="348">
                  <c:v>8.59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CDC2-3340-8338-214D0D30A0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00752543"/>
        <c:axId val="1100232527"/>
      </c:scatterChart>
      <c:valAx>
        <c:axId val="1100752543"/>
        <c:scaling>
          <c:orientation val="minMax"/>
          <c:max val="96"/>
          <c:min val="58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Temperature</a:t>
                </a:r>
                <a:r>
                  <a:rPr lang="en-US" baseline="0"/>
                  <a:t> </a:t>
                </a:r>
                <a:r>
                  <a:rPr lang="th-TH" baseline="0"/>
                  <a:t>(</a:t>
                </a:r>
                <a:r>
                  <a:rPr lang="en-US" baseline="0"/>
                  <a:t>ᴼC</a:t>
                </a:r>
                <a:r>
                  <a:rPr lang="th-TH" baseline="0"/>
                  <a:t>)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T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TH"/>
          </a:p>
        </c:txPr>
        <c:crossAx val="1100232527"/>
        <c:crosses val="autoZero"/>
        <c:crossBetween val="midCat"/>
        <c:majorUnit val="2"/>
      </c:valAx>
      <c:valAx>
        <c:axId val="1100232527"/>
        <c:scaling>
          <c:orientation val="minMax"/>
          <c:max val="5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Derivatives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T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TH"/>
          </a:p>
        </c:txPr>
        <c:crossAx val="110075254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TH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A4: </a:t>
            </a:r>
            <a:r>
              <a:rPr lang="en-US" i="1" dirty="0"/>
              <a:t>A.</a:t>
            </a:r>
            <a:r>
              <a:rPr lang="en-US" i="1" baseline="0" dirty="0"/>
              <a:t> platys </a:t>
            </a:r>
            <a:r>
              <a:rPr lang="en-US" baseline="0" dirty="0"/>
              <a:t>positive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TH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A!$B$2:$B$350</c:f>
              <c:numCache>
                <c:formatCode>General</c:formatCode>
                <c:ptCount val="349"/>
                <c:pt idx="0">
                  <c:v>60</c:v>
                </c:pt>
                <c:pt idx="1">
                  <c:v>60.1</c:v>
                </c:pt>
                <c:pt idx="2">
                  <c:v>60.2</c:v>
                </c:pt>
                <c:pt idx="3">
                  <c:v>60.3</c:v>
                </c:pt>
                <c:pt idx="4">
                  <c:v>60.4</c:v>
                </c:pt>
                <c:pt idx="5">
                  <c:v>60.5</c:v>
                </c:pt>
                <c:pt idx="6">
                  <c:v>60.6</c:v>
                </c:pt>
                <c:pt idx="7">
                  <c:v>60.7</c:v>
                </c:pt>
                <c:pt idx="8">
                  <c:v>60.8</c:v>
                </c:pt>
                <c:pt idx="9">
                  <c:v>60.9</c:v>
                </c:pt>
                <c:pt idx="10">
                  <c:v>61</c:v>
                </c:pt>
                <c:pt idx="11">
                  <c:v>61.1</c:v>
                </c:pt>
                <c:pt idx="12">
                  <c:v>61.2</c:v>
                </c:pt>
                <c:pt idx="13">
                  <c:v>61.3</c:v>
                </c:pt>
                <c:pt idx="14">
                  <c:v>61.4</c:v>
                </c:pt>
                <c:pt idx="15">
                  <c:v>61.5</c:v>
                </c:pt>
                <c:pt idx="16">
                  <c:v>61.6</c:v>
                </c:pt>
                <c:pt idx="17">
                  <c:v>61.7</c:v>
                </c:pt>
                <c:pt idx="18">
                  <c:v>61.8</c:v>
                </c:pt>
                <c:pt idx="19">
                  <c:v>61.9</c:v>
                </c:pt>
                <c:pt idx="20">
                  <c:v>62</c:v>
                </c:pt>
                <c:pt idx="21">
                  <c:v>62.1</c:v>
                </c:pt>
                <c:pt idx="22">
                  <c:v>62.2</c:v>
                </c:pt>
                <c:pt idx="23">
                  <c:v>62.3</c:v>
                </c:pt>
                <c:pt idx="24">
                  <c:v>62.4</c:v>
                </c:pt>
                <c:pt idx="25">
                  <c:v>62.5</c:v>
                </c:pt>
                <c:pt idx="26">
                  <c:v>62.6</c:v>
                </c:pt>
                <c:pt idx="27">
                  <c:v>62.7</c:v>
                </c:pt>
                <c:pt idx="28">
                  <c:v>62.8</c:v>
                </c:pt>
                <c:pt idx="29">
                  <c:v>62.9</c:v>
                </c:pt>
                <c:pt idx="30">
                  <c:v>63</c:v>
                </c:pt>
                <c:pt idx="31">
                  <c:v>63.1</c:v>
                </c:pt>
                <c:pt idx="32">
                  <c:v>63.2</c:v>
                </c:pt>
                <c:pt idx="33">
                  <c:v>63.3</c:v>
                </c:pt>
                <c:pt idx="34">
                  <c:v>63.4</c:v>
                </c:pt>
                <c:pt idx="35">
                  <c:v>63.5</c:v>
                </c:pt>
                <c:pt idx="36">
                  <c:v>63.6</c:v>
                </c:pt>
                <c:pt idx="37">
                  <c:v>63.7</c:v>
                </c:pt>
                <c:pt idx="38">
                  <c:v>63.8</c:v>
                </c:pt>
                <c:pt idx="39">
                  <c:v>63.9</c:v>
                </c:pt>
                <c:pt idx="40">
                  <c:v>64</c:v>
                </c:pt>
                <c:pt idx="41">
                  <c:v>64.099999999999994</c:v>
                </c:pt>
                <c:pt idx="42">
                  <c:v>64.2</c:v>
                </c:pt>
                <c:pt idx="43">
                  <c:v>64.3</c:v>
                </c:pt>
                <c:pt idx="44">
                  <c:v>64.400000000000006</c:v>
                </c:pt>
                <c:pt idx="45">
                  <c:v>64.5</c:v>
                </c:pt>
                <c:pt idx="46">
                  <c:v>64.599999999999994</c:v>
                </c:pt>
                <c:pt idx="47">
                  <c:v>64.7</c:v>
                </c:pt>
                <c:pt idx="48">
                  <c:v>64.8</c:v>
                </c:pt>
                <c:pt idx="49">
                  <c:v>64.900000000000006</c:v>
                </c:pt>
                <c:pt idx="50">
                  <c:v>65</c:v>
                </c:pt>
                <c:pt idx="51">
                  <c:v>65.099999999999994</c:v>
                </c:pt>
                <c:pt idx="52">
                  <c:v>65.2</c:v>
                </c:pt>
                <c:pt idx="53">
                  <c:v>65.3</c:v>
                </c:pt>
                <c:pt idx="54">
                  <c:v>65.400000000000006</c:v>
                </c:pt>
                <c:pt idx="55">
                  <c:v>65.5</c:v>
                </c:pt>
                <c:pt idx="56">
                  <c:v>65.599999999999994</c:v>
                </c:pt>
                <c:pt idx="57">
                  <c:v>65.7</c:v>
                </c:pt>
                <c:pt idx="58">
                  <c:v>65.8</c:v>
                </c:pt>
                <c:pt idx="59">
                  <c:v>65.900000000000006</c:v>
                </c:pt>
                <c:pt idx="60">
                  <c:v>66</c:v>
                </c:pt>
                <c:pt idx="61">
                  <c:v>66.099999999999994</c:v>
                </c:pt>
                <c:pt idx="62">
                  <c:v>66.2</c:v>
                </c:pt>
                <c:pt idx="63">
                  <c:v>66.3</c:v>
                </c:pt>
                <c:pt idx="64">
                  <c:v>66.400000000000006</c:v>
                </c:pt>
                <c:pt idx="65">
                  <c:v>66.5</c:v>
                </c:pt>
                <c:pt idx="66">
                  <c:v>66.599999999999994</c:v>
                </c:pt>
                <c:pt idx="67">
                  <c:v>66.7</c:v>
                </c:pt>
                <c:pt idx="68">
                  <c:v>66.8</c:v>
                </c:pt>
                <c:pt idx="69">
                  <c:v>66.900000000000006</c:v>
                </c:pt>
                <c:pt idx="70">
                  <c:v>67</c:v>
                </c:pt>
                <c:pt idx="71">
                  <c:v>67.099999999999994</c:v>
                </c:pt>
                <c:pt idx="72">
                  <c:v>67.2</c:v>
                </c:pt>
                <c:pt idx="73">
                  <c:v>67.3</c:v>
                </c:pt>
                <c:pt idx="74">
                  <c:v>67.400000000000006</c:v>
                </c:pt>
                <c:pt idx="75">
                  <c:v>67.5</c:v>
                </c:pt>
                <c:pt idx="76">
                  <c:v>67.599999999999994</c:v>
                </c:pt>
                <c:pt idx="77">
                  <c:v>67.7</c:v>
                </c:pt>
                <c:pt idx="78">
                  <c:v>67.8</c:v>
                </c:pt>
                <c:pt idx="79">
                  <c:v>67.900000000000006</c:v>
                </c:pt>
                <c:pt idx="80">
                  <c:v>68</c:v>
                </c:pt>
                <c:pt idx="81">
                  <c:v>68.099999999999994</c:v>
                </c:pt>
                <c:pt idx="82">
                  <c:v>68.2</c:v>
                </c:pt>
                <c:pt idx="83">
                  <c:v>68.3</c:v>
                </c:pt>
                <c:pt idx="84">
                  <c:v>68.400000000000006</c:v>
                </c:pt>
                <c:pt idx="85">
                  <c:v>68.5</c:v>
                </c:pt>
                <c:pt idx="86">
                  <c:v>68.599999999999994</c:v>
                </c:pt>
                <c:pt idx="87">
                  <c:v>68.7</c:v>
                </c:pt>
                <c:pt idx="88">
                  <c:v>68.8</c:v>
                </c:pt>
                <c:pt idx="89">
                  <c:v>68.900000000000006</c:v>
                </c:pt>
                <c:pt idx="90">
                  <c:v>69</c:v>
                </c:pt>
                <c:pt idx="91">
                  <c:v>69.099999999999994</c:v>
                </c:pt>
                <c:pt idx="92">
                  <c:v>69.2</c:v>
                </c:pt>
                <c:pt idx="93">
                  <c:v>69.3</c:v>
                </c:pt>
                <c:pt idx="94">
                  <c:v>69.400000000000006</c:v>
                </c:pt>
                <c:pt idx="95">
                  <c:v>69.5</c:v>
                </c:pt>
                <c:pt idx="96">
                  <c:v>69.599999999999994</c:v>
                </c:pt>
                <c:pt idx="97">
                  <c:v>69.7</c:v>
                </c:pt>
                <c:pt idx="98">
                  <c:v>69.8</c:v>
                </c:pt>
                <c:pt idx="99">
                  <c:v>69.900000000000006</c:v>
                </c:pt>
                <c:pt idx="100">
                  <c:v>70</c:v>
                </c:pt>
                <c:pt idx="101">
                  <c:v>70.099999999999994</c:v>
                </c:pt>
                <c:pt idx="102">
                  <c:v>70.2</c:v>
                </c:pt>
                <c:pt idx="103">
                  <c:v>70.3</c:v>
                </c:pt>
                <c:pt idx="104">
                  <c:v>70.400000000000006</c:v>
                </c:pt>
                <c:pt idx="105">
                  <c:v>70.5</c:v>
                </c:pt>
                <c:pt idx="106">
                  <c:v>70.599999999999994</c:v>
                </c:pt>
                <c:pt idx="107">
                  <c:v>70.7</c:v>
                </c:pt>
                <c:pt idx="108">
                  <c:v>70.8</c:v>
                </c:pt>
                <c:pt idx="109">
                  <c:v>70.900000000000006</c:v>
                </c:pt>
                <c:pt idx="110">
                  <c:v>71</c:v>
                </c:pt>
                <c:pt idx="111">
                  <c:v>71.099999999999994</c:v>
                </c:pt>
                <c:pt idx="112">
                  <c:v>71.2</c:v>
                </c:pt>
                <c:pt idx="113">
                  <c:v>71.3</c:v>
                </c:pt>
                <c:pt idx="114">
                  <c:v>71.400000000000006</c:v>
                </c:pt>
                <c:pt idx="115">
                  <c:v>71.5</c:v>
                </c:pt>
                <c:pt idx="116">
                  <c:v>71.599999999999994</c:v>
                </c:pt>
                <c:pt idx="117">
                  <c:v>71.7</c:v>
                </c:pt>
                <c:pt idx="118">
                  <c:v>71.8</c:v>
                </c:pt>
                <c:pt idx="119">
                  <c:v>71.900000000000006</c:v>
                </c:pt>
                <c:pt idx="120">
                  <c:v>72</c:v>
                </c:pt>
                <c:pt idx="121">
                  <c:v>72.099999999999994</c:v>
                </c:pt>
                <c:pt idx="122">
                  <c:v>72.2</c:v>
                </c:pt>
                <c:pt idx="123">
                  <c:v>72.3</c:v>
                </c:pt>
                <c:pt idx="124">
                  <c:v>72.400000000000006</c:v>
                </c:pt>
                <c:pt idx="125">
                  <c:v>72.5</c:v>
                </c:pt>
                <c:pt idx="126">
                  <c:v>72.599999999999994</c:v>
                </c:pt>
                <c:pt idx="127">
                  <c:v>72.7</c:v>
                </c:pt>
                <c:pt idx="128">
                  <c:v>72.8</c:v>
                </c:pt>
                <c:pt idx="129">
                  <c:v>72.900000000000006</c:v>
                </c:pt>
                <c:pt idx="130">
                  <c:v>73</c:v>
                </c:pt>
                <c:pt idx="131">
                  <c:v>73.099999999999994</c:v>
                </c:pt>
                <c:pt idx="132">
                  <c:v>73.2</c:v>
                </c:pt>
                <c:pt idx="133">
                  <c:v>73.3</c:v>
                </c:pt>
                <c:pt idx="134">
                  <c:v>73.400000000000006</c:v>
                </c:pt>
                <c:pt idx="135">
                  <c:v>73.5</c:v>
                </c:pt>
                <c:pt idx="136">
                  <c:v>73.599999999999994</c:v>
                </c:pt>
                <c:pt idx="137">
                  <c:v>73.7</c:v>
                </c:pt>
                <c:pt idx="138">
                  <c:v>73.8</c:v>
                </c:pt>
                <c:pt idx="139">
                  <c:v>73.900000000000006</c:v>
                </c:pt>
                <c:pt idx="140">
                  <c:v>74</c:v>
                </c:pt>
                <c:pt idx="141">
                  <c:v>74.099999999999994</c:v>
                </c:pt>
                <c:pt idx="142">
                  <c:v>74.2</c:v>
                </c:pt>
                <c:pt idx="143">
                  <c:v>74.3</c:v>
                </c:pt>
                <c:pt idx="144">
                  <c:v>74.400000000000006</c:v>
                </c:pt>
                <c:pt idx="145">
                  <c:v>74.5</c:v>
                </c:pt>
                <c:pt idx="146">
                  <c:v>74.599999999999994</c:v>
                </c:pt>
                <c:pt idx="147">
                  <c:v>74.7</c:v>
                </c:pt>
                <c:pt idx="148">
                  <c:v>74.8</c:v>
                </c:pt>
                <c:pt idx="149">
                  <c:v>74.900000000000006</c:v>
                </c:pt>
                <c:pt idx="150">
                  <c:v>75</c:v>
                </c:pt>
                <c:pt idx="151">
                  <c:v>75.099999999999994</c:v>
                </c:pt>
                <c:pt idx="152">
                  <c:v>75.2</c:v>
                </c:pt>
                <c:pt idx="153">
                  <c:v>75.3</c:v>
                </c:pt>
                <c:pt idx="154">
                  <c:v>75.400000000000006</c:v>
                </c:pt>
                <c:pt idx="155">
                  <c:v>75.5</c:v>
                </c:pt>
                <c:pt idx="156">
                  <c:v>75.599999999999994</c:v>
                </c:pt>
                <c:pt idx="157">
                  <c:v>75.7</c:v>
                </c:pt>
                <c:pt idx="158">
                  <c:v>75.8</c:v>
                </c:pt>
                <c:pt idx="159">
                  <c:v>75.900000000000006</c:v>
                </c:pt>
                <c:pt idx="160">
                  <c:v>76</c:v>
                </c:pt>
                <c:pt idx="161">
                  <c:v>76.099999999999994</c:v>
                </c:pt>
                <c:pt idx="162">
                  <c:v>76.2</c:v>
                </c:pt>
                <c:pt idx="163">
                  <c:v>76.3</c:v>
                </c:pt>
                <c:pt idx="164">
                  <c:v>76.400000000000006</c:v>
                </c:pt>
                <c:pt idx="165">
                  <c:v>76.5</c:v>
                </c:pt>
                <c:pt idx="166">
                  <c:v>76.599999999999994</c:v>
                </c:pt>
                <c:pt idx="167">
                  <c:v>76.7</c:v>
                </c:pt>
                <c:pt idx="168">
                  <c:v>76.8</c:v>
                </c:pt>
                <c:pt idx="169">
                  <c:v>76.900000000000006</c:v>
                </c:pt>
                <c:pt idx="170">
                  <c:v>77</c:v>
                </c:pt>
                <c:pt idx="171">
                  <c:v>77.099999999999994</c:v>
                </c:pt>
                <c:pt idx="172">
                  <c:v>77.2</c:v>
                </c:pt>
                <c:pt idx="173">
                  <c:v>77.3</c:v>
                </c:pt>
                <c:pt idx="174">
                  <c:v>77.400000000000006</c:v>
                </c:pt>
                <c:pt idx="175">
                  <c:v>77.5</c:v>
                </c:pt>
                <c:pt idx="176">
                  <c:v>77.599999999999994</c:v>
                </c:pt>
                <c:pt idx="177">
                  <c:v>77.7</c:v>
                </c:pt>
                <c:pt idx="178">
                  <c:v>77.8</c:v>
                </c:pt>
                <c:pt idx="179">
                  <c:v>77.900000000000006</c:v>
                </c:pt>
                <c:pt idx="180">
                  <c:v>78</c:v>
                </c:pt>
                <c:pt idx="181">
                  <c:v>78.099999999999994</c:v>
                </c:pt>
                <c:pt idx="182">
                  <c:v>78.2</c:v>
                </c:pt>
                <c:pt idx="183">
                  <c:v>78.3</c:v>
                </c:pt>
                <c:pt idx="184">
                  <c:v>78.400000000000006</c:v>
                </c:pt>
                <c:pt idx="185">
                  <c:v>78.5</c:v>
                </c:pt>
                <c:pt idx="186">
                  <c:v>78.599999999999994</c:v>
                </c:pt>
                <c:pt idx="187">
                  <c:v>78.7</c:v>
                </c:pt>
                <c:pt idx="188">
                  <c:v>78.8</c:v>
                </c:pt>
                <c:pt idx="189">
                  <c:v>78.900000000000006</c:v>
                </c:pt>
                <c:pt idx="190">
                  <c:v>79</c:v>
                </c:pt>
                <c:pt idx="191">
                  <c:v>79.099999999999994</c:v>
                </c:pt>
                <c:pt idx="192">
                  <c:v>79.2</c:v>
                </c:pt>
                <c:pt idx="193">
                  <c:v>79.3</c:v>
                </c:pt>
                <c:pt idx="194">
                  <c:v>79.400000000000006</c:v>
                </c:pt>
                <c:pt idx="195">
                  <c:v>79.5</c:v>
                </c:pt>
                <c:pt idx="196">
                  <c:v>79.599999999999994</c:v>
                </c:pt>
                <c:pt idx="197">
                  <c:v>79.7</c:v>
                </c:pt>
                <c:pt idx="198">
                  <c:v>79.8</c:v>
                </c:pt>
                <c:pt idx="199">
                  <c:v>79.900000000000006</c:v>
                </c:pt>
                <c:pt idx="200">
                  <c:v>80</c:v>
                </c:pt>
                <c:pt idx="201">
                  <c:v>80.099999999999994</c:v>
                </c:pt>
                <c:pt idx="202">
                  <c:v>80.2</c:v>
                </c:pt>
                <c:pt idx="203">
                  <c:v>80.3</c:v>
                </c:pt>
                <c:pt idx="204">
                  <c:v>80.400000000000006</c:v>
                </c:pt>
                <c:pt idx="205">
                  <c:v>80.5</c:v>
                </c:pt>
                <c:pt idx="206">
                  <c:v>80.599999999999994</c:v>
                </c:pt>
                <c:pt idx="207">
                  <c:v>80.7</c:v>
                </c:pt>
                <c:pt idx="208">
                  <c:v>80.8</c:v>
                </c:pt>
                <c:pt idx="209">
                  <c:v>80.900000000000006</c:v>
                </c:pt>
                <c:pt idx="210">
                  <c:v>81</c:v>
                </c:pt>
                <c:pt idx="211">
                  <c:v>81.099999999999994</c:v>
                </c:pt>
                <c:pt idx="212">
                  <c:v>81.2</c:v>
                </c:pt>
                <c:pt idx="213">
                  <c:v>81.3</c:v>
                </c:pt>
                <c:pt idx="214">
                  <c:v>81.400000000000006</c:v>
                </c:pt>
                <c:pt idx="215">
                  <c:v>81.5</c:v>
                </c:pt>
                <c:pt idx="216">
                  <c:v>81.599999999999994</c:v>
                </c:pt>
                <c:pt idx="217">
                  <c:v>81.7</c:v>
                </c:pt>
                <c:pt idx="218">
                  <c:v>81.8</c:v>
                </c:pt>
                <c:pt idx="219">
                  <c:v>81.900000000000006</c:v>
                </c:pt>
                <c:pt idx="220">
                  <c:v>82</c:v>
                </c:pt>
                <c:pt idx="221">
                  <c:v>82.1</c:v>
                </c:pt>
                <c:pt idx="222">
                  <c:v>82.2</c:v>
                </c:pt>
                <c:pt idx="223">
                  <c:v>82.3</c:v>
                </c:pt>
                <c:pt idx="224">
                  <c:v>82.4</c:v>
                </c:pt>
                <c:pt idx="225">
                  <c:v>82.5</c:v>
                </c:pt>
                <c:pt idx="226">
                  <c:v>82.6</c:v>
                </c:pt>
                <c:pt idx="227">
                  <c:v>82.7</c:v>
                </c:pt>
                <c:pt idx="228">
                  <c:v>82.8</c:v>
                </c:pt>
                <c:pt idx="229">
                  <c:v>82.9</c:v>
                </c:pt>
                <c:pt idx="230">
                  <c:v>83</c:v>
                </c:pt>
                <c:pt idx="231">
                  <c:v>83.1</c:v>
                </c:pt>
                <c:pt idx="232">
                  <c:v>83.2</c:v>
                </c:pt>
                <c:pt idx="233">
                  <c:v>83.3</c:v>
                </c:pt>
                <c:pt idx="234">
                  <c:v>83.4</c:v>
                </c:pt>
                <c:pt idx="235">
                  <c:v>83.5</c:v>
                </c:pt>
                <c:pt idx="236">
                  <c:v>83.6</c:v>
                </c:pt>
                <c:pt idx="237">
                  <c:v>83.7</c:v>
                </c:pt>
                <c:pt idx="238">
                  <c:v>83.8</c:v>
                </c:pt>
                <c:pt idx="239">
                  <c:v>83.9</c:v>
                </c:pt>
                <c:pt idx="240">
                  <c:v>84</c:v>
                </c:pt>
                <c:pt idx="241">
                  <c:v>84.1</c:v>
                </c:pt>
                <c:pt idx="242">
                  <c:v>84.2</c:v>
                </c:pt>
                <c:pt idx="243">
                  <c:v>84.3</c:v>
                </c:pt>
                <c:pt idx="244">
                  <c:v>84.4</c:v>
                </c:pt>
                <c:pt idx="245">
                  <c:v>84.5</c:v>
                </c:pt>
                <c:pt idx="246">
                  <c:v>84.6</c:v>
                </c:pt>
                <c:pt idx="247">
                  <c:v>84.7</c:v>
                </c:pt>
                <c:pt idx="248">
                  <c:v>84.8</c:v>
                </c:pt>
                <c:pt idx="249">
                  <c:v>84.9</c:v>
                </c:pt>
                <c:pt idx="250">
                  <c:v>85</c:v>
                </c:pt>
                <c:pt idx="251">
                  <c:v>85.1</c:v>
                </c:pt>
                <c:pt idx="252">
                  <c:v>85.2</c:v>
                </c:pt>
                <c:pt idx="253">
                  <c:v>85.3</c:v>
                </c:pt>
                <c:pt idx="254">
                  <c:v>85.4</c:v>
                </c:pt>
                <c:pt idx="255">
                  <c:v>85.5</c:v>
                </c:pt>
                <c:pt idx="256">
                  <c:v>85.6</c:v>
                </c:pt>
                <c:pt idx="257">
                  <c:v>85.7</c:v>
                </c:pt>
                <c:pt idx="258">
                  <c:v>85.8</c:v>
                </c:pt>
                <c:pt idx="259">
                  <c:v>85.9</c:v>
                </c:pt>
                <c:pt idx="260">
                  <c:v>86</c:v>
                </c:pt>
                <c:pt idx="261">
                  <c:v>86.1</c:v>
                </c:pt>
                <c:pt idx="262">
                  <c:v>86.2</c:v>
                </c:pt>
                <c:pt idx="263">
                  <c:v>86.3</c:v>
                </c:pt>
                <c:pt idx="264">
                  <c:v>86.4</c:v>
                </c:pt>
                <c:pt idx="265">
                  <c:v>86.5</c:v>
                </c:pt>
                <c:pt idx="266">
                  <c:v>86.6</c:v>
                </c:pt>
                <c:pt idx="267">
                  <c:v>86.7</c:v>
                </c:pt>
                <c:pt idx="268">
                  <c:v>86.8</c:v>
                </c:pt>
                <c:pt idx="269">
                  <c:v>86.9</c:v>
                </c:pt>
                <c:pt idx="270">
                  <c:v>87</c:v>
                </c:pt>
                <c:pt idx="271">
                  <c:v>87.1</c:v>
                </c:pt>
                <c:pt idx="272">
                  <c:v>87.2</c:v>
                </c:pt>
                <c:pt idx="273">
                  <c:v>87.3</c:v>
                </c:pt>
                <c:pt idx="274">
                  <c:v>87.4</c:v>
                </c:pt>
                <c:pt idx="275">
                  <c:v>87.5</c:v>
                </c:pt>
                <c:pt idx="276">
                  <c:v>87.6</c:v>
                </c:pt>
                <c:pt idx="277">
                  <c:v>87.7</c:v>
                </c:pt>
                <c:pt idx="278">
                  <c:v>87.8</c:v>
                </c:pt>
                <c:pt idx="279">
                  <c:v>87.9</c:v>
                </c:pt>
                <c:pt idx="280">
                  <c:v>88</c:v>
                </c:pt>
                <c:pt idx="281">
                  <c:v>88.1</c:v>
                </c:pt>
                <c:pt idx="282">
                  <c:v>88.2</c:v>
                </c:pt>
                <c:pt idx="283">
                  <c:v>88.3</c:v>
                </c:pt>
                <c:pt idx="284">
                  <c:v>88.4</c:v>
                </c:pt>
                <c:pt idx="285">
                  <c:v>88.5</c:v>
                </c:pt>
                <c:pt idx="286">
                  <c:v>88.6</c:v>
                </c:pt>
                <c:pt idx="287">
                  <c:v>88.7</c:v>
                </c:pt>
                <c:pt idx="288">
                  <c:v>88.8</c:v>
                </c:pt>
                <c:pt idx="289">
                  <c:v>88.9</c:v>
                </c:pt>
                <c:pt idx="290">
                  <c:v>89</c:v>
                </c:pt>
                <c:pt idx="291">
                  <c:v>89.1</c:v>
                </c:pt>
                <c:pt idx="292">
                  <c:v>89.2</c:v>
                </c:pt>
                <c:pt idx="293">
                  <c:v>89.3</c:v>
                </c:pt>
                <c:pt idx="294">
                  <c:v>89.4</c:v>
                </c:pt>
                <c:pt idx="295">
                  <c:v>89.5</c:v>
                </c:pt>
                <c:pt idx="296">
                  <c:v>89.6</c:v>
                </c:pt>
                <c:pt idx="297">
                  <c:v>89.7</c:v>
                </c:pt>
                <c:pt idx="298">
                  <c:v>89.8</c:v>
                </c:pt>
                <c:pt idx="299">
                  <c:v>89.9</c:v>
                </c:pt>
                <c:pt idx="300">
                  <c:v>90</c:v>
                </c:pt>
                <c:pt idx="301">
                  <c:v>90.1</c:v>
                </c:pt>
                <c:pt idx="302">
                  <c:v>90.2</c:v>
                </c:pt>
                <c:pt idx="303">
                  <c:v>90.3</c:v>
                </c:pt>
                <c:pt idx="304">
                  <c:v>90.4</c:v>
                </c:pt>
                <c:pt idx="305">
                  <c:v>90.5</c:v>
                </c:pt>
                <c:pt idx="306">
                  <c:v>90.6</c:v>
                </c:pt>
                <c:pt idx="307">
                  <c:v>90.7</c:v>
                </c:pt>
                <c:pt idx="308">
                  <c:v>90.8</c:v>
                </c:pt>
                <c:pt idx="309">
                  <c:v>90.9</c:v>
                </c:pt>
                <c:pt idx="310">
                  <c:v>91</c:v>
                </c:pt>
                <c:pt idx="311">
                  <c:v>91.1</c:v>
                </c:pt>
                <c:pt idx="312">
                  <c:v>91.2</c:v>
                </c:pt>
                <c:pt idx="313">
                  <c:v>91.3</c:v>
                </c:pt>
                <c:pt idx="314">
                  <c:v>91.4</c:v>
                </c:pt>
                <c:pt idx="315">
                  <c:v>91.5</c:v>
                </c:pt>
                <c:pt idx="316">
                  <c:v>91.6</c:v>
                </c:pt>
                <c:pt idx="317">
                  <c:v>91.7</c:v>
                </c:pt>
                <c:pt idx="318">
                  <c:v>91.8</c:v>
                </c:pt>
                <c:pt idx="319">
                  <c:v>91.9</c:v>
                </c:pt>
                <c:pt idx="320">
                  <c:v>92</c:v>
                </c:pt>
                <c:pt idx="321">
                  <c:v>92.1</c:v>
                </c:pt>
                <c:pt idx="322">
                  <c:v>92.2</c:v>
                </c:pt>
                <c:pt idx="323">
                  <c:v>92.3</c:v>
                </c:pt>
                <c:pt idx="324">
                  <c:v>92.4</c:v>
                </c:pt>
                <c:pt idx="325">
                  <c:v>92.5</c:v>
                </c:pt>
                <c:pt idx="326">
                  <c:v>92.6</c:v>
                </c:pt>
                <c:pt idx="327">
                  <c:v>92.7</c:v>
                </c:pt>
                <c:pt idx="328">
                  <c:v>92.8</c:v>
                </c:pt>
                <c:pt idx="329">
                  <c:v>92.9</c:v>
                </c:pt>
                <c:pt idx="330">
                  <c:v>93</c:v>
                </c:pt>
                <c:pt idx="331">
                  <c:v>93.1</c:v>
                </c:pt>
                <c:pt idx="332">
                  <c:v>93.2</c:v>
                </c:pt>
                <c:pt idx="333">
                  <c:v>93.3</c:v>
                </c:pt>
                <c:pt idx="334">
                  <c:v>93.4</c:v>
                </c:pt>
                <c:pt idx="335">
                  <c:v>93.5</c:v>
                </c:pt>
                <c:pt idx="336">
                  <c:v>93.6</c:v>
                </c:pt>
                <c:pt idx="337">
                  <c:v>93.7</c:v>
                </c:pt>
                <c:pt idx="338">
                  <c:v>93.8</c:v>
                </c:pt>
                <c:pt idx="339">
                  <c:v>93.9</c:v>
                </c:pt>
                <c:pt idx="340">
                  <c:v>94</c:v>
                </c:pt>
                <c:pt idx="341">
                  <c:v>94.1</c:v>
                </c:pt>
                <c:pt idx="342">
                  <c:v>94.2</c:v>
                </c:pt>
                <c:pt idx="343">
                  <c:v>94.3</c:v>
                </c:pt>
                <c:pt idx="344">
                  <c:v>94.4</c:v>
                </c:pt>
                <c:pt idx="345">
                  <c:v>94.5</c:v>
                </c:pt>
                <c:pt idx="346">
                  <c:v>94.6</c:v>
                </c:pt>
                <c:pt idx="347">
                  <c:v>94.7</c:v>
                </c:pt>
                <c:pt idx="348">
                  <c:v>94.8</c:v>
                </c:pt>
              </c:numCache>
            </c:numRef>
          </c:xVal>
          <c:yVal>
            <c:numRef>
              <c:f>A!$C$2:$C$350</c:f>
              <c:numCache>
                <c:formatCode>General</c:formatCode>
                <c:ptCount val="349"/>
                <c:pt idx="0">
                  <c:v>71.69</c:v>
                </c:pt>
                <c:pt idx="1">
                  <c:v>69.84</c:v>
                </c:pt>
                <c:pt idx="2">
                  <c:v>67.989999999999995</c:v>
                </c:pt>
                <c:pt idx="3">
                  <c:v>66.14</c:v>
                </c:pt>
                <c:pt idx="4">
                  <c:v>64.290000000000006</c:v>
                </c:pt>
                <c:pt idx="5">
                  <c:v>62.44</c:v>
                </c:pt>
                <c:pt idx="6">
                  <c:v>60.59</c:v>
                </c:pt>
                <c:pt idx="7">
                  <c:v>58.74</c:v>
                </c:pt>
                <c:pt idx="8">
                  <c:v>56.89</c:v>
                </c:pt>
                <c:pt idx="9">
                  <c:v>55.04</c:v>
                </c:pt>
                <c:pt idx="10">
                  <c:v>55.93</c:v>
                </c:pt>
                <c:pt idx="11">
                  <c:v>54.86</c:v>
                </c:pt>
                <c:pt idx="12">
                  <c:v>52.53</c:v>
                </c:pt>
                <c:pt idx="13">
                  <c:v>50.01</c:v>
                </c:pt>
                <c:pt idx="14">
                  <c:v>48.46</c:v>
                </c:pt>
                <c:pt idx="15">
                  <c:v>47.93</c:v>
                </c:pt>
                <c:pt idx="16">
                  <c:v>47.71</c:v>
                </c:pt>
                <c:pt idx="17">
                  <c:v>48.76</c:v>
                </c:pt>
                <c:pt idx="18">
                  <c:v>49.75</c:v>
                </c:pt>
                <c:pt idx="19">
                  <c:v>50.32</c:v>
                </c:pt>
                <c:pt idx="20">
                  <c:v>52.03</c:v>
                </c:pt>
                <c:pt idx="21">
                  <c:v>53.68</c:v>
                </c:pt>
                <c:pt idx="22">
                  <c:v>54.92</c:v>
                </c:pt>
                <c:pt idx="23">
                  <c:v>55.9</c:v>
                </c:pt>
                <c:pt idx="24">
                  <c:v>56.72</c:v>
                </c:pt>
                <c:pt idx="25">
                  <c:v>57.29</c:v>
                </c:pt>
                <c:pt idx="26">
                  <c:v>57.06</c:v>
                </c:pt>
                <c:pt idx="27">
                  <c:v>56.5</c:v>
                </c:pt>
                <c:pt idx="28">
                  <c:v>56.43</c:v>
                </c:pt>
                <c:pt idx="29">
                  <c:v>56.26</c:v>
                </c:pt>
                <c:pt idx="30">
                  <c:v>55.52</c:v>
                </c:pt>
                <c:pt idx="31">
                  <c:v>55.48</c:v>
                </c:pt>
                <c:pt idx="32">
                  <c:v>55.26</c:v>
                </c:pt>
                <c:pt idx="33">
                  <c:v>54.97</c:v>
                </c:pt>
                <c:pt idx="34">
                  <c:v>54.32</c:v>
                </c:pt>
                <c:pt idx="35">
                  <c:v>53.47</c:v>
                </c:pt>
                <c:pt idx="36">
                  <c:v>53.08</c:v>
                </c:pt>
                <c:pt idx="37">
                  <c:v>52.43</c:v>
                </c:pt>
                <c:pt idx="38">
                  <c:v>51.85</c:v>
                </c:pt>
                <c:pt idx="39">
                  <c:v>50.73</c:v>
                </c:pt>
                <c:pt idx="40">
                  <c:v>49.81</c:v>
                </c:pt>
                <c:pt idx="41">
                  <c:v>48.86</c:v>
                </c:pt>
                <c:pt idx="42">
                  <c:v>47.74</c:v>
                </c:pt>
                <c:pt idx="43">
                  <c:v>46.24</c:v>
                </c:pt>
                <c:pt idx="44">
                  <c:v>45.09</c:v>
                </c:pt>
                <c:pt idx="45">
                  <c:v>45.31</c:v>
                </c:pt>
                <c:pt idx="46">
                  <c:v>46.09</c:v>
                </c:pt>
                <c:pt idx="47">
                  <c:v>47.07</c:v>
                </c:pt>
                <c:pt idx="48">
                  <c:v>48.14</c:v>
                </c:pt>
                <c:pt idx="49">
                  <c:v>49.23</c:v>
                </c:pt>
                <c:pt idx="50">
                  <c:v>49.88</c:v>
                </c:pt>
                <c:pt idx="51">
                  <c:v>50.48</c:v>
                </c:pt>
                <c:pt idx="52">
                  <c:v>50.9</c:v>
                </c:pt>
                <c:pt idx="53">
                  <c:v>51.24</c:v>
                </c:pt>
                <c:pt idx="54">
                  <c:v>50.83</c:v>
                </c:pt>
                <c:pt idx="55">
                  <c:v>49.38</c:v>
                </c:pt>
                <c:pt idx="56">
                  <c:v>48.64</c:v>
                </c:pt>
                <c:pt idx="57">
                  <c:v>48.34</c:v>
                </c:pt>
                <c:pt idx="58">
                  <c:v>48.05</c:v>
                </c:pt>
                <c:pt idx="59">
                  <c:v>47.65</c:v>
                </c:pt>
                <c:pt idx="60">
                  <c:v>48.03</c:v>
                </c:pt>
                <c:pt idx="61">
                  <c:v>49.06</c:v>
                </c:pt>
                <c:pt idx="62">
                  <c:v>50</c:v>
                </c:pt>
                <c:pt idx="63">
                  <c:v>51.05</c:v>
                </c:pt>
                <c:pt idx="64">
                  <c:v>51.49</c:v>
                </c:pt>
                <c:pt idx="65">
                  <c:v>51.45</c:v>
                </c:pt>
                <c:pt idx="66">
                  <c:v>51.39</c:v>
                </c:pt>
                <c:pt idx="67">
                  <c:v>50.61</c:v>
                </c:pt>
                <c:pt idx="68">
                  <c:v>49.84</c:v>
                </c:pt>
                <c:pt idx="69">
                  <c:v>49.18</c:v>
                </c:pt>
                <c:pt idx="70">
                  <c:v>49</c:v>
                </c:pt>
                <c:pt idx="71">
                  <c:v>49.24</c:v>
                </c:pt>
                <c:pt idx="72">
                  <c:v>48.76</c:v>
                </c:pt>
                <c:pt idx="73">
                  <c:v>49.07</c:v>
                </c:pt>
                <c:pt idx="74">
                  <c:v>50.32</c:v>
                </c:pt>
                <c:pt idx="75">
                  <c:v>51.5</c:v>
                </c:pt>
                <c:pt idx="76">
                  <c:v>52.51</c:v>
                </c:pt>
                <c:pt idx="77">
                  <c:v>54.08</c:v>
                </c:pt>
                <c:pt idx="78">
                  <c:v>55.69</c:v>
                </c:pt>
                <c:pt idx="79">
                  <c:v>55.88</c:v>
                </c:pt>
                <c:pt idx="80">
                  <c:v>55.16</c:v>
                </c:pt>
                <c:pt idx="81">
                  <c:v>54.6</c:v>
                </c:pt>
                <c:pt idx="82">
                  <c:v>53.55</c:v>
                </c:pt>
                <c:pt idx="83">
                  <c:v>51.72</c:v>
                </c:pt>
                <c:pt idx="84">
                  <c:v>49.57</c:v>
                </c:pt>
                <c:pt idx="85">
                  <c:v>47.17</c:v>
                </c:pt>
                <c:pt idx="86">
                  <c:v>45.79</c:v>
                </c:pt>
                <c:pt idx="87">
                  <c:v>45.08</c:v>
                </c:pt>
                <c:pt idx="88">
                  <c:v>44.89</c:v>
                </c:pt>
                <c:pt idx="89">
                  <c:v>44.99</c:v>
                </c:pt>
                <c:pt idx="90">
                  <c:v>45.51</c:v>
                </c:pt>
                <c:pt idx="91">
                  <c:v>47.01</c:v>
                </c:pt>
                <c:pt idx="92">
                  <c:v>48.71</c:v>
                </c:pt>
                <c:pt idx="93">
                  <c:v>50.07</c:v>
                </c:pt>
                <c:pt idx="94">
                  <c:v>50.92</c:v>
                </c:pt>
                <c:pt idx="95">
                  <c:v>51.91</c:v>
                </c:pt>
                <c:pt idx="96">
                  <c:v>52.57</c:v>
                </c:pt>
                <c:pt idx="97">
                  <c:v>52.73</c:v>
                </c:pt>
                <c:pt idx="98">
                  <c:v>53.43</c:v>
                </c:pt>
                <c:pt idx="99">
                  <c:v>55.16</c:v>
                </c:pt>
                <c:pt idx="100">
                  <c:v>55.88</c:v>
                </c:pt>
                <c:pt idx="101">
                  <c:v>56.09</c:v>
                </c:pt>
                <c:pt idx="102">
                  <c:v>56.95</c:v>
                </c:pt>
                <c:pt idx="103">
                  <c:v>57.35</c:v>
                </c:pt>
                <c:pt idx="104">
                  <c:v>57.29</c:v>
                </c:pt>
                <c:pt idx="105">
                  <c:v>56.84</c:v>
                </c:pt>
                <c:pt idx="106">
                  <c:v>56.23</c:v>
                </c:pt>
                <c:pt idx="107">
                  <c:v>55.32</c:v>
                </c:pt>
                <c:pt idx="108">
                  <c:v>53.88</c:v>
                </c:pt>
                <c:pt idx="109">
                  <c:v>51.88</c:v>
                </c:pt>
                <c:pt idx="110">
                  <c:v>49.7</c:v>
                </c:pt>
                <c:pt idx="111">
                  <c:v>47.3</c:v>
                </c:pt>
                <c:pt idx="112">
                  <c:v>45.26</c:v>
                </c:pt>
                <c:pt idx="113">
                  <c:v>44.18</c:v>
                </c:pt>
                <c:pt idx="114">
                  <c:v>43.53</c:v>
                </c:pt>
                <c:pt idx="115">
                  <c:v>42.88</c:v>
                </c:pt>
                <c:pt idx="116">
                  <c:v>42.57</c:v>
                </c:pt>
                <c:pt idx="117">
                  <c:v>42.07</c:v>
                </c:pt>
                <c:pt idx="118">
                  <c:v>40.99</c:v>
                </c:pt>
                <c:pt idx="119">
                  <c:v>40.92</c:v>
                </c:pt>
                <c:pt idx="120">
                  <c:v>41.14</c:v>
                </c:pt>
                <c:pt idx="121">
                  <c:v>41.06</c:v>
                </c:pt>
                <c:pt idx="122">
                  <c:v>41.75</c:v>
                </c:pt>
                <c:pt idx="123">
                  <c:v>43.01</c:v>
                </c:pt>
                <c:pt idx="124">
                  <c:v>44.13</c:v>
                </c:pt>
                <c:pt idx="125">
                  <c:v>45.43</c:v>
                </c:pt>
                <c:pt idx="126">
                  <c:v>46.73</c:v>
                </c:pt>
                <c:pt idx="127">
                  <c:v>48.2</c:v>
                </c:pt>
                <c:pt idx="128">
                  <c:v>50.3</c:v>
                </c:pt>
                <c:pt idx="129">
                  <c:v>53.13</c:v>
                </c:pt>
                <c:pt idx="130">
                  <c:v>56.23</c:v>
                </c:pt>
                <c:pt idx="131">
                  <c:v>58.91</c:v>
                </c:pt>
                <c:pt idx="132">
                  <c:v>60.71</c:v>
                </c:pt>
                <c:pt idx="133">
                  <c:v>61.7</c:v>
                </c:pt>
                <c:pt idx="134">
                  <c:v>62.92</c:v>
                </c:pt>
                <c:pt idx="135">
                  <c:v>63.35</c:v>
                </c:pt>
                <c:pt idx="136">
                  <c:v>63.64</c:v>
                </c:pt>
                <c:pt idx="137">
                  <c:v>64.16</c:v>
                </c:pt>
                <c:pt idx="138">
                  <c:v>64.36</c:v>
                </c:pt>
                <c:pt idx="139">
                  <c:v>64.09</c:v>
                </c:pt>
                <c:pt idx="140">
                  <c:v>63.85</c:v>
                </c:pt>
                <c:pt idx="141">
                  <c:v>63.92</c:v>
                </c:pt>
                <c:pt idx="142">
                  <c:v>63.36</c:v>
                </c:pt>
                <c:pt idx="143">
                  <c:v>62.89</c:v>
                </c:pt>
                <c:pt idx="144">
                  <c:v>62.22</c:v>
                </c:pt>
                <c:pt idx="145">
                  <c:v>60.95</c:v>
                </c:pt>
                <c:pt idx="146">
                  <c:v>59.48</c:v>
                </c:pt>
                <c:pt idx="147">
                  <c:v>57.81</c:v>
                </c:pt>
                <c:pt idx="148">
                  <c:v>55.78</c:v>
                </c:pt>
                <c:pt idx="149">
                  <c:v>53.55</c:v>
                </c:pt>
                <c:pt idx="150">
                  <c:v>51.66</c:v>
                </c:pt>
                <c:pt idx="151">
                  <c:v>50.85</c:v>
                </c:pt>
                <c:pt idx="152">
                  <c:v>49.79</c:v>
                </c:pt>
                <c:pt idx="153">
                  <c:v>48.45</c:v>
                </c:pt>
                <c:pt idx="154">
                  <c:v>47.95</c:v>
                </c:pt>
                <c:pt idx="155">
                  <c:v>47.29</c:v>
                </c:pt>
                <c:pt idx="156">
                  <c:v>47</c:v>
                </c:pt>
                <c:pt idx="157">
                  <c:v>46.88</c:v>
                </c:pt>
                <c:pt idx="158">
                  <c:v>46.74</c:v>
                </c:pt>
                <c:pt idx="159">
                  <c:v>46.81</c:v>
                </c:pt>
                <c:pt idx="160">
                  <c:v>46.86</c:v>
                </c:pt>
                <c:pt idx="161">
                  <c:v>47.94</c:v>
                </c:pt>
                <c:pt idx="162">
                  <c:v>49.77</c:v>
                </c:pt>
                <c:pt idx="163">
                  <c:v>51.7</c:v>
                </c:pt>
                <c:pt idx="164">
                  <c:v>53.91</c:v>
                </c:pt>
                <c:pt idx="165">
                  <c:v>56.02</c:v>
                </c:pt>
                <c:pt idx="166">
                  <c:v>57.65</c:v>
                </c:pt>
                <c:pt idx="167">
                  <c:v>58.8</c:v>
                </c:pt>
                <c:pt idx="168">
                  <c:v>59.65</c:v>
                </c:pt>
                <c:pt idx="169">
                  <c:v>59.74</c:v>
                </c:pt>
                <c:pt idx="170">
                  <c:v>58.96</c:v>
                </c:pt>
                <c:pt idx="171">
                  <c:v>59.15</c:v>
                </c:pt>
                <c:pt idx="172">
                  <c:v>59.53</c:v>
                </c:pt>
                <c:pt idx="173">
                  <c:v>58.95</c:v>
                </c:pt>
                <c:pt idx="174">
                  <c:v>58.92</c:v>
                </c:pt>
                <c:pt idx="175">
                  <c:v>58.91</c:v>
                </c:pt>
                <c:pt idx="176">
                  <c:v>58.04</c:v>
                </c:pt>
                <c:pt idx="177">
                  <c:v>57.29</c:v>
                </c:pt>
                <c:pt idx="178">
                  <c:v>57.04</c:v>
                </c:pt>
                <c:pt idx="179">
                  <c:v>56.99</c:v>
                </c:pt>
                <c:pt idx="180">
                  <c:v>56.97</c:v>
                </c:pt>
                <c:pt idx="181">
                  <c:v>57.11</c:v>
                </c:pt>
                <c:pt idx="182">
                  <c:v>58.13</c:v>
                </c:pt>
                <c:pt idx="183">
                  <c:v>60.39</c:v>
                </c:pt>
                <c:pt idx="184">
                  <c:v>64.14</c:v>
                </c:pt>
                <c:pt idx="185">
                  <c:v>69.17</c:v>
                </c:pt>
                <c:pt idx="186">
                  <c:v>74.97</c:v>
                </c:pt>
                <c:pt idx="187">
                  <c:v>82.53</c:v>
                </c:pt>
                <c:pt idx="188">
                  <c:v>92.14</c:v>
                </c:pt>
                <c:pt idx="189">
                  <c:v>103.09</c:v>
                </c:pt>
                <c:pt idx="190">
                  <c:v>115.26</c:v>
                </c:pt>
                <c:pt idx="191">
                  <c:v>128.56</c:v>
                </c:pt>
                <c:pt idx="192">
                  <c:v>143.47999999999999</c:v>
                </c:pt>
                <c:pt idx="193">
                  <c:v>159.47</c:v>
                </c:pt>
                <c:pt idx="194">
                  <c:v>175.46</c:v>
                </c:pt>
                <c:pt idx="195">
                  <c:v>192.17</c:v>
                </c:pt>
                <c:pt idx="196">
                  <c:v>208.66</c:v>
                </c:pt>
                <c:pt idx="197">
                  <c:v>223.73</c:v>
                </c:pt>
                <c:pt idx="198">
                  <c:v>237.67</c:v>
                </c:pt>
                <c:pt idx="199">
                  <c:v>250.1</c:v>
                </c:pt>
                <c:pt idx="200">
                  <c:v>260.26</c:v>
                </c:pt>
                <c:pt idx="201">
                  <c:v>268.26</c:v>
                </c:pt>
                <c:pt idx="202">
                  <c:v>274.11</c:v>
                </c:pt>
                <c:pt idx="203">
                  <c:v>277.35000000000002</c:v>
                </c:pt>
                <c:pt idx="204">
                  <c:v>278.47000000000003</c:v>
                </c:pt>
                <c:pt idx="205">
                  <c:v>277.79000000000002</c:v>
                </c:pt>
                <c:pt idx="206">
                  <c:v>274.72000000000003</c:v>
                </c:pt>
                <c:pt idx="207">
                  <c:v>269.5</c:v>
                </c:pt>
                <c:pt idx="208">
                  <c:v>262.45999999999998</c:v>
                </c:pt>
                <c:pt idx="209">
                  <c:v>253.34</c:v>
                </c:pt>
                <c:pt idx="210">
                  <c:v>242.58</c:v>
                </c:pt>
                <c:pt idx="211">
                  <c:v>230.48</c:v>
                </c:pt>
                <c:pt idx="212">
                  <c:v>217.01</c:v>
                </c:pt>
                <c:pt idx="213">
                  <c:v>202.58</c:v>
                </c:pt>
                <c:pt idx="214">
                  <c:v>187.25</c:v>
                </c:pt>
                <c:pt idx="215">
                  <c:v>172.53</c:v>
                </c:pt>
                <c:pt idx="216">
                  <c:v>158.72</c:v>
                </c:pt>
                <c:pt idx="217">
                  <c:v>144.99</c:v>
                </c:pt>
                <c:pt idx="218">
                  <c:v>132.24</c:v>
                </c:pt>
                <c:pt idx="219">
                  <c:v>121</c:v>
                </c:pt>
                <c:pt idx="220">
                  <c:v>110.87</c:v>
                </c:pt>
                <c:pt idx="221">
                  <c:v>101.79</c:v>
                </c:pt>
                <c:pt idx="222">
                  <c:v>94.71</c:v>
                </c:pt>
                <c:pt idx="223">
                  <c:v>88.97</c:v>
                </c:pt>
                <c:pt idx="224">
                  <c:v>84.12</c:v>
                </c:pt>
                <c:pt idx="225">
                  <c:v>80.349999999999994</c:v>
                </c:pt>
                <c:pt idx="226">
                  <c:v>76.790000000000006</c:v>
                </c:pt>
                <c:pt idx="227">
                  <c:v>74.47</c:v>
                </c:pt>
                <c:pt idx="228">
                  <c:v>73.06</c:v>
                </c:pt>
                <c:pt idx="229">
                  <c:v>71.8</c:v>
                </c:pt>
                <c:pt idx="230">
                  <c:v>71</c:v>
                </c:pt>
                <c:pt idx="231">
                  <c:v>69.930000000000007</c:v>
                </c:pt>
                <c:pt idx="232">
                  <c:v>69.52</c:v>
                </c:pt>
                <c:pt idx="233">
                  <c:v>70.31</c:v>
                </c:pt>
                <c:pt idx="234">
                  <c:v>71.099999999999994</c:v>
                </c:pt>
                <c:pt idx="235">
                  <c:v>71.260000000000005</c:v>
                </c:pt>
                <c:pt idx="236">
                  <c:v>71.819999999999993</c:v>
                </c:pt>
                <c:pt idx="237">
                  <c:v>72.5</c:v>
                </c:pt>
                <c:pt idx="238">
                  <c:v>72.819999999999993</c:v>
                </c:pt>
                <c:pt idx="239">
                  <c:v>73.459999999999994</c:v>
                </c:pt>
                <c:pt idx="240">
                  <c:v>74.349999999999994</c:v>
                </c:pt>
                <c:pt idx="241">
                  <c:v>74.47</c:v>
                </c:pt>
                <c:pt idx="242">
                  <c:v>74.02</c:v>
                </c:pt>
                <c:pt idx="243">
                  <c:v>73.95</c:v>
                </c:pt>
                <c:pt idx="244">
                  <c:v>73.290000000000006</c:v>
                </c:pt>
                <c:pt idx="245">
                  <c:v>73.290000000000006</c:v>
                </c:pt>
                <c:pt idx="246">
                  <c:v>72.599999999999994</c:v>
                </c:pt>
                <c:pt idx="247">
                  <c:v>71.2</c:v>
                </c:pt>
                <c:pt idx="248">
                  <c:v>70.209999999999994</c:v>
                </c:pt>
                <c:pt idx="249">
                  <c:v>68.52</c:v>
                </c:pt>
                <c:pt idx="250">
                  <c:v>67.33</c:v>
                </c:pt>
                <c:pt idx="251">
                  <c:v>66.17</c:v>
                </c:pt>
                <c:pt idx="252">
                  <c:v>64.7</c:v>
                </c:pt>
                <c:pt idx="253">
                  <c:v>62.79</c:v>
                </c:pt>
                <c:pt idx="254">
                  <c:v>61.28</c:v>
                </c:pt>
                <c:pt idx="255">
                  <c:v>60.02</c:v>
                </c:pt>
                <c:pt idx="256">
                  <c:v>58.91</c:v>
                </c:pt>
                <c:pt idx="257">
                  <c:v>58.12</c:v>
                </c:pt>
                <c:pt idx="258">
                  <c:v>56.57</c:v>
                </c:pt>
                <c:pt idx="259">
                  <c:v>54.96</c:v>
                </c:pt>
                <c:pt idx="260">
                  <c:v>53.26</c:v>
                </c:pt>
                <c:pt idx="261">
                  <c:v>51.41</c:v>
                </c:pt>
                <c:pt idx="262">
                  <c:v>49.3</c:v>
                </c:pt>
                <c:pt idx="263">
                  <c:v>47.69</c:v>
                </c:pt>
                <c:pt idx="264">
                  <c:v>45.68</c:v>
                </c:pt>
                <c:pt idx="265">
                  <c:v>43.37</c:v>
                </c:pt>
                <c:pt idx="266">
                  <c:v>41.51</c:v>
                </c:pt>
                <c:pt idx="267">
                  <c:v>39.82</c:v>
                </c:pt>
                <c:pt idx="268">
                  <c:v>38.46</c:v>
                </c:pt>
                <c:pt idx="269">
                  <c:v>36.659999999999997</c:v>
                </c:pt>
                <c:pt idx="270">
                  <c:v>34.92</c:v>
                </c:pt>
                <c:pt idx="271">
                  <c:v>33.51</c:v>
                </c:pt>
                <c:pt idx="272">
                  <c:v>31.87</c:v>
                </c:pt>
                <c:pt idx="273">
                  <c:v>30.11</c:v>
                </c:pt>
                <c:pt idx="274">
                  <c:v>28.3</c:v>
                </c:pt>
                <c:pt idx="275">
                  <c:v>25.88</c:v>
                </c:pt>
                <c:pt idx="276">
                  <c:v>23.6</c:v>
                </c:pt>
                <c:pt idx="277">
                  <c:v>21.84</c:v>
                </c:pt>
                <c:pt idx="278">
                  <c:v>20.05</c:v>
                </c:pt>
                <c:pt idx="279">
                  <c:v>18.809999999999999</c:v>
                </c:pt>
                <c:pt idx="280">
                  <c:v>17.670000000000002</c:v>
                </c:pt>
                <c:pt idx="281">
                  <c:v>16.55</c:v>
                </c:pt>
                <c:pt idx="282">
                  <c:v>15.8</c:v>
                </c:pt>
                <c:pt idx="283">
                  <c:v>15.21</c:v>
                </c:pt>
                <c:pt idx="284">
                  <c:v>14.94</c:v>
                </c:pt>
                <c:pt idx="285">
                  <c:v>14.02</c:v>
                </c:pt>
                <c:pt idx="286">
                  <c:v>13.2</c:v>
                </c:pt>
                <c:pt idx="287">
                  <c:v>12.9</c:v>
                </c:pt>
                <c:pt idx="288">
                  <c:v>12.54</c:v>
                </c:pt>
                <c:pt idx="289">
                  <c:v>12.17</c:v>
                </c:pt>
                <c:pt idx="290">
                  <c:v>11.24</c:v>
                </c:pt>
                <c:pt idx="291">
                  <c:v>10.8</c:v>
                </c:pt>
                <c:pt idx="292">
                  <c:v>11</c:v>
                </c:pt>
                <c:pt idx="293">
                  <c:v>11.05</c:v>
                </c:pt>
                <c:pt idx="294">
                  <c:v>11.38</c:v>
                </c:pt>
                <c:pt idx="295">
                  <c:v>11.79</c:v>
                </c:pt>
                <c:pt idx="296">
                  <c:v>11.84</c:v>
                </c:pt>
                <c:pt idx="297">
                  <c:v>11.56</c:v>
                </c:pt>
                <c:pt idx="298">
                  <c:v>11.15</c:v>
                </c:pt>
                <c:pt idx="299">
                  <c:v>10.9</c:v>
                </c:pt>
                <c:pt idx="300">
                  <c:v>10.8</c:v>
                </c:pt>
                <c:pt idx="301">
                  <c:v>10.33</c:v>
                </c:pt>
                <c:pt idx="302">
                  <c:v>9.48</c:v>
                </c:pt>
                <c:pt idx="303">
                  <c:v>8.81</c:v>
                </c:pt>
                <c:pt idx="304">
                  <c:v>8.57</c:v>
                </c:pt>
                <c:pt idx="305">
                  <c:v>8.14</c:v>
                </c:pt>
                <c:pt idx="306">
                  <c:v>7.82</c:v>
                </c:pt>
                <c:pt idx="307">
                  <c:v>7.59</c:v>
                </c:pt>
                <c:pt idx="308">
                  <c:v>7.55</c:v>
                </c:pt>
                <c:pt idx="309">
                  <c:v>8.06</c:v>
                </c:pt>
                <c:pt idx="310">
                  <c:v>8.64</c:v>
                </c:pt>
                <c:pt idx="311">
                  <c:v>8.9499999999999993</c:v>
                </c:pt>
                <c:pt idx="312">
                  <c:v>8.99</c:v>
                </c:pt>
                <c:pt idx="313">
                  <c:v>8.98</c:v>
                </c:pt>
                <c:pt idx="314">
                  <c:v>9.08</c:v>
                </c:pt>
                <c:pt idx="315">
                  <c:v>9.02</c:v>
                </c:pt>
                <c:pt idx="316">
                  <c:v>9.11</c:v>
                </c:pt>
                <c:pt idx="317">
                  <c:v>9.43</c:v>
                </c:pt>
                <c:pt idx="318">
                  <c:v>9.0500000000000007</c:v>
                </c:pt>
                <c:pt idx="319">
                  <c:v>8.6</c:v>
                </c:pt>
                <c:pt idx="320">
                  <c:v>8.64</c:v>
                </c:pt>
                <c:pt idx="321">
                  <c:v>8.77</c:v>
                </c:pt>
                <c:pt idx="322">
                  <c:v>8.76</c:v>
                </c:pt>
                <c:pt idx="323">
                  <c:v>8.7799999999999994</c:v>
                </c:pt>
                <c:pt idx="324">
                  <c:v>8.57</c:v>
                </c:pt>
                <c:pt idx="325">
                  <c:v>8.4600000000000009</c:v>
                </c:pt>
                <c:pt idx="326">
                  <c:v>8.8699999999999992</c:v>
                </c:pt>
                <c:pt idx="327">
                  <c:v>8.6199999999999992</c:v>
                </c:pt>
                <c:pt idx="328">
                  <c:v>7.89</c:v>
                </c:pt>
                <c:pt idx="329">
                  <c:v>7.21</c:v>
                </c:pt>
                <c:pt idx="330">
                  <c:v>6.24</c:v>
                </c:pt>
                <c:pt idx="331">
                  <c:v>5.71</c:v>
                </c:pt>
                <c:pt idx="332">
                  <c:v>5.56</c:v>
                </c:pt>
                <c:pt idx="333">
                  <c:v>4.84</c:v>
                </c:pt>
                <c:pt idx="334">
                  <c:v>4.43</c:v>
                </c:pt>
                <c:pt idx="335">
                  <c:v>4.16</c:v>
                </c:pt>
                <c:pt idx="336">
                  <c:v>3.49</c:v>
                </c:pt>
                <c:pt idx="337">
                  <c:v>3.38</c:v>
                </c:pt>
                <c:pt idx="338">
                  <c:v>3.08</c:v>
                </c:pt>
                <c:pt idx="339">
                  <c:v>2.44</c:v>
                </c:pt>
                <c:pt idx="340">
                  <c:v>2.06</c:v>
                </c:pt>
                <c:pt idx="341">
                  <c:v>1.68</c:v>
                </c:pt>
                <c:pt idx="342">
                  <c:v>1.3</c:v>
                </c:pt>
                <c:pt idx="343">
                  <c:v>0.92</c:v>
                </c:pt>
                <c:pt idx="344">
                  <c:v>0.54</c:v>
                </c:pt>
                <c:pt idx="345">
                  <c:v>0.16</c:v>
                </c:pt>
                <c:pt idx="346">
                  <c:v>-0.23</c:v>
                </c:pt>
                <c:pt idx="347">
                  <c:v>-0.61</c:v>
                </c:pt>
                <c:pt idx="348">
                  <c:v>-0.99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CEE1-8146-A1FE-DDFB8EE006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00752543"/>
        <c:axId val="1100232527"/>
      </c:scatterChart>
      <c:valAx>
        <c:axId val="1100752543"/>
        <c:scaling>
          <c:orientation val="minMax"/>
          <c:max val="96"/>
          <c:min val="58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Temperature</a:t>
                </a:r>
                <a:r>
                  <a:rPr lang="en-US" baseline="0"/>
                  <a:t> </a:t>
                </a:r>
                <a:r>
                  <a:rPr lang="th-TH" baseline="0"/>
                  <a:t>(</a:t>
                </a:r>
                <a:r>
                  <a:rPr lang="en-US" baseline="0"/>
                  <a:t>ᴼC</a:t>
                </a:r>
                <a:r>
                  <a:rPr lang="th-TH" baseline="0"/>
                  <a:t>)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T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TH"/>
          </a:p>
        </c:txPr>
        <c:crossAx val="1100232527"/>
        <c:crosses val="autoZero"/>
        <c:crossBetween val="midCat"/>
        <c:majorUnit val="2"/>
      </c:valAx>
      <c:valAx>
        <c:axId val="1100232527"/>
        <c:scaling>
          <c:orientation val="minMax"/>
          <c:max val="5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Derivatives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T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TH"/>
          </a:p>
        </c:txPr>
        <c:crossAx val="110075254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TH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A5: 208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TH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'208'!$B$2:$B$350</c:f>
              <c:numCache>
                <c:formatCode>General</c:formatCode>
                <c:ptCount val="349"/>
                <c:pt idx="0">
                  <c:v>60</c:v>
                </c:pt>
                <c:pt idx="1">
                  <c:v>60.1</c:v>
                </c:pt>
                <c:pt idx="2">
                  <c:v>60.2</c:v>
                </c:pt>
                <c:pt idx="3">
                  <c:v>60.3</c:v>
                </c:pt>
                <c:pt idx="4">
                  <c:v>60.4</c:v>
                </c:pt>
                <c:pt idx="5">
                  <c:v>60.5</c:v>
                </c:pt>
                <c:pt idx="6">
                  <c:v>60.6</c:v>
                </c:pt>
                <c:pt idx="7">
                  <c:v>60.7</c:v>
                </c:pt>
                <c:pt idx="8">
                  <c:v>60.8</c:v>
                </c:pt>
                <c:pt idx="9">
                  <c:v>60.9</c:v>
                </c:pt>
                <c:pt idx="10">
                  <c:v>61</c:v>
                </c:pt>
                <c:pt idx="11">
                  <c:v>61.1</c:v>
                </c:pt>
                <c:pt idx="12">
                  <c:v>61.2</c:v>
                </c:pt>
                <c:pt idx="13">
                  <c:v>61.3</c:v>
                </c:pt>
                <c:pt idx="14">
                  <c:v>61.4</c:v>
                </c:pt>
                <c:pt idx="15">
                  <c:v>61.5</c:v>
                </c:pt>
                <c:pt idx="16">
                  <c:v>61.6</c:v>
                </c:pt>
                <c:pt idx="17">
                  <c:v>61.7</c:v>
                </c:pt>
                <c:pt idx="18">
                  <c:v>61.8</c:v>
                </c:pt>
                <c:pt idx="19">
                  <c:v>61.9</c:v>
                </c:pt>
                <c:pt idx="20">
                  <c:v>62</c:v>
                </c:pt>
                <c:pt idx="21">
                  <c:v>62.1</c:v>
                </c:pt>
                <c:pt idx="22">
                  <c:v>62.2</c:v>
                </c:pt>
                <c:pt idx="23">
                  <c:v>62.3</c:v>
                </c:pt>
                <c:pt idx="24">
                  <c:v>62.4</c:v>
                </c:pt>
                <c:pt idx="25">
                  <c:v>62.5</c:v>
                </c:pt>
                <c:pt idx="26">
                  <c:v>62.6</c:v>
                </c:pt>
                <c:pt idx="27">
                  <c:v>62.7</c:v>
                </c:pt>
                <c:pt idx="28">
                  <c:v>62.8</c:v>
                </c:pt>
                <c:pt idx="29">
                  <c:v>62.9</c:v>
                </c:pt>
                <c:pt idx="30">
                  <c:v>63</c:v>
                </c:pt>
                <c:pt idx="31">
                  <c:v>63.1</c:v>
                </c:pt>
                <c:pt idx="32">
                  <c:v>63.2</c:v>
                </c:pt>
                <c:pt idx="33">
                  <c:v>63.3</c:v>
                </c:pt>
                <c:pt idx="34">
                  <c:v>63.4</c:v>
                </c:pt>
                <c:pt idx="35">
                  <c:v>63.5</c:v>
                </c:pt>
                <c:pt idx="36">
                  <c:v>63.6</c:v>
                </c:pt>
                <c:pt idx="37">
                  <c:v>63.7</c:v>
                </c:pt>
                <c:pt idx="38">
                  <c:v>63.8</c:v>
                </c:pt>
                <c:pt idx="39">
                  <c:v>63.9</c:v>
                </c:pt>
                <c:pt idx="40">
                  <c:v>64</c:v>
                </c:pt>
                <c:pt idx="41">
                  <c:v>64.099999999999994</c:v>
                </c:pt>
                <c:pt idx="42">
                  <c:v>64.2</c:v>
                </c:pt>
                <c:pt idx="43">
                  <c:v>64.3</c:v>
                </c:pt>
                <c:pt idx="44">
                  <c:v>64.400000000000006</c:v>
                </c:pt>
                <c:pt idx="45">
                  <c:v>64.5</c:v>
                </c:pt>
                <c:pt idx="46">
                  <c:v>64.599999999999994</c:v>
                </c:pt>
                <c:pt idx="47">
                  <c:v>64.7</c:v>
                </c:pt>
                <c:pt idx="48">
                  <c:v>64.8</c:v>
                </c:pt>
                <c:pt idx="49">
                  <c:v>64.900000000000006</c:v>
                </c:pt>
                <c:pt idx="50">
                  <c:v>65</c:v>
                </c:pt>
                <c:pt idx="51">
                  <c:v>65.099999999999994</c:v>
                </c:pt>
                <c:pt idx="52">
                  <c:v>65.2</c:v>
                </c:pt>
                <c:pt idx="53">
                  <c:v>65.3</c:v>
                </c:pt>
                <c:pt idx="54">
                  <c:v>65.400000000000006</c:v>
                </c:pt>
                <c:pt idx="55">
                  <c:v>65.5</c:v>
                </c:pt>
                <c:pt idx="56">
                  <c:v>65.599999999999994</c:v>
                </c:pt>
                <c:pt idx="57">
                  <c:v>65.7</c:v>
                </c:pt>
                <c:pt idx="58">
                  <c:v>65.8</c:v>
                </c:pt>
                <c:pt idx="59">
                  <c:v>65.900000000000006</c:v>
                </c:pt>
                <c:pt idx="60">
                  <c:v>66</c:v>
                </c:pt>
                <c:pt idx="61">
                  <c:v>66.099999999999994</c:v>
                </c:pt>
                <c:pt idx="62">
                  <c:v>66.2</c:v>
                </c:pt>
                <c:pt idx="63">
                  <c:v>66.3</c:v>
                </c:pt>
                <c:pt idx="64">
                  <c:v>66.400000000000006</c:v>
                </c:pt>
                <c:pt idx="65">
                  <c:v>66.5</c:v>
                </c:pt>
                <c:pt idx="66">
                  <c:v>66.599999999999994</c:v>
                </c:pt>
                <c:pt idx="67">
                  <c:v>66.7</c:v>
                </c:pt>
                <c:pt idx="68">
                  <c:v>66.8</c:v>
                </c:pt>
                <c:pt idx="69">
                  <c:v>66.900000000000006</c:v>
                </c:pt>
                <c:pt idx="70">
                  <c:v>67</c:v>
                </c:pt>
                <c:pt idx="71">
                  <c:v>67.099999999999994</c:v>
                </c:pt>
                <c:pt idx="72">
                  <c:v>67.2</c:v>
                </c:pt>
                <c:pt idx="73">
                  <c:v>67.3</c:v>
                </c:pt>
                <c:pt idx="74">
                  <c:v>67.400000000000006</c:v>
                </c:pt>
                <c:pt idx="75">
                  <c:v>67.5</c:v>
                </c:pt>
                <c:pt idx="76">
                  <c:v>67.599999999999994</c:v>
                </c:pt>
                <c:pt idx="77">
                  <c:v>67.7</c:v>
                </c:pt>
                <c:pt idx="78">
                  <c:v>67.8</c:v>
                </c:pt>
                <c:pt idx="79">
                  <c:v>67.900000000000006</c:v>
                </c:pt>
                <c:pt idx="80">
                  <c:v>68</c:v>
                </c:pt>
                <c:pt idx="81">
                  <c:v>68.099999999999994</c:v>
                </c:pt>
                <c:pt idx="82">
                  <c:v>68.2</c:v>
                </c:pt>
                <c:pt idx="83">
                  <c:v>68.3</c:v>
                </c:pt>
                <c:pt idx="84">
                  <c:v>68.400000000000006</c:v>
                </c:pt>
                <c:pt idx="85">
                  <c:v>68.5</c:v>
                </c:pt>
                <c:pt idx="86">
                  <c:v>68.599999999999994</c:v>
                </c:pt>
                <c:pt idx="87">
                  <c:v>68.7</c:v>
                </c:pt>
                <c:pt idx="88">
                  <c:v>68.8</c:v>
                </c:pt>
                <c:pt idx="89">
                  <c:v>68.900000000000006</c:v>
                </c:pt>
                <c:pt idx="90">
                  <c:v>69</c:v>
                </c:pt>
                <c:pt idx="91">
                  <c:v>69.099999999999994</c:v>
                </c:pt>
                <c:pt idx="92">
                  <c:v>69.2</c:v>
                </c:pt>
                <c:pt idx="93">
                  <c:v>69.3</c:v>
                </c:pt>
                <c:pt idx="94">
                  <c:v>69.400000000000006</c:v>
                </c:pt>
                <c:pt idx="95">
                  <c:v>69.5</c:v>
                </c:pt>
                <c:pt idx="96">
                  <c:v>69.599999999999994</c:v>
                </c:pt>
                <c:pt idx="97">
                  <c:v>69.7</c:v>
                </c:pt>
                <c:pt idx="98">
                  <c:v>69.8</c:v>
                </c:pt>
                <c:pt idx="99">
                  <c:v>69.900000000000006</c:v>
                </c:pt>
                <c:pt idx="100">
                  <c:v>70</c:v>
                </c:pt>
                <c:pt idx="101">
                  <c:v>70.099999999999994</c:v>
                </c:pt>
                <c:pt idx="102">
                  <c:v>70.2</c:v>
                </c:pt>
                <c:pt idx="103">
                  <c:v>70.3</c:v>
                </c:pt>
                <c:pt idx="104">
                  <c:v>70.400000000000006</c:v>
                </c:pt>
                <c:pt idx="105">
                  <c:v>70.5</c:v>
                </c:pt>
                <c:pt idx="106">
                  <c:v>70.599999999999994</c:v>
                </c:pt>
                <c:pt idx="107">
                  <c:v>70.7</c:v>
                </c:pt>
                <c:pt idx="108">
                  <c:v>70.8</c:v>
                </c:pt>
                <c:pt idx="109">
                  <c:v>70.900000000000006</c:v>
                </c:pt>
                <c:pt idx="110">
                  <c:v>71</c:v>
                </c:pt>
                <c:pt idx="111">
                  <c:v>71.099999999999994</c:v>
                </c:pt>
                <c:pt idx="112">
                  <c:v>71.2</c:v>
                </c:pt>
                <c:pt idx="113">
                  <c:v>71.3</c:v>
                </c:pt>
                <c:pt idx="114">
                  <c:v>71.400000000000006</c:v>
                </c:pt>
                <c:pt idx="115">
                  <c:v>71.5</c:v>
                </c:pt>
                <c:pt idx="116">
                  <c:v>71.599999999999994</c:v>
                </c:pt>
                <c:pt idx="117">
                  <c:v>71.7</c:v>
                </c:pt>
                <c:pt idx="118">
                  <c:v>71.8</c:v>
                </c:pt>
                <c:pt idx="119">
                  <c:v>71.900000000000006</c:v>
                </c:pt>
                <c:pt idx="120">
                  <c:v>72</c:v>
                </c:pt>
                <c:pt idx="121">
                  <c:v>72.099999999999994</c:v>
                </c:pt>
                <c:pt idx="122">
                  <c:v>72.2</c:v>
                </c:pt>
                <c:pt idx="123">
                  <c:v>72.3</c:v>
                </c:pt>
                <c:pt idx="124">
                  <c:v>72.400000000000006</c:v>
                </c:pt>
                <c:pt idx="125">
                  <c:v>72.5</c:v>
                </c:pt>
                <c:pt idx="126">
                  <c:v>72.599999999999994</c:v>
                </c:pt>
                <c:pt idx="127">
                  <c:v>72.7</c:v>
                </c:pt>
                <c:pt idx="128">
                  <c:v>72.8</c:v>
                </c:pt>
                <c:pt idx="129">
                  <c:v>72.900000000000006</c:v>
                </c:pt>
                <c:pt idx="130">
                  <c:v>73</c:v>
                </c:pt>
                <c:pt idx="131">
                  <c:v>73.099999999999994</c:v>
                </c:pt>
                <c:pt idx="132">
                  <c:v>73.2</c:v>
                </c:pt>
                <c:pt idx="133">
                  <c:v>73.3</c:v>
                </c:pt>
                <c:pt idx="134">
                  <c:v>73.400000000000006</c:v>
                </c:pt>
                <c:pt idx="135">
                  <c:v>73.5</c:v>
                </c:pt>
                <c:pt idx="136">
                  <c:v>73.599999999999994</c:v>
                </c:pt>
                <c:pt idx="137">
                  <c:v>73.7</c:v>
                </c:pt>
                <c:pt idx="138">
                  <c:v>73.8</c:v>
                </c:pt>
                <c:pt idx="139">
                  <c:v>73.900000000000006</c:v>
                </c:pt>
                <c:pt idx="140">
                  <c:v>74</c:v>
                </c:pt>
                <c:pt idx="141">
                  <c:v>74.099999999999994</c:v>
                </c:pt>
                <c:pt idx="142">
                  <c:v>74.2</c:v>
                </c:pt>
                <c:pt idx="143">
                  <c:v>74.3</c:v>
                </c:pt>
                <c:pt idx="144">
                  <c:v>74.400000000000006</c:v>
                </c:pt>
                <c:pt idx="145">
                  <c:v>74.5</c:v>
                </c:pt>
                <c:pt idx="146">
                  <c:v>74.599999999999994</c:v>
                </c:pt>
                <c:pt idx="147">
                  <c:v>74.7</c:v>
                </c:pt>
                <c:pt idx="148">
                  <c:v>74.8</c:v>
                </c:pt>
                <c:pt idx="149">
                  <c:v>74.900000000000006</c:v>
                </c:pt>
                <c:pt idx="150">
                  <c:v>75</c:v>
                </c:pt>
                <c:pt idx="151">
                  <c:v>75.099999999999994</c:v>
                </c:pt>
                <c:pt idx="152">
                  <c:v>75.2</c:v>
                </c:pt>
                <c:pt idx="153">
                  <c:v>75.3</c:v>
                </c:pt>
                <c:pt idx="154">
                  <c:v>75.400000000000006</c:v>
                </c:pt>
                <c:pt idx="155">
                  <c:v>75.5</c:v>
                </c:pt>
                <c:pt idx="156">
                  <c:v>75.599999999999994</c:v>
                </c:pt>
                <c:pt idx="157">
                  <c:v>75.7</c:v>
                </c:pt>
                <c:pt idx="158">
                  <c:v>75.8</c:v>
                </c:pt>
                <c:pt idx="159">
                  <c:v>75.900000000000006</c:v>
                </c:pt>
                <c:pt idx="160">
                  <c:v>76</c:v>
                </c:pt>
                <c:pt idx="161">
                  <c:v>76.099999999999994</c:v>
                </c:pt>
                <c:pt idx="162">
                  <c:v>76.2</c:v>
                </c:pt>
                <c:pt idx="163">
                  <c:v>76.3</c:v>
                </c:pt>
                <c:pt idx="164">
                  <c:v>76.400000000000006</c:v>
                </c:pt>
                <c:pt idx="165">
                  <c:v>76.5</c:v>
                </c:pt>
                <c:pt idx="166">
                  <c:v>76.599999999999994</c:v>
                </c:pt>
                <c:pt idx="167">
                  <c:v>76.7</c:v>
                </c:pt>
                <c:pt idx="168">
                  <c:v>76.8</c:v>
                </c:pt>
                <c:pt idx="169">
                  <c:v>76.900000000000006</c:v>
                </c:pt>
                <c:pt idx="170">
                  <c:v>77</c:v>
                </c:pt>
                <c:pt idx="171">
                  <c:v>77.099999999999994</c:v>
                </c:pt>
                <c:pt idx="172">
                  <c:v>77.2</c:v>
                </c:pt>
                <c:pt idx="173">
                  <c:v>77.3</c:v>
                </c:pt>
                <c:pt idx="174">
                  <c:v>77.400000000000006</c:v>
                </c:pt>
                <c:pt idx="175">
                  <c:v>77.5</c:v>
                </c:pt>
                <c:pt idx="176">
                  <c:v>77.599999999999994</c:v>
                </c:pt>
                <c:pt idx="177">
                  <c:v>77.7</c:v>
                </c:pt>
                <c:pt idx="178">
                  <c:v>77.8</c:v>
                </c:pt>
                <c:pt idx="179">
                  <c:v>77.900000000000006</c:v>
                </c:pt>
                <c:pt idx="180">
                  <c:v>78</c:v>
                </c:pt>
                <c:pt idx="181">
                  <c:v>78.099999999999994</c:v>
                </c:pt>
                <c:pt idx="182">
                  <c:v>78.2</c:v>
                </c:pt>
                <c:pt idx="183">
                  <c:v>78.3</c:v>
                </c:pt>
                <c:pt idx="184">
                  <c:v>78.400000000000006</c:v>
                </c:pt>
                <c:pt idx="185">
                  <c:v>78.5</c:v>
                </c:pt>
                <c:pt idx="186">
                  <c:v>78.599999999999994</c:v>
                </c:pt>
                <c:pt idx="187">
                  <c:v>78.7</c:v>
                </c:pt>
                <c:pt idx="188">
                  <c:v>78.8</c:v>
                </c:pt>
                <c:pt idx="189">
                  <c:v>78.900000000000006</c:v>
                </c:pt>
                <c:pt idx="190">
                  <c:v>79</c:v>
                </c:pt>
                <c:pt idx="191">
                  <c:v>79.099999999999994</c:v>
                </c:pt>
                <c:pt idx="192">
                  <c:v>79.2</c:v>
                </c:pt>
                <c:pt idx="193">
                  <c:v>79.3</c:v>
                </c:pt>
                <c:pt idx="194">
                  <c:v>79.400000000000006</c:v>
                </c:pt>
                <c:pt idx="195">
                  <c:v>79.5</c:v>
                </c:pt>
                <c:pt idx="196">
                  <c:v>79.599999999999994</c:v>
                </c:pt>
                <c:pt idx="197">
                  <c:v>79.7</c:v>
                </c:pt>
                <c:pt idx="198">
                  <c:v>79.8</c:v>
                </c:pt>
                <c:pt idx="199">
                  <c:v>79.900000000000006</c:v>
                </c:pt>
                <c:pt idx="200">
                  <c:v>80</c:v>
                </c:pt>
                <c:pt idx="201">
                  <c:v>80.099999999999994</c:v>
                </c:pt>
                <c:pt idx="202">
                  <c:v>80.2</c:v>
                </c:pt>
                <c:pt idx="203">
                  <c:v>80.3</c:v>
                </c:pt>
                <c:pt idx="204">
                  <c:v>80.400000000000006</c:v>
                </c:pt>
                <c:pt idx="205">
                  <c:v>80.5</c:v>
                </c:pt>
                <c:pt idx="206">
                  <c:v>80.599999999999994</c:v>
                </c:pt>
                <c:pt idx="207">
                  <c:v>80.7</c:v>
                </c:pt>
                <c:pt idx="208">
                  <c:v>80.8</c:v>
                </c:pt>
                <c:pt idx="209">
                  <c:v>80.900000000000006</c:v>
                </c:pt>
                <c:pt idx="210">
                  <c:v>81</c:v>
                </c:pt>
                <c:pt idx="211">
                  <c:v>81.099999999999994</c:v>
                </c:pt>
                <c:pt idx="212">
                  <c:v>81.2</c:v>
                </c:pt>
                <c:pt idx="213">
                  <c:v>81.3</c:v>
                </c:pt>
                <c:pt idx="214">
                  <c:v>81.400000000000006</c:v>
                </c:pt>
                <c:pt idx="215">
                  <c:v>81.5</c:v>
                </c:pt>
                <c:pt idx="216">
                  <c:v>81.599999999999994</c:v>
                </c:pt>
                <c:pt idx="217">
                  <c:v>81.7</c:v>
                </c:pt>
                <c:pt idx="218">
                  <c:v>81.8</c:v>
                </c:pt>
                <c:pt idx="219">
                  <c:v>81.900000000000006</c:v>
                </c:pt>
                <c:pt idx="220">
                  <c:v>82</c:v>
                </c:pt>
                <c:pt idx="221">
                  <c:v>82.1</c:v>
                </c:pt>
                <c:pt idx="222">
                  <c:v>82.2</c:v>
                </c:pt>
                <c:pt idx="223">
                  <c:v>82.3</c:v>
                </c:pt>
                <c:pt idx="224">
                  <c:v>82.4</c:v>
                </c:pt>
                <c:pt idx="225">
                  <c:v>82.5</c:v>
                </c:pt>
                <c:pt idx="226">
                  <c:v>82.6</c:v>
                </c:pt>
                <c:pt idx="227">
                  <c:v>82.7</c:v>
                </c:pt>
                <c:pt idx="228">
                  <c:v>82.8</c:v>
                </c:pt>
                <c:pt idx="229">
                  <c:v>82.9</c:v>
                </c:pt>
                <c:pt idx="230">
                  <c:v>83</c:v>
                </c:pt>
                <c:pt idx="231">
                  <c:v>83.1</c:v>
                </c:pt>
                <c:pt idx="232">
                  <c:v>83.2</c:v>
                </c:pt>
                <c:pt idx="233">
                  <c:v>83.3</c:v>
                </c:pt>
                <c:pt idx="234">
                  <c:v>83.4</c:v>
                </c:pt>
                <c:pt idx="235">
                  <c:v>83.5</c:v>
                </c:pt>
                <c:pt idx="236">
                  <c:v>83.6</c:v>
                </c:pt>
                <c:pt idx="237">
                  <c:v>83.7</c:v>
                </c:pt>
                <c:pt idx="238">
                  <c:v>83.8</c:v>
                </c:pt>
                <c:pt idx="239">
                  <c:v>83.9</c:v>
                </c:pt>
                <c:pt idx="240">
                  <c:v>84</c:v>
                </c:pt>
                <c:pt idx="241">
                  <c:v>84.1</c:v>
                </c:pt>
                <c:pt idx="242">
                  <c:v>84.2</c:v>
                </c:pt>
                <c:pt idx="243">
                  <c:v>84.3</c:v>
                </c:pt>
                <c:pt idx="244">
                  <c:v>84.4</c:v>
                </c:pt>
                <c:pt idx="245">
                  <c:v>84.5</c:v>
                </c:pt>
                <c:pt idx="246">
                  <c:v>84.6</c:v>
                </c:pt>
                <c:pt idx="247">
                  <c:v>84.7</c:v>
                </c:pt>
                <c:pt idx="248">
                  <c:v>84.8</c:v>
                </c:pt>
                <c:pt idx="249">
                  <c:v>84.9</c:v>
                </c:pt>
                <c:pt idx="250">
                  <c:v>85</c:v>
                </c:pt>
                <c:pt idx="251">
                  <c:v>85.1</c:v>
                </c:pt>
                <c:pt idx="252">
                  <c:v>85.2</c:v>
                </c:pt>
                <c:pt idx="253">
                  <c:v>85.3</c:v>
                </c:pt>
                <c:pt idx="254">
                  <c:v>85.4</c:v>
                </c:pt>
                <c:pt idx="255">
                  <c:v>85.5</c:v>
                </c:pt>
                <c:pt idx="256">
                  <c:v>85.6</c:v>
                </c:pt>
                <c:pt idx="257">
                  <c:v>85.7</c:v>
                </c:pt>
                <c:pt idx="258">
                  <c:v>85.8</c:v>
                </c:pt>
                <c:pt idx="259">
                  <c:v>85.9</c:v>
                </c:pt>
                <c:pt idx="260">
                  <c:v>86</c:v>
                </c:pt>
                <c:pt idx="261">
                  <c:v>86.1</c:v>
                </c:pt>
                <c:pt idx="262">
                  <c:v>86.2</c:v>
                </c:pt>
                <c:pt idx="263">
                  <c:v>86.3</c:v>
                </c:pt>
                <c:pt idx="264">
                  <c:v>86.4</c:v>
                </c:pt>
                <c:pt idx="265">
                  <c:v>86.5</c:v>
                </c:pt>
                <c:pt idx="266">
                  <c:v>86.6</c:v>
                </c:pt>
                <c:pt idx="267">
                  <c:v>86.7</c:v>
                </c:pt>
                <c:pt idx="268">
                  <c:v>86.8</c:v>
                </c:pt>
                <c:pt idx="269">
                  <c:v>86.9</c:v>
                </c:pt>
                <c:pt idx="270">
                  <c:v>87</c:v>
                </c:pt>
                <c:pt idx="271">
                  <c:v>87.1</c:v>
                </c:pt>
                <c:pt idx="272">
                  <c:v>87.2</c:v>
                </c:pt>
                <c:pt idx="273">
                  <c:v>87.3</c:v>
                </c:pt>
                <c:pt idx="274">
                  <c:v>87.4</c:v>
                </c:pt>
                <c:pt idx="275">
                  <c:v>87.5</c:v>
                </c:pt>
                <c:pt idx="276">
                  <c:v>87.6</c:v>
                </c:pt>
                <c:pt idx="277">
                  <c:v>87.7</c:v>
                </c:pt>
                <c:pt idx="278">
                  <c:v>87.8</c:v>
                </c:pt>
                <c:pt idx="279">
                  <c:v>87.9</c:v>
                </c:pt>
                <c:pt idx="280">
                  <c:v>88</c:v>
                </c:pt>
                <c:pt idx="281">
                  <c:v>88.1</c:v>
                </c:pt>
                <c:pt idx="282">
                  <c:v>88.2</c:v>
                </c:pt>
                <c:pt idx="283">
                  <c:v>88.3</c:v>
                </c:pt>
                <c:pt idx="284">
                  <c:v>88.4</c:v>
                </c:pt>
                <c:pt idx="285">
                  <c:v>88.5</c:v>
                </c:pt>
                <c:pt idx="286">
                  <c:v>88.6</c:v>
                </c:pt>
                <c:pt idx="287">
                  <c:v>88.7</c:v>
                </c:pt>
                <c:pt idx="288">
                  <c:v>88.8</c:v>
                </c:pt>
                <c:pt idx="289">
                  <c:v>88.9</c:v>
                </c:pt>
                <c:pt idx="290">
                  <c:v>89</c:v>
                </c:pt>
                <c:pt idx="291">
                  <c:v>89.1</c:v>
                </c:pt>
                <c:pt idx="292">
                  <c:v>89.2</c:v>
                </c:pt>
                <c:pt idx="293">
                  <c:v>89.3</c:v>
                </c:pt>
                <c:pt idx="294">
                  <c:v>89.4</c:v>
                </c:pt>
                <c:pt idx="295">
                  <c:v>89.5</c:v>
                </c:pt>
                <c:pt idx="296">
                  <c:v>89.6</c:v>
                </c:pt>
                <c:pt idx="297">
                  <c:v>89.7</c:v>
                </c:pt>
                <c:pt idx="298">
                  <c:v>89.8</c:v>
                </c:pt>
                <c:pt idx="299">
                  <c:v>89.9</c:v>
                </c:pt>
                <c:pt idx="300">
                  <c:v>90</c:v>
                </c:pt>
                <c:pt idx="301">
                  <c:v>90.1</c:v>
                </c:pt>
                <c:pt idx="302">
                  <c:v>90.2</c:v>
                </c:pt>
                <c:pt idx="303">
                  <c:v>90.3</c:v>
                </c:pt>
                <c:pt idx="304">
                  <c:v>90.4</c:v>
                </c:pt>
                <c:pt idx="305">
                  <c:v>90.5</c:v>
                </c:pt>
                <c:pt idx="306">
                  <c:v>90.6</c:v>
                </c:pt>
                <c:pt idx="307">
                  <c:v>90.7</c:v>
                </c:pt>
                <c:pt idx="308">
                  <c:v>90.8</c:v>
                </c:pt>
                <c:pt idx="309">
                  <c:v>90.9</c:v>
                </c:pt>
                <c:pt idx="310">
                  <c:v>91</c:v>
                </c:pt>
                <c:pt idx="311">
                  <c:v>91.1</c:v>
                </c:pt>
                <c:pt idx="312">
                  <c:v>91.2</c:v>
                </c:pt>
                <c:pt idx="313">
                  <c:v>91.3</c:v>
                </c:pt>
                <c:pt idx="314">
                  <c:v>91.4</c:v>
                </c:pt>
                <c:pt idx="315">
                  <c:v>91.5</c:v>
                </c:pt>
                <c:pt idx="316">
                  <c:v>91.6</c:v>
                </c:pt>
                <c:pt idx="317">
                  <c:v>91.7</c:v>
                </c:pt>
                <c:pt idx="318">
                  <c:v>91.8</c:v>
                </c:pt>
                <c:pt idx="319">
                  <c:v>91.9</c:v>
                </c:pt>
                <c:pt idx="320">
                  <c:v>92</c:v>
                </c:pt>
                <c:pt idx="321">
                  <c:v>92.1</c:v>
                </c:pt>
                <c:pt idx="322">
                  <c:v>92.2</c:v>
                </c:pt>
                <c:pt idx="323">
                  <c:v>92.3</c:v>
                </c:pt>
                <c:pt idx="324">
                  <c:v>92.4</c:v>
                </c:pt>
                <c:pt idx="325">
                  <c:v>92.5</c:v>
                </c:pt>
                <c:pt idx="326">
                  <c:v>92.6</c:v>
                </c:pt>
                <c:pt idx="327">
                  <c:v>92.7</c:v>
                </c:pt>
                <c:pt idx="328">
                  <c:v>92.8</c:v>
                </c:pt>
                <c:pt idx="329">
                  <c:v>92.9</c:v>
                </c:pt>
                <c:pt idx="330">
                  <c:v>93</c:v>
                </c:pt>
                <c:pt idx="331">
                  <c:v>93.1</c:v>
                </c:pt>
                <c:pt idx="332">
                  <c:v>93.2</c:v>
                </c:pt>
                <c:pt idx="333">
                  <c:v>93.3</c:v>
                </c:pt>
                <c:pt idx="334">
                  <c:v>93.4</c:v>
                </c:pt>
                <c:pt idx="335">
                  <c:v>93.5</c:v>
                </c:pt>
                <c:pt idx="336">
                  <c:v>93.6</c:v>
                </c:pt>
                <c:pt idx="337">
                  <c:v>93.7</c:v>
                </c:pt>
                <c:pt idx="338">
                  <c:v>93.8</c:v>
                </c:pt>
                <c:pt idx="339">
                  <c:v>93.9</c:v>
                </c:pt>
                <c:pt idx="340">
                  <c:v>94</c:v>
                </c:pt>
                <c:pt idx="341">
                  <c:v>94.1</c:v>
                </c:pt>
                <c:pt idx="342">
                  <c:v>94.2</c:v>
                </c:pt>
                <c:pt idx="343">
                  <c:v>94.3</c:v>
                </c:pt>
                <c:pt idx="344">
                  <c:v>94.4</c:v>
                </c:pt>
                <c:pt idx="345">
                  <c:v>94.5</c:v>
                </c:pt>
                <c:pt idx="346">
                  <c:v>94.6</c:v>
                </c:pt>
                <c:pt idx="347">
                  <c:v>94.7</c:v>
                </c:pt>
                <c:pt idx="348">
                  <c:v>94.8</c:v>
                </c:pt>
              </c:numCache>
            </c:numRef>
          </c:xVal>
          <c:yVal>
            <c:numRef>
              <c:f>'208'!$C$2:$C$350</c:f>
              <c:numCache>
                <c:formatCode>General</c:formatCode>
                <c:ptCount val="349"/>
                <c:pt idx="0">
                  <c:v>25.56</c:v>
                </c:pt>
                <c:pt idx="1">
                  <c:v>26.28</c:v>
                </c:pt>
                <c:pt idx="2">
                  <c:v>27</c:v>
                </c:pt>
                <c:pt idx="3">
                  <c:v>27.71</c:v>
                </c:pt>
                <c:pt idx="4">
                  <c:v>28.43</c:v>
                </c:pt>
                <c:pt idx="5">
                  <c:v>29.15</c:v>
                </c:pt>
                <c:pt idx="6">
                  <c:v>29.87</c:v>
                </c:pt>
                <c:pt idx="7">
                  <c:v>30.59</c:v>
                </c:pt>
                <c:pt idx="8">
                  <c:v>31.31</c:v>
                </c:pt>
                <c:pt idx="9">
                  <c:v>32.03</c:v>
                </c:pt>
                <c:pt idx="10">
                  <c:v>33.54</c:v>
                </c:pt>
                <c:pt idx="11">
                  <c:v>33.770000000000003</c:v>
                </c:pt>
                <c:pt idx="12">
                  <c:v>34.04</c:v>
                </c:pt>
                <c:pt idx="13">
                  <c:v>33.67</c:v>
                </c:pt>
                <c:pt idx="14">
                  <c:v>33.22</c:v>
                </c:pt>
                <c:pt idx="15">
                  <c:v>32.83</c:v>
                </c:pt>
                <c:pt idx="16">
                  <c:v>32.78</c:v>
                </c:pt>
                <c:pt idx="17">
                  <c:v>33.380000000000003</c:v>
                </c:pt>
                <c:pt idx="18">
                  <c:v>34.450000000000003</c:v>
                </c:pt>
                <c:pt idx="19">
                  <c:v>35.32</c:v>
                </c:pt>
                <c:pt idx="20">
                  <c:v>36.26</c:v>
                </c:pt>
                <c:pt idx="21">
                  <c:v>37.32</c:v>
                </c:pt>
                <c:pt idx="22">
                  <c:v>37.92</c:v>
                </c:pt>
                <c:pt idx="23">
                  <c:v>37.909999999999997</c:v>
                </c:pt>
                <c:pt idx="24">
                  <c:v>37.6</c:v>
                </c:pt>
                <c:pt idx="25">
                  <c:v>36.64</c:v>
                </c:pt>
                <c:pt idx="26">
                  <c:v>35.49</c:v>
                </c:pt>
                <c:pt idx="27">
                  <c:v>34.9</c:v>
                </c:pt>
                <c:pt idx="28">
                  <c:v>33.869999999999997</c:v>
                </c:pt>
                <c:pt idx="29">
                  <c:v>33.57</c:v>
                </c:pt>
                <c:pt idx="30">
                  <c:v>33.299999999999997</c:v>
                </c:pt>
                <c:pt idx="31">
                  <c:v>32.82</c:v>
                </c:pt>
                <c:pt idx="32">
                  <c:v>32.49</c:v>
                </c:pt>
                <c:pt idx="33">
                  <c:v>32.42</c:v>
                </c:pt>
                <c:pt idx="34">
                  <c:v>32.22</c:v>
                </c:pt>
                <c:pt idx="35">
                  <c:v>31.71</c:v>
                </c:pt>
                <c:pt idx="36">
                  <c:v>31.43</c:v>
                </c:pt>
                <c:pt idx="37">
                  <c:v>30.48</c:v>
                </c:pt>
                <c:pt idx="38">
                  <c:v>30.08</c:v>
                </c:pt>
                <c:pt idx="39">
                  <c:v>29.72</c:v>
                </c:pt>
                <c:pt idx="40">
                  <c:v>28.37</c:v>
                </c:pt>
                <c:pt idx="41">
                  <c:v>27.24</c:v>
                </c:pt>
                <c:pt idx="42">
                  <c:v>26.42</c:v>
                </c:pt>
                <c:pt idx="43">
                  <c:v>25.65</c:v>
                </c:pt>
                <c:pt idx="44">
                  <c:v>25.75</c:v>
                </c:pt>
                <c:pt idx="45">
                  <c:v>26.16</c:v>
                </c:pt>
                <c:pt idx="46">
                  <c:v>26.06</c:v>
                </c:pt>
                <c:pt idx="47">
                  <c:v>26.01</c:v>
                </c:pt>
                <c:pt idx="48">
                  <c:v>26.36</c:v>
                </c:pt>
                <c:pt idx="49">
                  <c:v>26.67</c:v>
                </c:pt>
                <c:pt idx="50">
                  <c:v>26.84</c:v>
                </c:pt>
                <c:pt idx="51">
                  <c:v>27.3</c:v>
                </c:pt>
                <c:pt idx="52">
                  <c:v>27.08</c:v>
                </c:pt>
                <c:pt idx="53">
                  <c:v>26.71</c:v>
                </c:pt>
                <c:pt idx="54">
                  <c:v>26.68</c:v>
                </c:pt>
                <c:pt idx="55">
                  <c:v>26.79</c:v>
                </c:pt>
                <c:pt idx="56">
                  <c:v>27.62</c:v>
                </c:pt>
                <c:pt idx="57">
                  <c:v>27.53</c:v>
                </c:pt>
                <c:pt idx="58">
                  <c:v>27.05</c:v>
                </c:pt>
                <c:pt idx="59">
                  <c:v>27.23</c:v>
                </c:pt>
                <c:pt idx="60">
                  <c:v>27.23</c:v>
                </c:pt>
                <c:pt idx="61">
                  <c:v>27.38</c:v>
                </c:pt>
                <c:pt idx="62">
                  <c:v>27.69</c:v>
                </c:pt>
                <c:pt idx="63">
                  <c:v>28.11</c:v>
                </c:pt>
                <c:pt idx="64">
                  <c:v>28.89</c:v>
                </c:pt>
                <c:pt idx="65">
                  <c:v>30.07</c:v>
                </c:pt>
                <c:pt idx="66">
                  <c:v>31.13</c:v>
                </c:pt>
                <c:pt idx="67">
                  <c:v>31.42</c:v>
                </c:pt>
                <c:pt idx="68">
                  <c:v>31.43</c:v>
                </c:pt>
                <c:pt idx="69">
                  <c:v>31.8</c:v>
                </c:pt>
                <c:pt idx="70">
                  <c:v>32.14</c:v>
                </c:pt>
                <c:pt idx="71">
                  <c:v>32.549999999999997</c:v>
                </c:pt>
                <c:pt idx="72">
                  <c:v>32.86</c:v>
                </c:pt>
                <c:pt idx="73">
                  <c:v>33.33</c:v>
                </c:pt>
                <c:pt idx="74">
                  <c:v>33.229999999999997</c:v>
                </c:pt>
                <c:pt idx="75">
                  <c:v>32.28</c:v>
                </c:pt>
                <c:pt idx="76">
                  <c:v>32.25</c:v>
                </c:pt>
                <c:pt idx="77">
                  <c:v>31.96</c:v>
                </c:pt>
                <c:pt idx="78">
                  <c:v>31.63</c:v>
                </c:pt>
                <c:pt idx="79">
                  <c:v>32.049999999999997</c:v>
                </c:pt>
                <c:pt idx="80">
                  <c:v>31.71</c:v>
                </c:pt>
                <c:pt idx="81">
                  <c:v>30.99</c:v>
                </c:pt>
                <c:pt idx="82">
                  <c:v>30.21</c:v>
                </c:pt>
                <c:pt idx="83">
                  <c:v>29.4</c:v>
                </c:pt>
                <c:pt idx="84">
                  <c:v>28.35</c:v>
                </c:pt>
                <c:pt idx="85">
                  <c:v>26.86</c:v>
                </c:pt>
                <c:pt idx="86">
                  <c:v>26.12</c:v>
                </c:pt>
                <c:pt idx="87">
                  <c:v>25.65</c:v>
                </c:pt>
                <c:pt idx="88">
                  <c:v>24.91</c:v>
                </c:pt>
                <c:pt idx="89">
                  <c:v>24.16</c:v>
                </c:pt>
                <c:pt idx="90">
                  <c:v>23.71</c:v>
                </c:pt>
                <c:pt idx="91">
                  <c:v>23.32</c:v>
                </c:pt>
                <c:pt idx="92">
                  <c:v>22.47</c:v>
                </c:pt>
                <c:pt idx="93">
                  <c:v>21.71</c:v>
                </c:pt>
                <c:pt idx="94">
                  <c:v>21.47</c:v>
                </c:pt>
                <c:pt idx="95">
                  <c:v>21.59</c:v>
                </c:pt>
                <c:pt idx="96">
                  <c:v>21.77</c:v>
                </c:pt>
                <c:pt idx="97">
                  <c:v>21.75</c:v>
                </c:pt>
                <c:pt idx="98">
                  <c:v>21.72</c:v>
                </c:pt>
                <c:pt idx="99">
                  <c:v>22.07</c:v>
                </c:pt>
                <c:pt idx="100">
                  <c:v>22.58</c:v>
                </c:pt>
                <c:pt idx="101">
                  <c:v>23.03</c:v>
                </c:pt>
                <c:pt idx="102">
                  <c:v>23.04</c:v>
                </c:pt>
                <c:pt idx="103">
                  <c:v>22.92</c:v>
                </c:pt>
                <c:pt idx="104">
                  <c:v>23.35</c:v>
                </c:pt>
                <c:pt idx="105">
                  <c:v>23.29</c:v>
                </c:pt>
                <c:pt idx="106">
                  <c:v>23.45</c:v>
                </c:pt>
                <c:pt idx="107">
                  <c:v>23.68</c:v>
                </c:pt>
                <c:pt idx="108">
                  <c:v>23.58</c:v>
                </c:pt>
                <c:pt idx="109">
                  <c:v>23.91</c:v>
                </c:pt>
                <c:pt idx="110">
                  <c:v>25.16</c:v>
                </c:pt>
                <c:pt idx="111">
                  <c:v>27.09</c:v>
                </c:pt>
                <c:pt idx="112">
                  <c:v>29.2</c:v>
                </c:pt>
                <c:pt idx="113">
                  <c:v>31.07</c:v>
                </c:pt>
                <c:pt idx="114">
                  <c:v>32.67</c:v>
                </c:pt>
                <c:pt idx="115">
                  <c:v>34.81</c:v>
                </c:pt>
                <c:pt idx="116">
                  <c:v>36.979999999999997</c:v>
                </c:pt>
                <c:pt idx="117">
                  <c:v>39.049999999999997</c:v>
                </c:pt>
                <c:pt idx="118">
                  <c:v>41.1</c:v>
                </c:pt>
                <c:pt idx="119">
                  <c:v>43.29</c:v>
                </c:pt>
                <c:pt idx="120">
                  <c:v>45.3</c:v>
                </c:pt>
                <c:pt idx="121">
                  <c:v>47.05</c:v>
                </c:pt>
                <c:pt idx="122">
                  <c:v>48.91</c:v>
                </c:pt>
                <c:pt idx="123">
                  <c:v>50.87</c:v>
                </c:pt>
                <c:pt idx="124">
                  <c:v>52.81</c:v>
                </c:pt>
                <c:pt idx="125">
                  <c:v>54.94</c:v>
                </c:pt>
                <c:pt idx="126">
                  <c:v>57.12</c:v>
                </c:pt>
                <c:pt idx="127">
                  <c:v>58.93</c:v>
                </c:pt>
                <c:pt idx="128">
                  <c:v>60.69</c:v>
                </c:pt>
                <c:pt idx="129">
                  <c:v>61.96</c:v>
                </c:pt>
                <c:pt idx="130">
                  <c:v>62.63</c:v>
                </c:pt>
                <c:pt idx="131">
                  <c:v>63.16</c:v>
                </c:pt>
                <c:pt idx="132">
                  <c:v>63.81</c:v>
                </c:pt>
                <c:pt idx="133">
                  <c:v>64.11</c:v>
                </c:pt>
                <c:pt idx="134">
                  <c:v>64.48</c:v>
                </c:pt>
                <c:pt idx="135">
                  <c:v>64.989999999999995</c:v>
                </c:pt>
                <c:pt idx="136">
                  <c:v>64.81</c:v>
                </c:pt>
                <c:pt idx="137">
                  <c:v>64.44</c:v>
                </c:pt>
                <c:pt idx="138">
                  <c:v>63.59</c:v>
                </c:pt>
                <c:pt idx="139">
                  <c:v>62.02</c:v>
                </c:pt>
                <c:pt idx="140">
                  <c:v>60.56</c:v>
                </c:pt>
                <c:pt idx="141">
                  <c:v>58.98</c:v>
                </c:pt>
                <c:pt idx="142">
                  <c:v>57</c:v>
                </c:pt>
                <c:pt idx="143">
                  <c:v>54.63</c:v>
                </c:pt>
                <c:pt idx="144">
                  <c:v>51.69</c:v>
                </c:pt>
                <c:pt idx="145">
                  <c:v>48.95</c:v>
                </c:pt>
                <c:pt idx="146">
                  <c:v>46.24</c:v>
                </c:pt>
                <c:pt idx="147">
                  <c:v>43.29</c:v>
                </c:pt>
                <c:pt idx="148">
                  <c:v>40.1</c:v>
                </c:pt>
                <c:pt idx="149">
                  <c:v>37.090000000000003</c:v>
                </c:pt>
                <c:pt idx="150">
                  <c:v>34.93</c:v>
                </c:pt>
                <c:pt idx="151">
                  <c:v>33.04</c:v>
                </c:pt>
                <c:pt idx="152">
                  <c:v>31.05</c:v>
                </c:pt>
                <c:pt idx="153">
                  <c:v>29.25</c:v>
                </c:pt>
                <c:pt idx="154">
                  <c:v>27.9</c:v>
                </c:pt>
                <c:pt idx="155">
                  <c:v>26.64</c:v>
                </c:pt>
                <c:pt idx="156">
                  <c:v>25.68</c:v>
                </c:pt>
                <c:pt idx="157">
                  <c:v>24.95</c:v>
                </c:pt>
                <c:pt idx="158">
                  <c:v>24.49</c:v>
                </c:pt>
                <c:pt idx="159">
                  <c:v>23.97</c:v>
                </c:pt>
                <c:pt idx="160">
                  <c:v>23.18</c:v>
                </c:pt>
                <c:pt idx="161">
                  <c:v>22.65</c:v>
                </c:pt>
                <c:pt idx="162">
                  <c:v>22.86</c:v>
                </c:pt>
                <c:pt idx="163">
                  <c:v>23.25</c:v>
                </c:pt>
                <c:pt idx="164">
                  <c:v>22.69</c:v>
                </c:pt>
                <c:pt idx="165">
                  <c:v>22.71</c:v>
                </c:pt>
                <c:pt idx="166">
                  <c:v>22.91</c:v>
                </c:pt>
                <c:pt idx="167">
                  <c:v>22.75</c:v>
                </c:pt>
                <c:pt idx="168">
                  <c:v>22.72</c:v>
                </c:pt>
                <c:pt idx="169">
                  <c:v>21.84</c:v>
                </c:pt>
                <c:pt idx="170">
                  <c:v>21.07</c:v>
                </c:pt>
                <c:pt idx="171">
                  <c:v>20.93</c:v>
                </c:pt>
                <c:pt idx="172">
                  <c:v>20.309999999999999</c:v>
                </c:pt>
                <c:pt idx="173">
                  <c:v>19.239999999999998</c:v>
                </c:pt>
                <c:pt idx="174">
                  <c:v>18.03</c:v>
                </c:pt>
                <c:pt idx="175">
                  <c:v>16.940000000000001</c:v>
                </c:pt>
                <c:pt idx="176">
                  <c:v>16.079999999999998</c:v>
                </c:pt>
                <c:pt idx="177">
                  <c:v>15.28</c:v>
                </c:pt>
                <c:pt idx="178">
                  <c:v>14.52</c:v>
                </c:pt>
                <c:pt idx="179">
                  <c:v>14.04</c:v>
                </c:pt>
                <c:pt idx="180">
                  <c:v>13.49</c:v>
                </c:pt>
                <c:pt idx="181">
                  <c:v>12.6</c:v>
                </c:pt>
                <c:pt idx="182">
                  <c:v>12.21</c:v>
                </c:pt>
                <c:pt idx="183">
                  <c:v>12.93</c:v>
                </c:pt>
                <c:pt idx="184">
                  <c:v>13.51</c:v>
                </c:pt>
                <c:pt idx="185">
                  <c:v>13.82</c:v>
                </c:pt>
                <c:pt idx="186">
                  <c:v>14.55</c:v>
                </c:pt>
                <c:pt idx="187">
                  <c:v>15.12</c:v>
                </c:pt>
                <c:pt idx="188">
                  <c:v>15.81</c:v>
                </c:pt>
                <c:pt idx="189">
                  <c:v>15.8</c:v>
                </c:pt>
                <c:pt idx="190">
                  <c:v>15.44</c:v>
                </c:pt>
                <c:pt idx="191">
                  <c:v>15.48</c:v>
                </c:pt>
                <c:pt idx="192">
                  <c:v>15.32</c:v>
                </c:pt>
                <c:pt idx="193">
                  <c:v>15.38</c:v>
                </c:pt>
                <c:pt idx="194">
                  <c:v>15.38</c:v>
                </c:pt>
                <c:pt idx="195">
                  <c:v>14.93</c:v>
                </c:pt>
                <c:pt idx="196">
                  <c:v>14.46</c:v>
                </c:pt>
                <c:pt idx="197">
                  <c:v>13.85</c:v>
                </c:pt>
                <c:pt idx="198">
                  <c:v>13.34</c:v>
                </c:pt>
                <c:pt idx="199">
                  <c:v>13.32</c:v>
                </c:pt>
                <c:pt idx="200">
                  <c:v>13.41</c:v>
                </c:pt>
                <c:pt idx="201">
                  <c:v>13.05</c:v>
                </c:pt>
                <c:pt idx="202">
                  <c:v>11.75</c:v>
                </c:pt>
                <c:pt idx="203">
                  <c:v>10.56</c:v>
                </c:pt>
                <c:pt idx="204">
                  <c:v>9.75</c:v>
                </c:pt>
                <c:pt idx="205">
                  <c:v>8.9</c:v>
                </c:pt>
                <c:pt idx="206">
                  <c:v>8.1199999999999992</c:v>
                </c:pt>
                <c:pt idx="207">
                  <c:v>7.07</c:v>
                </c:pt>
                <c:pt idx="208">
                  <c:v>6.54</c:v>
                </c:pt>
                <c:pt idx="209">
                  <c:v>6.23</c:v>
                </c:pt>
                <c:pt idx="210">
                  <c:v>5.48</c:v>
                </c:pt>
                <c:pt idx="211">
                  <c:v>4.9000000000000004</c:v>
                </c:pt>
                <c:pt idx="212">
                  <c:v>4.18</c:v>
                </c:pt>
                <c:pt idx="213">
                  <c:v>3.65</c:v>
                </c:pt>
                <c:pt idx="214">
                  <c:v>3.81</c:v>
                </c:pt>
                <c:pt idx="215">
                  <c:v>3.79</c:v>
                </c:pt>
                <c:pt idx="216">
                  <c:v>3.96</c:v>
                </c:pt>
                <c:pt idx="217">
                  <c:v>3.87</c:v>
                </c:pt>
                <c:pt idx="218">
                  <c:v>3.47</c:v>
                </c:pt>
                <c:pt idx="219">
                  <c:v>3.32</c:v>
                </c:pt>
                <c:pt idx="220">
                  <c:v>2.98</c:v>
                </c:pt>
                <c:pt idx="221">
                  <c:v>3.08</c:v>
                </c:pt>
                <c:pt idx="222">
                  <c:v>3.05</c:v>
                </c:pt>
                <c:pt idx="223">
                  <c:v>2.67</c:v>
                </c:pt>
                <c:pt idx="224">
                  <c:v>2.59</c:v>
                </c:pt>
                <c:pt idx="225">
                  <c:v>2.39</c:v>
                </c:pt>
                <c:pt idx="226">
                  <c:v>2.48</c:v>
                </c:pt>
                <c:pt idx="227">
                  <c:v>2.87</c:v>
                </c:pt>
                <c:pt idx="228">
                  <c:v>2.85</c:v>
                </c:pt>
                <c:pt idx="229">
                  <c:v>2.84</c:v>
                </c:pt>
                <c:pt idx="230">
                  <c:v>2.98</c:v>
                </c:pt>
                <c:pt idx="231">
                  <c:v>3.37</c:v>
                </c:pt>
                <c:pt idx="232">
                  <c:v>3.44</c:v>
                </c:pt>
                <c:pt idx="233">
                  <c:v>2.79</c:v>
                </c:pt>
                <c:pt idx="234">
                  <c:v>2.6</c:v>
                </c:pt>
                <c:pt idx="235">
                  <c:v>2.87</c:v>
                </c:pt>
                <c:pt idx="236">
                  <c:v>2.95</c:v>
                </c:pt>
                <c:pt idx="237">
                  <c:v>2.95</c:v>
                </c:pt>
                <c:pt idx="238">
                  <c:v>2.9</c:v>
                </c:pt>
                <c:pt idx="239">
                  <c:v>2.95</c:v>
                </c:pt>
                <c:pt idx="240">
                  <c:v>2.77</c:v>
                </c:pt>
                <c:pt idx="241">
                  <c:v>2.74</c:v>
                </c:pt>
                <c:pt idx="242">
                  <c:v>3.12</c:v>
                </c:pt>
                <c:pt idx="243">
                  <c:v>3.16</c:v>
                </c:pt>
                <c:pt idx="244">
                  <c:v>3.13</c:v>
                </c:pt>
                <c:pt idx="245">
                  <c:v>3.04</c:v>
                </c:pt>
                <c:pt idx="246">
                  <c:v>2.58</c:v>
                </c:pt>
                <c:pt idx="247">
                  <c:v>2.31</c:v>
                </c:pt>
                <c:pt idx="248">
                  <c:v>2.2000000000000002</c:v>
                </c:pt>
                <c:pt idx="249">
                  <c:v>1.96</c:v>
                </c:pt>
                <c:pt idx="250">
                  <c:v>1.78</c:v>
                </c:pt>
                <c:pt idx="251">
                  <c:v>1.62</c:v>
                </c:pt>
                <c:pt idx="252">
                  <c:v>1.7</c:v>
                </c:pt>
                <c:pt idx="253">
                  <c:v>1.63</c:v>
                </c:pt>
                <c:pt idx="254">
                  <c:v>1.1599999999999999</c:v>
                </c:pt>
                <c:pt idx="255">
                  <c:v>1.07</c:v>
                </c:pt>
                <c:pt idx="256">
                  <c:v>0.99</c:v>
                </c:pt>
                <c:pt idx="257">
                  <c:v>0.63</c:v>
                </c:pt>
                <c:pt idx="258">
                  <c:v>0.47</c:v>
                </c:pt>
                <c:pt idx="259">
                  <c:v>0.54</c:v>
                </c:pt>
                <c:pt idx="260">
                  <c:v>0.56999999999999995</c:v>
                </c:pt>
                <c:pt idx="261">
                  <c:v>0.49</c:v>
                </c:pt>
                <c:pt idx="262">
                  <c:v>0.43</c:v>
                </c:pt>
                <c:pt idx="263">
                  <c:v>0.49</c:v>
                </c:pt>
                <c:pt idx="264">
                  <c:v>0.39</c:v>
                </c:pt>
                <c:pt idx="265">
                  <c:v>0.45</c:v>
                </c:pt>
                <c:pt idx="266">
                  <c:v>0.85</c:v>
                </c:pt>
                <c:pt idx="267">
                  <c:v>1.04</c:v>
                </c:pt>
                <c:pt idx="268">
                  <c:v>1.08</c:v>
                </c:pt>
                <c:pt idx="269">
                  <c:v>1.02</c:v>
                </c:pt>
                <c:pt idx="270">
                  <c:v>1.08</c:v>
                </c:pt>
                <c:pt idx="271">
                  <c:v>1.1399999999999999</c:v>
                </c:pt>
                <c:pt idx="272">
                  <c:v>1.27</c:v>
                </c:pt>
                <c:pt idx="273">
                  <c:v>1.47</c:v>
                </c:pt>
                <c:pt idx="274">
                  <c:v>1.68</c:v>
                </c:pt>
                <c:pt idx="275">
                  <c:v>1.64</c:v>
                </c:pt>
                <c:pt idx="276">
                  <c:v>1.78</c:v>
                </c:pt>
                <c:pt idx="277">
                  <c:v>2.34</c:v>
                </c:pt>
                <c:pt idx="278">
                  <c:v>2.69</c:v>
                </c:pt>
                <c:pt idx="279">
                  <c:v>2.72</c:v>
                </c:pt>
                <c:pt idx="280">
                  <c:v>2.4700000000000002</c:v>
                </c:pt>
                <c:pt idx="281">
                  <c:v>2.29</c:v>
                </c:pt>
                <c:pt idx="282">
                  <c:v>2.23</c:v>
                </c:pt>
                <c:pt idx="283">
                  <c:v>2.5299999999999998</c:v>
                </c:pt>
                <c:pt idx="284">
                  <c:v>2.54</c:v>
                </c:pt>
                <c:pt idx="285">
                  <c:v>2.12</c:v>
                </c:pt>
                <c:pt idx="286">
                  <c:v>1.91</c:v>
                </c:pt>
                <c:pt idx="287">
                  <c:v>1.84</c:v>
                </c:pt>
                <c:pt idx="288">
                  <c:v>1.87</c:v>
                </c:pt>
                <c:pt idx="289">
                  <c:v>1.8</c:v>
                </c:pt>
                <c:pt idx="290">
                  <c:v>1.79</c:v>
                </c:pt>
                <c:pt idx="291">
                  <c:v>1.73</c:v>
                </c:pt>
                <c:pt idx="292">
                  <c:v>1.73</c:v>
                </c:pt>
                <c:pt idx="293">
                  <c:v>1.88</c:v>
                </c:pt>
                <c:pt idx="294">
                  <c:v>1.87</c:v>
                </c:pt>
                <c:pt idx="295">
                  <c:v>1.84</c:v>
                </c:pt>
                <c:pt idx="296">
                  <c:v>1.7</c:v>
                </c:pt>
                <c:pt idx="297">
                  <c:v>1.55</c:v>
                </c:pt>
                <c:pt idx="298">
                  <c:v>1.53</c:v>
                </c:pt>
                <c:pt idx="299">
                  <c:v>1.56</c:v>
                </c:pt>
                <c:pt idx="300">
                  <c:v>1.68</c:v>
                </c:pt>
                <c:pt idx="301">
                  <c:v>1.6</c:v>
                </c:pt>
                <c:pt idx="302">
                  <c:v>1.46</c:v>
                </c:pt>
                <c:pt idx="303">
                  <c:v>1.6</c:v>
                </c:pt>
                <c:pt idx="304">
                  <c:v>1.7</c:v>
                </c:pt>
                <c:pt idx="305">
                  <c:v>1.78</c:v>
                </c:pt>
                <c:pt idx="306">
                  <c:v>1.9</c:v>
                </c:pt>
                <c:pt idx="307">
                  <c:v>1.86</c:v>
                </c:pt>
                <c:pt idx="308">
                  <c:v>1.91</c:v>
                </c:pt>
                <c:pt idx="309">
                  <c:v>2.09</c:v>
                </c:pt>
                <c:pt idx="310">
                  <c:v>2.12</c:v>
                </c:pt>
                <c:pt idx="311">
                  <c:v>1.98</c:v>
                </c:pt>
                <c:pt idx="312">
                  <c:v>1.69</c:v>
                </c:pt>
                <c:pt idx="313">
                  <c:v>1.69</c:v>
                </c:pt>
                <c:pt idx="314">
                  <c:v>1.63</c:v>
                </c:pt>
                <c:pt idx="315">
                  <c:v>1.31</c:v>
                </c:pt>
                <c:pt idx="316">
                  <c:v>1.18</c:v>
                </c:pt>
                <c:pt idx="317">
                  <c:v>1.1200000000000001</c:v>
                </c:pt>
                <c:pt idx="318">
                  <c:v>1.0900000000000001</c:v>
                </c:pt>
                <c:pt idx="319">
                  <c:v>1.02</c:v>
                </c:pt>
                <c:pt idx="320">
                  <c:v>1.0900000000000001</c:v>
                </c:pt>
                <c:pt idx="321">
                  <c:v>1.1200000000000001</c:v>
                </c:pt>
                <c:pt idx="322">
                  <c:v>0.96</c:v>
                </c:pt>
                <c:pt idx="323">
                  <c:v>0.88</c:v>
                </c:pt>
                <c:pt idx="324">
                  <c:v>0.84</c:v>
                </c:pt>
                <c:pt idx="325">
                  <c:v>0.77</c:v>
                </c:pt>
                <c:pt idx="326">
                  <c:v>0.81</c:v>
                </c:pt>
                <c:pt idx="327">
                  <c:v>0.81</c:v>
                </c:pt>
                <c:pt idx="328">
                  <c:v>0.62</c:v>
                </c:pt>
                <c:pt idx="329">
                  <c:v>0.55000000000000004</c:v>
                </c:pt>
                <c:pt idx="330">
                  <c:v>0.53</c:v>
                </c:pt>
                <c:pt idx="331">
                  <c:v>0.39</c:v>
                </c:pt>
                <c:pt idx="332">
                  <c:v>0.28000000000000003</c:v>
                </c:pt>
                <c:pt idx="333">
                  <c:v>0.13</c:v>
                </c:pt>
                <c:pt idx="334">
                  <c:v>-0.1</c:v>
                </c:pt>
                <c:pt idx="335">
                  <c:v>-0.24</c:v>
                </c:pt>
                <c:pt idx="336">
                  <c:v>-0.28999999999999998</c:v>
                </c:pt>
                <c:pt idx="337">
                  <c:v>0.02</c:v>
                </c:pt>
                <c:pt idx="338">
                  <c:v>0.51</c:v>
                </c:pt>
                <c:pt idx="339">
                  <c:v>0.54</c:v>
                </c:pt>
                <c:pt idx="340">
                  <c:v>0.67</c:v>
                </c:pt>
                <c:pt idx="341">
                  <c:v>0.79</c:v>
                </c:pt>
                <c:pt idx="342">
                  <c:v>0.92</c:v>
                </c:pt>
                <c:pt idx="343">
                  <c:v>1.04</c:v>
                </c:pt>
                <c:pt idx="344">
                  <c:v>1.17</c:v>
                </c:pt>
                <c:pt idx="345">
                  <c:v>1.3</c:v>
                </c:pt>
                <c:pt idx="346">
                  <c:v>1.42</c:v>
                </c:pt>
                <c:pt idx="347">
                  <c:v>1.55</c:v>
                </c:pt>
                <c:pt idx="348">
                  <c:v>-0.99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D224-D747-9270-1D1E91D633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00752543"/>
        <c:axId val="1100232527"/>
      </c:scatterChart>
      <c:valAx>
        <c:axId val="1100752543"/>
        <c:scaling>
          <c:orientation val="minMax"/>
          <c:max val="96"/>
          <c:min val="58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Temperature</a:t>
                </a:r>
                <a:r>
                  <a:rPr lang="en-US" baseline="0"/>
                  <a:t> </a:t>
                </a:r>
                <a:r>
                  <a:rPr lang="th-TH" baseline="0"/>
                  <a:t>(</a:t>
                </a:r>
                <a:r>
                  <a:rPr lang="en-US" baseline="0"/>
                  <a:t>ᴼC</a:t>
                </a:r>
                <a:r>
                  <a:rPr lang="th-TH" baseline="0"/>
                  <a:t>)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T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TH"/>
          </a:p>
        </c:txPr>
        <c:crossAx val="1100232527"/>
        <c:crosses val="autoZero"/>
        <c:crossBetween val="midCat"/>
        <c:majorUnit val="2"/>
      </c:valAx>
      <c:valAx>
        <c:axId val="1100232527"/>
        <c:scaling>
          <c:orientation val="minMax"/>
          <c:max val="5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Derivatives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T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TH"/>
          </a:p>
        </c:txPr>
        <c:crossAx val="110075254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TH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A6: 212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TH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'212'!$B$2:$B$350</c:f>
              <c:numCache>
                <c:formatCode>General</c:formatCode>
                <c:ptCount val="349"/>
                <c:pt idx="0">
                  <c:v>60</c:v>
                </c:pt>
                <c:pt idx="1">
                  <c:v>60.1</c:v>
                </c:pt>
                <c:pt idx="2">
                  <c:v>60.2</c:v>
                </c:pt>
                <c:pt idx="3">
                  <c:v>60.3</c:v>
                </c:pt>
                <c:pt idx="4">
                  <c:v>60.4</c:v>
                </c:pt>
                <c:pt idx="5">
                  <c:v>60.5</c:v>
                </c:pt>
                <c:pt idx="6">
                  <c:v>60.6</c:v>
                </c:pt>
                <c:pt idx="7">
                  <c:v>60.7</c:v>
                </c:pt>
                <c:pt idx="8">
                  <c:v>60.8</c:v>
                </c:pt>
                <c:pt idx="9">
                  <c:v>60.9</c:v>
                </c:pt>
                <c:pt idx="10">
                  <c:v>61</c:v>
                </c:pt>
                <c:pt idx="11">
                  <c:v>61.1</c:v>
                </c:pt>
                <c:pt idx="12">
                  <c:v>61.2</c:v>
                </c:pt>
                <c:pt idx="13">
                  <c:v>61.3</c:v>
                </c:pt>
                <c:pt idx="14">
                  <c:v>61.4</c:v>
                </c:pt>
                <c:pt idx="15">
                  <c:v>61.5</c:v>
                </c:pt>
                <c:pt idx="16">
                  <c:v>61.6</c:v>
                </c:pt>
                <c:pt idx="17">
                  <c:v>61.7</c:v>
                </c:pt>
                <c:pt idx="18">
                  <c:v>61.8</c:v>
                </c:pt>
                <c:pt idx="19">
                  <c:v>61.9</c:v>
                </c:pt>
                <c:pt idx="20">
                  <c:v>62</c:v>
                </c:pt>
                <c:pt idx="21">
                  <c:v>62.1</c:v>
                </c:pt>
                <c:pt idx="22">
                  <c:v>62.2</c:v>
                </c:pt>
                <c:pt idx="23">
                  <c:v>62.3</c:v>
                </c:pt>
                <c:pt idx="24">
                  <c:v>62.4</c:v>
                </c:pt>
                <c:pt idx="25">
                  <c:v>62.5</c:v>
                </c:pt>
                <c:pt idx="26">
                  <c:v>62.6</c:v>
                </c:pt>
                <c:pt idx="27">
                  <c:v>62.7</c:v>
                </c:pt>
                <c:pt idx="28">
                  <c:v>62.8</c:v>
                </c:pt>
                <c:pt idx="29">
                  <c:v>62.9</c:v>
                </c:pt>
                <c:pt idx="30">
                  <c:v>63</c:v>
                </c:pt>
                <c:pt idx="31">
                  <c:v>63.1</c:v>
                </c:pt>
                <c:pt idx="32">
                  <c:v>63.2</c:v>
                </c:pt>
                <c:pt idx="33">
                  <c:v>63.3</c:v>
                </c:pt>
                <c:pt idx="34">
                  <c:v>63.4</c:v>
                </c:pt>
                <c:pt idx="35">
                  <c:v>63.5</c:v>
                </c:pt>
                <c:pt idx="36">
                  <c:v>63.6</c:v>
                </c:pt>
                <c:pt idx="37">
                  <c:v>63.7</c:v>
                </c:pt>
                <c:pt idx="38">
                  <c:v>63.8</c:v>
                </c:pt>
                <c:pt idx="39">
                  <c:v>63.9</c:v>
                </c:pt>
                <c:pt idx="40">
                  <c:v>64</c:v>
                </c:pt>
                <c:pt idx="41">
                  <c:v>64.099999999999994</c:v>
                </c:pt>
                <c:pt idx="42">
                  <c:v>64.2</c:v>
                </c:pt>
                <c:pt idx="43">
                  <c:v>64.3</c:v>
                </c:pt>
                <c:pt idx="44">
                  <c:v>64.400000000000006</c:v>
                </c:pt>
                <c:pt idx="45">
                  <c:v>64.5</c:v>
                </c:pt>
                <c:pt idx="46">
                  <c:v>64.599999999999994</c:v>
                </c:pt>
                <c:pt idx="47">
                  <c:v>64.7</c:v>
                </c:pt>
                <c:pt idx="48">
                  <c:v>64.8</c:v>
                </c:pt>
                <c:pt idx="49">
                  <c:v>64.900000000000006</c:v>
                </c:pt>
                <c:pt idx="50">
                  <c:v>65</c:v>
                </c:pt>
                <c:pt idx="51">
                  <c:v>65.099999999999994</c:v>
                </c:pt>
                <c:pt idx="52">
                  <c:v>65.2</c:v>
                </c:pt>
                <c:pt idx="53">
                  <c:v>65.3</c:v>
                </c:pt>
                <c:pt idx="54">
                  <c:v>65.400000000000006</c:v>
                </c:pt>
                <c:pt idx="55">
                  <c:v>65.5</c:v>
                </c:pt>
                <c:pt idx="56">
                  <c:v>65.599999999999994</c:v>
                </c:pt>
                <c:pt idx="57">
                  <c:v>65.7</c:v>
                </c:pt>
                <c:pt idx="58">
                  <c:v>65.8</c:v>
                </c:pt>
                <c:pt idx="59">
                  <c:v>65.900000000000006</c:v>
                </c:pt>
                <c:pt idx="60">
                  <c:v>66</c:v>
                </c:pt>
                <c:pt idx="61">
                  <c:v>66.099999999999994</c:v>
                </c:pt>
                <c:pt idx="62">
                  <c:v>66.2</c:v>
                </c:pt>
                <c:pt idx="63">
                  <c:v>66.3</c:v>
                </c:pt>
                <c:pt idx="64">
                  <c:v>66.400000000000006</c:v>
                </c:pt>
                <c:pt idx="65">
                  <c:v>66.5</c:v>
                </c:pt>
                <c:pt idx="66">
                  <c:v>66.599999999999994</c:v>
                </c:pt>
                <c:pt idx="67">
                  <c:v>66.7</c:v>
                </c:pt>
                <c:pt idx="68">
                  <c:v>66.8</c:v>
                </c:pt>
                <c:pt idx="69">
                  <c:v>66.900000000000006</c:v>
                </c:pt>
                <c:pt idx="70">
                  <c:v>67</c:v>
                </c:pt>
                <c:pt idx="71">
                  <c:v>67.099999999999994</c:v>
                </c:pt>
                <c:pt idx="72">
                  <c:v>67.2</c:v>
                </c:pt>
                <c:pt idx="73">
                  <c:v>67.3</c:v>
                </c:pt>
                <c:pt idx="74">
                  <c:v>67.400000000000006</c:v>
                </c:pt>
                <c:pt idx="75">
                  <c:v>67.5</c:v>
                </c:pt>
                <c:pt idx="76">
                  <c:v>67.599999999999994</c:v>
                </c:pt>
                <c:pt idx="77">
                  <c:v>67.7</c:v>
                </c:pt>
                <c:pt idx="78">
                  <c:v>67.8</c:v>
                </c:pt>
                <c:pt idx="79">
                  <c:v>67.900000000000006</c:v>
                </c:pt>
                <c:pt idx="80">
                  <c:v>68</c:v>
                </c:pt>
                <c:pt idx="81">
                  <c:v>68.099999999999994</c:v>
                </c:pt>
                <c:pt idx="82">
                  <c:v>68.2</c:v>
                </c:pt>
                <c:pt idx="83">
                  <c:v>68.3</c:v>
                </c:pt>
                <c:pt idx="84">
                  <c:v>68.400000000000006</c:v>
                </c:pt>
                <c:pt idx="85">
                  <c:v>68.5</c:v>
                </c:pt>
                <c:pt idx="86">
                  <c:v>68.599999999999994</c:v>
                </c:pt>
                <c:pt idx="87">
                  <c:v>68.7</c:v>
                </c:pt>
                <c:pt idx="88">
                  <c:v>68.8</c:v>
                </c:pt>
                <c:pt idx="89">
                  <c:v>68.900000000000006</c:v>
                </c:pt>
                <c:pt idx="90">
                  <c:v>69</c:v>
                </c:pt>
                <c:pt idx="91">
                  <c:v>69.099999999999994</c:v>
                </c:pt>
                <c:pt idx="92">
                  <c:v>69.2</c:v>
                </c:pt>
                <c:pt idx="93">
                  <c:v>69.3</c:v>
                </c:pt>
                <c:pt idx="94">
                  <c:v>69.400000000000006</c:v>
                </c:pt>
                <c:pt idx="95">
                  <c:v>69.5</c:v>
                </c:pt>
                <c:pt idx="96">
                  <c:v>69.599999999999994</c:v>
                </c:pt>
                <c:pt idx="97">
                  <c:v>69.7</c:v>
                </c:pt>
                <c:pt idx="98">
                  <c:v>69.8</c:v>
                </c:pt>
                <c:pt idx="99">
                  <c:v>69.900000000000006</c:v>
                </c:pt>
                <c:pt idx="100">
                  <c:v>70</c:v>
                </c:pt>
                <c:pt idx="101">
                  <c:v>70.099999999999994</c:v>
                </c:pt>
                <c:pt idx="102">
                  <c:v>70.2</c:v>
                </c:pt>
                <c:pt idx="103">
                  <c:v>70.3</c:v>
                </c:pt>
                <c:pt idx="104">
                  <c:v>70.400000000000006</c:v>
                </c:pt>
                <c:pt idx="105">
                  <c:v>70.5</c:v>
                </c:pt>
                <c:pt idx="106">
                  <c:v>70.599999999999994</c:v>
                </c:pt>
                <c:pt idx="107">
                  <c:v>70.7</c:v>
                </c:pt>
                <c:pt idx="108">
                  <c:v>70.8</c:v>
                </c:pt>
                <c:pt idx="109">
                  <c:v>70.900000000000006</c:v>
                </c:pt>
                <c:pt idx="110">
                  <c:v>71</c:v>
                </c:pt>
                <c:pt idx="111">
                  <c:v>71.099999999999994</c:v>
                </c:pt>
                <c:pt idx="112">
                  <c:v>71.2</c:v>
                </c:pt>
                <c:pt idx="113">
                  <c:v>71.3</c:v>
                </c:pt>
                <c:pt idx="114">
                  <c:v>71.400000000000006</c:v>
                </c:pt>
                <c:pt idx="115">
                  <c:v>71.5</c:v>
                </c:pt>
                <c:pt idx="116">
                  <c:v>71.599999999999994</c:v>
                </c:pt>
                <c:pt idx="117">
                  <c:v>71.7</c:v>
                </c:pt>
                <c:pt idx="118">
                  <c:v>71.8</c:v>
                </c:pt>
                <c:pt idx="119">
                  <c:v>71.900000000000006</c:v>
                </c:pt>
                <c:pt idx="120">
                  <c:v>72</c:v>
                </c:pt>
                <c:pt idx="121">
                  <c:v>72.099999999999994</c:v>
                </c:pt>
                <c:pt idx="122">
                  <c:v>72.2</c:v>
                </c:pt>
                <c:pt idx="123">
                  <c:v>72.3</c:v>
                </c:pt>
                <c:pt idx="124">
                  <c:v>72.400000000000006</c:v>
                </c:pt>
                <c:pt idx="125">
                  <c:v>72.5</c:v>
                </c:pt>
                <c:pt idx="126">
                  <c:v>72.599999999999994</c:v>
                </c:pt>
                <c:pt idx="127">
                  <c:v>72.7</c:v>
                </c:pt>
                <c:pt idx="128">
                  <c:v>72.8</c:v>
                </c:pt>
                <c:pt idx="129">
                  <c:v>72.900000000000006</c:v>
                </c:pt>
                <c:pt idx="130">
                  <c:v>73</c:v>
                </c:pt>
                <c:pt idx="131">
                  <c:v>73.099999999999994</c:v>
                </c:pt>
                <c:pt idx="132">
                  <c:v>73.2</c:v>
                </c:pt>
                <c:pt idx="133">
                  <c:v>73.3</c:v>
                </c:pt>
                <c:pt idx="134">
                  <c:v>73.400000000000006</c:v>
                </c:pt>
                <c:pt idx="135">
                  <c:v>73.5</c:v>
                </c:pt>
                <c:pt idx="136">
                  <c:v>73.599999999999994</c:v>
                </c:pt>
                <c:pt idx="137">
                  <c:v>73.7</c:v>
                </c:pt>
                <c:pt idx="138">
                  <c:v>73.8</c:v>
                </c:pt>
                <c:pt idx="139">
                  <c:v>73.900000000000006</c:v>
                </c:pt>
                <c:pt idx="140">
                  <c:v>74</c:v>
                </c:pt>
                <c:pt idx="141">
                  <c:v>74.099999999999994</c:v>
                </c:pt>
                <c:pt idx="142">
                  <c:v>74.2</c:v>
                </c:pt>
                <c:pt idx="143">
                  <c:v>74.3</c:v>
                </c:pt>
                <c:pt idx="144">
                  <c:v>74.400000000000006</c:v>
                </c:pt>
                <c:pt idx="145">
                  <c:v>74.5</c:v>
                </c:pt>
                <c:pt idx="146">
                  <c:v>74.599999999999994</c:v>
                </c:pt>
                <c:pt idx="147">
                  <c:v>74.7</c:v>
                </c:pt>
                <c:pt idx="148">
                  <c:v>74.8</c:v>
                </c:pt>
                <c:pt idx="149">
                  <c:v>74.900000000000006</c:v>
                </c:pt>
                <c:pt idx="150">
                  <c:v>75</c:v>
                </c:pt>
                <c:pt idx="151">
                  <c:v>75.099999999999994</c:v>
                </c:pt>
                <c:pt idx="152">
                  <c:v>75.2</c:v>
                </c:pt>
                <c:pt idx="153">
                  <c:v>75.3</c:v>
                </c:pt>
                <c:pt idx="154">
                  <c:v>75.400000000000006</c:v>
                </c:pt>
                <c:pt idx="155">
                  <c:v>75.5</c:v>
                </c:pt>
                <c:pt idx="156">
                  <c:v>75.599999999999994</c:v>
                </c:pt>
                <c:pt idx="157">
                  <c:v>75.7</c:v>
                </c:pt>
                <c:pt idx="158">
                  <c:v>75.8</c:v>
                </c:pt>
                <c:pt idx="159">
                  <c:v>75.900000000000006</c:v>
                </c:pt>
                <c:pt idx="160">
                  <c:v>76</c:v>
                </c:pt>
                <c:pt idx="161">
                  <c:v>76.099999999999994</c:v>
                </c:pt>
                <c:pt idx="162">
                  <c:v>76.2</c:v>
                </c:pt>
                <c:pt idx="163">
                  <c:v>76.3</c:v>
                </c:pt>
                <c:pt idx="164">
                  <c:v>76.400000000000006</c:v>
                </c:pt>
                <c:pt idx="165">
                  <c:v>76.5</c:v>
                </c:pt>
                <c:pt idx="166">
                  <c:v>76.599999999999994</c:v>
                </c:pt>
                <c:pt idx="167">
                  <c:v>76.7</c:v>
                </c:pt>
                <c:pt idx="168">
                  <c:v>76.8</c:v>
                </c:pt>
                <c:pt idx="169">
                  <c:v>76.900000000000006</c:v>
                </c:pt>
                <c:pt idx="170">
                  <c:v>77</c:v>
                </c:pt>
                <c:pt idx="171">
                  <c:v>77.099999999999994</c:v>
                </c:pt>
                <c:pt idx="172">
                  <c:v>77.2</c:v>
                </c:pt>
                <c:pt idx="173">
                  <c:v>77.3</c:v>
                </c:pt>
                <c:pt idx="174">
                  <c:v>77.400000000000006</c:v>
                </c:pt>
                <c:pt idx="175">
                  <c:v>77.5</c:v>
                </c:pt>
                <c:pt idx="176">
                  <c:v>77.599999999999994</c:v>
                </c:pt>
                <c:pt idx="177">
                  <c:v>77.7</c:v>
                </c:pt>
                <c:pt idx="178">
                  <c:v>77.8</c:v>
                </c:pt>
                <c:pt idx="179">
                  <c:v>77.900000000000006</c:v>
                </c:pt>
                <c:pt idx="180">
                  <c:v>78</c:v>
                </c:pt>
                <c:pt idx="181">
                  <c:v>78.099999999999994</c:v>
                </c:pt>
                <c:pt idx="182">
                  <c:v>78.2</c:v>
                </c:pt>
                <c:pt idx="183">
                  <c:v>78.3</c:v>
                </c:pt>
                <c:pt idx="184">
                  <c:v>78.400000000000006</c:v>
                </c:pt>
                <c:pt idx="185">
                  <c:v>78.5</c:v>
                </c:pt>
                <c:pt idx="186">
                  <c:v>78.599999999999994</c:v>
                </c:pt>
                <c:pt idx="187">
                  <c:v>78.7</c:v>
                </c:pt>
                <c:pt idx="188">
                  <c:v>78.8</c:v>
                </c:pt>
                <c:pt idx="189">
                  <c:v>78.900000000000006</c:v>
                </c:pt>
                <c:pt idx="190">
                  <c:v>79</c:v>
                </c:pt>
                <c:pt idx="191">
                  <c:v>79.099999999999994</c:v>
                </c:pt>
                <c:pt idx="192">
                  <c:v>79.2</c:v>
                </c:pt>
                <c:pt idx="193">
                  <c:v>79.3</c:v>
                </c:pt>
                <c:pt idx="194">
                  <c:v>79.400000000000006</c:v>
                </c:pt>
                <c:pt idx="195">
                  <c:v>79.5</c:v>
                </c:pt>
                <c:pt idx="196">
                  <c:v>79.599999999999994</c:v>
                </c:pt>
                <c:pt idx="197">
                  <c:v>79.7</c:v>
                </c:pt>
                <c:pt idx="198">
                  <c:v>79.8</c:v>
                </c:pt>
                <c:pt idx="199">
                  <c:v>79.900000000000006</c:v>
                </c:pt>
                <c:pt idx="200">
                  <c:v>80</c:v>
                </c:pt>
                <c:pt idx="201">
                  <c:v>80.099999999999994</c:v>
                </c:pt>
                <c:pt idx="202">
                  <c:v>80.2</c:v>
                </c:pt>
                <c:pt idx="203">
                  <c:v>80.3</c:v>
                </c:pt>
                <c:pt idx="204">
                  <c:v>80.400000000000006</c:v>
                </c:pt>
                <c:pt idx="205">
                  <c:v>80.5</c:v>
                </c:pt>
                <c:pt idx="206">
                  <c:v>80.599999999999994</c:v>
                </c:pt>
                <c:pt idx="207">
                  <c:v>80.7</c:v>
                </c:pt>
                <c:pt idx="208">
                  <c:v>80.8</c:v>
                </c:pt>
                <c:pt idx="209">
                  <c:v>80.900000000000006</c:v>
                </c:pt>
                <c:pt idx="210">
                  <c:v>81</c:v>
                </c:pt>
                <c:pt idx="211">
                  <c:v>81.099999999999994</c:v>
                </c:pt>
                <c:pt idx="212">
                  <c:v>81.2</c:v>
                </c:pt>
                <c:pt idx="213">
                  <c:v>81.3</c:v>
                </c:pt>
                <c:pt idx="214">
                  <c:v>81.400000000000006</c:v>
                </c:pt>
                <c:pt idx="215">
                  <c:v>81.5</c:v>
                </c:pt>
                <c:pt idx="216">
                  <c:v>81.599999999999994</c:v>
                </c:pt>
                <c:pt idx="217">
                  <c:v>81.7</c:v>
                </c:pt>
                <c:pt idx="218">
                  <c:v>81.8</c:v>
                </c:pt>
                <c:pt idx="219">
                  <c:v>81.900000000000006</c:v>
                </c:pt>
                <c:pt idx="220">
                  <c:v>82</c:v>
                </c:pt>
                <c:pt idx="221">
                  <c:v>82.1</c:v>
                </c:pt>
                <c:pt idx="222">
                  <c:v>82.2</c:v>
                </c:pt>
                <c:pt idx="223">
                  <c:v>82.3</c:v>
                </c:pt>
                <c:pt idx="224">
                  <c:v>82.4</c:v>
                </c:pt>
                <c:pt idx="225">
                  <c:v>82.5</c:v>
                </c:pt>
                <c:pt idx="226">
                  <c:v>82.6</c:v>
                </c:pt>
                <c:pt idx="227">
                  <c:v>82.7</c:v>
                </c:pt>
                <c:pt idx="228">
                  <c:v>82.8</c:v>
                </c:pt>
                <c:pt idx="229">
                  <c:v>82.9</c:v>
                </c:pt>
                <c:pt idx="230">
                  <c:v>83</c:v>
                </c:pt>
                <c:pt idx="231">
                  <c:v>83.1</c:v>
                </c:pt>
                <c:pt idx="232">
                  <c:v>83.2</c:v>
                </c:pt>
                <c:pt idx="233">
                  <c:v>83.3</c:v>
                </c:pt>
                <c:pt idx="234">
                  <c:v>83.4</c:v>
                </c:pt>
                <c:pt idx="235">
                  <c:v>83.5</c:v>
                </c:pt>
                <c:pt idx="236">
                  <c:v>83.6</c:v>
                </c:pt>
                <c:pt idx="237">
                  <c:v>83.7</c:v>
                </c:pt>
                <c:pt idx="238">
                  <c:v>83.8</c:v>
                </c:pt>
                <c:pt idx="239">
                  <c:v>83.9</c:v>
                </c:pt>
                <c:pt idx="240">
                  <c:v>84</c:v>
                </c:pt>
                <c:pt idx="241">
                  <c:v>84.1</c:v>
                </c:pt>
                <c:pt idx="242">
                  <c:v>84.2</c:v>
                </c:pt>
                <c:pt idx="243">
                  <c:v>84.3</c:v>
                </c:pt>
                <c:pt idx="244">
                  <c:v>84.4</c:v>
                </c:pt>
                <c:pt idx="245">
                  <c:v>84.5</c:v>
                </c:pt>
                <c:pt idx="246">
                  <c:v>84.6</c:v>
                </c:pt>
                <c:pt idx="247">
                  <c:v>84.7</c:v>
                </c:pt>
                <c:pt idx="248">
                  <c:v>84.8</c:v>
                </c:pt>
                <c:pt idx="249">
                  <c:v>84.9</c:v>
                </c:pt>
                <c:pt idx="250">
                  <c:v>85</c:v>
                </c:pt>
                <c:pt idx="251">
                  <c:v>85.1</c:v>
                </c:pt>
                <c:pt idx="252">
                  <c:v>85.2</c:v>
                </c:pt>
                <c:pt idx="253">
                  <c:v>85.3</c:v>
                </c:pt>
                <c:pt idx="254">
                  <c:v>85.4</c:v>
                </c:pt>
                <c:pt idx="255">
                  <c:v>85.5</c:v>
                </c:pt>
                <c:pt idx="256">
                  <c:v>85.6</c:v>
                </c:pt>
                <c:pt idx="257">
                  <c:v>85.7</c:v>
                </c:pt>
                <c:pt idx="258">
                  <c:v>85.8</c:v>
                </c:pt>
                <c:pt idx="259">
                  <c:v>85.9</c:v>
                </c:pt>
                <c:pt idx="260">
                  <c:v>86</c:v>
                </c:pt>
                <c:pt idx="261">
                  <c:v>86.1</c:v>
                </c:pt>
                <c:pt idx="262">
                  <c:v>86.2</c:v>
                </c:pt>
                <c:pt idx="263">
                  <c:v>86.3</c:v>
                </c:pt>
                <c:pt idx="264">
                  <c:v>86.4</c:v>
                </c:pt>
                <c:pt idx="265">
                  <c:v>86.5</c:v>
                </c:pt>
                <c:pt idx="266">
                  <c:v>86.6</c:v>
                </c:pt>
                <c:pt idx="267">
                  <c:v>86.7</c:v>
                </c:pt>
                <c:pt idx="268">
                  <c:v>86.8</c:v>
                </c:pt>
                <c:pt idx="269">
                  <c:v>86.9</c:v>
                </c:pt>
                <c:pt idx="270">
                  <c:v>87</c:v>
                </c:pt>
                <c:pt idx="271">
                  <c:v>87.1</c:v>
                </c:pt>
                <c:pt idx="272">
                  <c:v>87.2</c:v>
                </c:pt>
                <c:pt idx="273">
                  <c:v>87.3</c:v>
                </c:pt>
                <c:pt idx="274">
                  <c:v>87.4</c:v>
                </c:pt>
                <c:pt idx="275">
                  <c:v>87.5</c:v>
                </c:pt>
                <c:pt idx="276">
                  <c:v>87.6</c:v>
                </c:pt>
                <c:pt idx="277">
                  <c:v>87.7</c:v>
                </c:pt>
                <c:pt idx="278">
                  <c:v>87.8</c:v>
                </c:pt>
                <c:pt idx="279">
                  <c:v>87.9</c:v>
                </c:pt>
                <c:pt idx="280">
                  <c:v>88</c:v>
                </c:pt>
                <c:pt idx="281">
                  <c:v>88.1</c:v>
                </c:pt>
                <c:pt idx="282">
                  <c:v>88.2</c:v>
                </c:pt>
                <c:pt idx="283">
                  <c:v>88.3</c:v>
                </c:pt>
                <c:pt idx="284">
                  <c:v>88.4</c:v>
                </c:pt>
                <c:pt idx="285">
                  <c:v>88.5</c:v>
                </c:pt>
                <c:pt idx="286">
                  <c:v>88.6</c:v>
                </c:pt>
                <c:pt idx="287">
                  <c:v>88.7</c:v>
                </c:pt>
                <c:pt idx="288">
                  <c:v>88.8</c:v>
                </c:pt>
                <c:pt idx="289">
                  <c:v>88.9</c:v>
                </c:pt>
                <c:pt idx="290">
                  <c:v>89</c:v>
                </c:pt>
                <c:pt idx="291">
                  <c:v>89.1</c:v>
                </c:pt>
                <c:pt idx="292">
                  <c:v>89.2</c:v>
                </c:pt>
                <c:pt idx="293">
                  <c:v>89.3</c:v>
                </c:pt>
                <c:pt idx="294">
                  <c:v>89.4</c:v>
                </c:pt>
                <c:pt idx="295">
                  <c:v>89.5</c:v>
                </c:pt>
                <c:pt idx="296">
                  <c:v>89.6</c:v>
                </c:pt>
                <c:pt idx="297">
                  <c:v>89.7</c:v>
                </c:pt>
                <c:pt idx="298">
                  <c:v>89.8</c:v>
                </c:pt>
                <c:pt idx="299">
                  <c:v>89.9</c:v>
                </c:pt>
                <c:pt idx="300">
                  <c:v>90</c:v>
                </c:pt>
                <c:pt idx="301">
                  <c:v>90.1</c:v>
                </c:pt>
                <c:pt idx="302">
                  <c:v>90.2</c:v>
                </c:pt>
                <c:pt idx="303">
                  <c:v>90.3</c:v>
                </c:pt>
                <c:pt idx="304">
                  <c:v>90.4</c:v>
                </c:pt>
                <c:pt idx="305">
                  <c:v>90.5</c:v>
                </c:pt>
                <c:pt idx="306">
                  <c:v>90.6</c:v>
                </c:pt>
                <c:pt idx="307">
                  <c:v>90.7</c:v>
                </c:pt>
                <c:pt idx="308">
                  <c:v>90.8</c:v>
                </c:pt>
                <c:pt idx="309">
                  <c:v>90.9</c:v>
                </c:pt>
                <c:pt idx="310">
                  <c:v>91</c:v>
                </c:pt>
                <c:pt idx="311">
                  <c:v>91.1</c:v>
                </c:pt>
                <c:pt idx="312">
                  <c:v>91.2</c:v>
                </c:pt>
                <c:pt idx="313">
                  <c:v>91.3</c:v>
                </c:pt>
                <c:pt idx="314">
                  <c:v>91.4</c:v>
                </c:pt>
                <c:pt idx="315">
                  <c:v>91.5</c:v>
                </c:pt>
                <c:pt idx="316">
                  <c:v>91.6</c:v>
                </c:pt>
                <c:pt idx="317">
                  <c:v>91.7</c:v>
                </c:pt>
                <c:pt idx="318">
                  <c:v>91.8</c:v>
                </c:pt>
                <c:pt idx="319">
                  <c:v>91.9</c:v>
                </c:pt>
                <c:pt idx="320">
                  <c:v>92</c:v>
                </c:pt>
                <c:pt idx="321">
                  <c:v>92.1</c:v>
                </c:pt>
                <c:pt idx="322">
                  <c:v>92.2</c:v>
                </c:pt>
                <c:pt idx="323">
                  <c:v>92.3</c:v>
                </c:pt>
                <c:pt idx="324">
                  <c:v>92.4</c:v>
                </c:pt>
                <c:pt idx="325">
                  <c:v>92.5</c:v>
                </c:pt>
                <c:pt idx="326">
                  <c:v>92.6</c:v>
                </c:pt>
                <c:pt idx="327">
                  <c:v>92.7</c:v>
                </c:pt>
                <c:pt idx="328">
                  <c:v>92.8</c:v>
                </c:pt>
                <c:pt idx="329">
                  <c:v>92.9</c:v>
                </c:pt>
                <c:pt idx="330">
                  <c:v>93</c:v>
                </c:pt>
                <c:pt idx="331">
                  <c:v>93.1</c:v>
                </c:pt>
                <c:pt idx="332">
                  <c:v>93.2</c:v>
                </c:pt>
                <c:pt idx="333">
                  <c:v>93.3</c:v>
                </c:pt>
                <c:pt idx="334">
                  <c:v>93.4</c:v>
                </c:pt>
                <c:pt idx="335">
                  <c:v>93.5</c:v>
                </c:pt>
                <c:pt idx="336">
                  <c:v>93.6</c:v>
                </c:pt>
                <c:pt idx="337">
                  <c:v>93.7</c:v>
                </c:pt>
                <c:pt idx="338">
                  <c:v>93.8</c:v>
                </c:pt>
                <c:pt idx="339">
                  <c:v>93.9</c:v>
                </c:pt>
                <c:pt idx="340">
                  <c:v>94</c:v>
                </c:pt>
                <c:pt idx="341">
                  <c:v>94.1</c:v>
                </c:pt>
                <c:pt idx="342">
                  <c:v>94.2</c:v>
                </c:pt>
                <c:pt idx="343">
                  <c:v>94.3</c:v>
                </c:pt>
                <c:pt idx="344">
                  <c:v>94.4</c:v>
                </c:pt>
                <c:pt idx="345">
                  <c:v>94.5</c:v>
                </c:pt>
                <c:pt idx="346">
                  <c:v>94.6</c:v>
                </c:pt>
                <c:pt idx="347">
                  <c:v>94.7</c:v>
                </c:pt>
                <c:pt idx="348">
                  <c:v>94.8</c:v>
                </c:pt>
              </c:numCache>
            </c:numRef>
          </c:xVal>
          <c:yVal>
            <c:numRef>
              <c:f>'212'!$C$2:$C$350</c:f>
              <c:numCache>
                <c:formatCode>General</c:formatCode>
                <c:ptCount val="349"/>
                <c:pt idx="0">
                  <c:v>67.48</c:v>
                </c:pt>
                <c:pt idx="1">
                  <c:v>66.319999999999993</c:v>
                </c:pt>
                <c:pt idx="2">
                  <c:v>65.150000000000006</c:v>
                </c:pt>
                <c:pt idx="3">
                  <c:v>63.98</c:v>
                </c:pt>
                <c:pt idx="4">
                  <c:v>62.82</c:v>
                </c:pt>
                <c:pt idx="5">
                  <c:v>61.65</c:v>
                </c:pt>
                <c:pt idx="6">
                  <c:v>60.48</c:v>
                </c:pt>
                <c:pt idx="7">
                  <c:v>59.32</c:v>
                </c:pt>
                <c:pt idx="8">
                  <c:v>58.15</c:v>
                </c:pt>
                <c:pt idx="9">
                  <c:v>56.99</c:v>
                </c:pt>
                <c:pt idx="10">
                  <c:v>58.93</c:v>
                </c:pt>
                <c:pt idx="11">
                  <c:v>58.83</c:v>
                </c:pt>
                <c:pt idx="12">
                  <c:v>57.94</c:v>
                </c:pt>
                <c:pt idx="13">
                  <c:v>56.85</c:v>
                </c:pt>
                <c:pt idx="14">
                  <c:v>55.99</c:v>
                </c:pt>
                <c:pt idx="15">
                  <c:v>55.62</c:v>
                </c:pt>
                <c:pt idx="16">
                  <c:v>56.38</c:v>
                </c:pt>
                <c:pt idx="17">
                  <c:v>57.53</c:v>
                </c:pt>
                <c:pt idx="18">
                  <c:v>58.48</c:v>
                </c:pt>
                <c:pt idx="19">
                  <c:v>59.46</c:v>
                </c:pt>
                <c:pt idx="20">
                  <c:v>60.31</c:v>
                </c:pt>
                <c:pt idx="21">
                  <c:v>61.36</c:v>
                </c:pt>
                <c:pt idx="22">
                  <c:v>62.46</c:v>
                </c:pt>
                <c:pt idx="23">
                  <c:v>63.51</c:v>
                </c:pt>
                <c:pt idx="24">
                  <c:v>64.569999999999993</c:v>
                </c:pt>
                <c:pt idx="25">
                  <c:v>65.33</c:v>
                </c:pt>
                <c:pt idx="26">
                  <c:v>65.69</c:v>
                </c:pt>
                <c:pt idx="27">
                  <c:v>65.5</c:v>
                </c:pt>
                <c:pt idx="28">
                  <c:v>65.16</c:v>
                </c:pt>
                <c:pt idx="29">
                  <c:v>64.78</c:v>
                </c:pt>
                <c:pt idx="30">
                  <c:v>63.33</c:v>
                </c:pt>
                <c:pt idx="31">
                  <c:v>61.82</c:v>
                </c:pt>
                <c:pt idx="32">
                  <c:v>60.8</c:v>
                </c:pt>
                <c:pt idx="33">
                  <c:v>59.53</c:v>
                </c:pt>
                <c:pt idx="34">
                  <c:v>58.35</c:v>
                </c:pt>
                <c:pt idx="35">
                  <c:v>56.82</c:v>
                </c:pt>
                <c:pt idx="36">
                  <c:v>55.07</c:v>
                </c:pt>
                <c:pt idx="37">
                  <c:v>53.65</c:v>
                </c:pt>
                <c:pt idx="38">
                  <c:v>52.46</c:v>
                </c:pt>
                <c:pt idx="39">
                  <c:v>51.56</c:v>
                </c:pt>
                <c:pt idx="40">
                  <c:v>50.4</c:v>
                </c:pt>
                <c:pt idx="41">
                  <c:v>49.2</c:v>
                </c:pt>
                <c:pt idx="42">
                  <c:v>48.29</c:v>
                </c:pt>
                <c:pt idx="43">
                  <c:v>47.5</c:v>
                </c:pt>
                <c:pt idx="44">
                  <c:v>46.46</c:v>
                </c:pt>
                <c:pt idx="45">
                  <c:v>45.08</c:v>
                </c:pt>
                <c:pt idx="46">
                  <c:v>44.08</c:v>
                </c:pt>
                <c:pt idx="47">
                  <c:v>42.88</c:v>
                </c:pt>
                <c:pt idx="48">
                  <c:v>41.7</c:v>
                </c:pt>
                <c:pt idx="49">
                  <c:v>41.76</c:v>
                </c:pt>
                <c:pt idx="50">
                  <c:v>42.27</c:v>
                </c:pt>
                <c:pt idx="51">
                  <c:v>43.38</c:v>
                </c:pt>
                <c:pt idx="52">
                  <c:v>45.44</c:v>
                </c:pt>
                <c:pt idx="53">
                  <c:v>47.54</c:v>
                </c:pt>
                <c:pt idx="54">
                  <c:v>49.77</c:v>
                </c:pt>
                <c:pt idx="55">
                  <c:v>51.73</c:v>
                </c:pt>
                <c:pt idx="56">
                  <c:v>53.95</c:v>
                </c:pt>
                <c:pt idx="57">
                  <c:v>56.39</c:v>
                </c:pt>
                <c:pt idx="58">
                  <c:v>58.29</c:v>
                </c:pt>
                <c:pt idx="59">
                  <c:v>60.49</c:v>
                </c:pt>
                <c:pt idx="60">
                  <c:v>62.39</c:v>
                </c:pt>
                <c:pt idx="61">
                  <c:v>64.17</c:v>
                </c:pt>
                <c:pt idx="62">
                  <c:v>65.75</c:v>
                </c:pt>
                <c:pt idx="63">
                  <c:v>66.83</c:v>
                </c:pt>
                <c:pt idx="64">
                  <c:v>67.59</c:v>
                </c:pt>
                <c:pt idx="65">
                  <c:v>67.8</c:v>
                </c:pt>
                <c:pt idx="66">
                  <c:v>67.92</c:v>
                </c:pt>
                <c:pt idx="67">
                  <c:v>67.58</c:v>
                </c:pt>
                <c:pt idx="68">
                  <c:v>66.91</c:v>
                </c:pt>
                <c:pt idx="69">
                  <c:v>66.06</c:v>
                </c:pt>
                <c:pt idx="70">
                  <c:v>64.760000000000005</c:v>
                </c:pt>
                <c:pt idx="71">
                  <c:v>62.76</c:v>
                </c:pt>
                <c:pt idx="72">
                  <c:v>60.84</c:v>
                </c:pt>
                <c:pt idx="73">
                  <c:v>59.76</c:v>
                </c:pt>
                <c:pt idx="74">
                  <c:v>59.15</c:v>
                </c:pt>
                <c:pt idx="75">
                  <c:v>58.1</c:v>
                </c:pt>
                <c:pt idx="76">
                  <c:v>57.12</c:v>
                </c:pt>
                <c:pt idx="77">
                  <c:v>56.72</c:v>
                </c:pt>
                <c:pt idx="78">
                  <c:v>56.32</c:v>
                </c:pt>
                <c:pt idx="79">
                  <c:v>55.9</c:v>
                </c:pt>
                <c:pt idx="80">
                  <c:v>55.19</c:v>
                </c:pt>
                <c:pt idx="81">
                  <c:v>54.9</c:v>
                </c:pt>
                <c:pt idx="82">
                  <c:v>55.09</c:v>
                </c:pt>
                <c:pt idx="83">
                  <c:v>55.71</c:v>
                </c:pt>
                <c:pt idx="84">
                  <c:v>56.05</c:v>
                </c:pt>
                <c:pt idx="85">
                  <c:v>56.29</c:v>
                </c:pt>
                <c:pt idx="86">
                  <c:v>57.21</c:v>
                </c:pt>
                <c:pt idx="87">
                  <c:v>57.7</c:v>
                </c:pt>
                <c:pt idx="88">
                  <c:v>58.3</c:v>
                </c:pt>
                <c:pt idx="89">
                  <c:v>59.05</c:v>
                </c:pt>
                <c:pt idx="90">
                  <c:v>59.33</c:v>
                </c:pt>
                <c:pt idx="91">
                  <c:v>59.42</c:v>
                </c:pt>
                <c:pt idx="92">
                  <c:v>59.3</c:v>
                </c:pt>
                <c:pt idx="93">
                  <c:v>58.82</c:v>
                </c:pt>
                <c:pt idx="94">
                  <c:v>58.86</c:v>
                </c:pt>
                <c:pt idx="95">
                  <c:v>59.09</c:v>
                </c:pt>
                <c:pt idx="96">
                  <c:v>58.41</c:v>
                </c:pt>
                <c:pt idx="97">
                  <c:v>57.77</c:v>
                </c:pt>
                <c:pt idx="98">
                  <c:v>57.66</c:v>
                </c:pt>
                <c:pt idx="99">
                  <c:v>58.22</c:v>
                </c:pt>
                <c:pt idx="100">
                  <c:v>58.83</c:v>
                </c:pt>
                <c:pt idx="101">
                  <c:v>59.33</c:v>
                </c:pt>
                <c:pt idx="102">
                  <c:v>60.34</c:v>
                </c:pt>
                <c:pt idx="103">
                  <c:v>61.95</c:v>
                </c:pt>
                <c:pt idx="104">
                  <c:v>63.24</c:v>
                </c:pt>
                <c:pt idx="105">
                  <c:v>64.7</c:v>
                </c:pt>
                <c:pt idx="106">
                  <c:v>67.12</c:v>
                </c:pt>
                <c:pt idx="107">
                  <c:v>69.87</c:v>
                </c:pt>
                <c:pt idx="108">
                  <c:v>72.8</c:v>
                </c:pt>
                <c:pt idx="109">
                  <c:v>76</c:v>
                </c:pt>
                <c:pt idx="110">
                  <c:v>79.48</c:v>
                </c:pt>
                <c:pt idx="111">
                  <c:v>82.73</c:v>
                </c:pt>
                <c:pt idx="112">
                  <c:v>86.79</c:v>
                </c:pt>
                <c:pt idx="113">
                  <c:v>91.33</c:v>
                </c:pt>
                <c:pt idx="114">
                  <c:v>95.98</c:v>
                </c:pt>
                <c:pt idx="115">
                  <c:v>101.27</c:v>
                </c:pt>
                <c:pt idx="116">
                  <c:v>106.55</c:v>
                </c:pt>
                <c:pt idx="117">
                  <c:v>111.94</c:v>
                </c:pt>
                <c:pt idx="118">
                  <c:v>116.62</c:v>
                </c:pt>
                <c:pt idx="119">
                  <c:v>120.82</c:v>
                </c:pt>
                <c:pt idx="120">
                  <c:v>125.74</c:v>
                </c:pt>
                <c:pt idx="121">
                  <c:v>130.47</c:v>
                </c:pt>
                <c:pt idx="122">
                  <c:v>134.72999999999999</c:v>
                </c:pt>
                <c:pt idx="123">
                  <c:v>139.63</c:v>
                </c:pt>
                <c:pt idx="124">
                  <c:v>143.93</c:v>
                </c:pt>
                <c:pt idx="125">
                  <c:v>146.96</c:v>
                </c:pt>
                <c:pt idx="126">
                  <c:v>149.6</c:v>
                </c:pt>
                <c:pt idx="127">
                  <c:v>151.46</c:v>
                </c:pt>
                <c:pt idx="128">
                  <c:v>152.81</c:v>
                </c:pt>
                <c:pt idx="129">
                  <c:v>153.59</c:v>
                </c:pt>
                <c:pt idx="130">
                  <c:v>154.31</c:v>
                </c:pt>
                <c:pt idx="131">
                  <c:v>155.19</c:v>
                </c:pt>
                <c:pt idx="132">
                  <c:v>155.01</c:v>
                </c:pt>
                <c:pt idx="133">
                  <c:v>153.71</c:v>
                </c:pt>
                <c:pt idx="134">
                  <c:v>152.44</c:v>
                </c:pt>
                <c:pt idx="135">
                  <c:v>150.86000000000001</c:v>
                </c:pt>
                <c:pt idx="136">
                  <c:v>148.56</c:v>
                </c:pt>
                <c:pt idx="137">
                  <c:v>145.94</c:v>
                </c:pt>
                <c:pt idx="138">
                  <c:v>143.13</c:v>
                </c:pt>
                <c:pt idx="139">
                  <c:v>139.59</c:v>
                </c:pt>
                <c:pt idx="140">
                  <c:v>135.32</c:v>
                </c:pt>
                <c:pt idx="141">
                  <c:v>131.1</c:v>
                </c:pt>
                <c:pt idx="142">
                  <c:v>126.29</c:v>
                </c:pt>
                <c:pt idx="143">
                  <c:v>121.66</c:v>
                </c:pt>
                <c:pt idx="144">
                  <c:v>117.65</c:v>
                </c:pt>
                <c:pt idx="145">
                  <c:v>113.06</c:v>
                </c:pt>
                <c:pt idx="146">
                  <c:v>108.59</c:v>
                </c:pt>
                <c:pt idx="147">
                  <c:v>104.65</c:v>
                </c:pt>
                <c:pt idx="148">
                  <c:v>100.53</c:v>
                </c:pt>
                <c:pt idx="149">
                  <c:v>95.96</c:v>
                </c:pt>
                <c:pt idx="150">
                  <c:v>91.08</c:v>
                </c:pt>
                <c:pt idx="151">
                  <c:v>86.47</c:v>
                </c:pt>
                <c:pt idx="152">
                  <c:v>82.57</c:v>
                </c:pt>
                <c:pt idx="153">
                  <c:v>78.87</c:v>
                </c:pt>
                <c:pt idx="154">
                  <c:v>75.599999999999994</c:v>
                </c:pt>
                <c:pt idx="155">
                  <c:v>73.23</c:v>
                </c:pt>
                <c:pt idx="156">
                  <c:v>71.510000000000005</c:v>
                </c:pt>
                <c:pt idx="157">
                  <c:v>70.099999999999994</c:v>
                </c:pt>
                <c:pt idx="158">
                  <c:v>69.349999999999994</c:v>
                </c:pt>
                <c:pt idx="159">
                  <c:v>69.61</c:v>
                </c:pt>
                <c:pt idx="160">
                  <c:v>70.38</c:v>
                </c:pt>
                <c:pt idx="161">
                  <c:v>71.8</c:v>
                </c:pt>
                <c:pt idx="162">
                  <c:v>73.430000000000007</c:v>
                </c:pt>
                <c:pt idx="163">
                  <c:v>75.900000000000006</c:v>
                </c:pt>
                <c:pt idx="164">
                  <c:v>79.52</c:v>
                </c:pt>
                <c:pt idx="165">
                  <c:v>83.22</c:v>
                </c:pt>
                <c:pt idx="166">
                  <c:v>87.19</c:v>
                </c:pt>
                <c:pt idx="167">
                  <c:v>91.9</c:v>
                </c:pt>
                <c:pt idx="168">
                  <c:v>97.47</c:v>
                </c:pt>
                <c:pt idx="169">
                  <c:v>103.26</c:v>
                </c:pt>
                <c:pt idx="170">
                  <c:v>109.37</c:v>
                </c:pt>
                <c:pt idx="171">
                  <c:v>115.1</c:v>
                </c:pt>
                <c:pt idx="172">
                  <c:v>120.2</c:v>
                </c:pt>
                <c:pt idx="173">
                  <c:v>124.94</c:v>
                </c:pt>
                <c:pt idx="174">
                  <c:v>128.83000000000001</c:v>
                </c:pt>
                <c:pt idx="175">
                  <c:v>132.13</c:v>
                </c:pt>
                <c:pt idx="176">
                  <c:v>135.09</c:v>
                </c:pt>
                <c:pt idx="177">
                  <c:v>137.49</c:v>
                </c:pt>
                <c:pt idx="178">
                  <c:v>138.91</c:v>
                </c:pt>
                <c:pt idx="179">
                  <c:v>139.22</c:v>
                </c:pt>
                <c:pt idx="180">
                  <c:v>139.01</c:v>
                </c:pt>
                <c:pt idx="181">
                  <c:v>138.94999999999999</c:v>
                </c:pt>
                <c:pt idx="182">
                  <c:v>136.97</c:v>
                </c:pt>
                <c:pt idx="183">
                  <c:v>133.75</c:v>
                </c:pt>
                <c:pt idx="184">
                  <c:v>130.36000000000001</c:v>
                </c:pt>
                <c:pt idx="185">
                  <c:v>126.15</c:v>
                </c:pt>
                <c:pt idx="186">
                  <c:v>121.89</c:v>
                </c:pt>
                <c:pt idx="187">
                  <c:v>116.83</c:v>
                </c:pt>
                <c:pt idx="188">
                  <c:v>111.07</c:v>
                </c:pt>
                <c:pt idx="189">
                  <c:v>105.36</c:v>
                </c:pt>
                <c:pt idx="190">
                  <c:v>100.2</c:v>
                </c:pt>
                <c:pt idx="191">
                  <c:v>96.35</c:v>
                </c:pt>
                <c:pt idx="192">
                  <c:v>93.62</c:v>
                </c:pt>
                <c:pt idx="193">
                  <c:v>91.98</c:v>
                </c:pt>
                <c:pt idx="194">
                  <c:v>91.91</c:v>
                </c:pt>
                <c:pt idx="195">
                  <c:v>92.85</c:v>
                </c:pt>
                <c:pt idx="196">
                  <c:v>94.69</c:v>
                </c:pt>
                <c:pt idx="197">
                  <c:v>97.61</c:v>
                </c:pt>
                <c:pt idx="198">
                  <c:v>101.79</c:v>
                </c:pt>
                <c:pt idx="199">
                  <c:v>106.21</c:v>
                </c:pt>
                <c:pt idx="200">
                  <c:v>110.13</c:v>
                </c:pt>
                <c:pt idx="201">
                  <c:v>115.02</c:v>
                </c:pt>
                <c:pt idx="202">
                  <c:v>119.6</c:v>
                </c:pt>
                <c:pt idx="203">
                  <c:v>123.82</c:v>
                </c:pt>
                <c:pt idx="204">
                  <c:v>127.89</c:v>
                </c:pt>
                <c:pt idx="205">
                  <c:v>130.94999999999999</c:v>
                </c:pt>
                <c:pt idx="206">
                  <c:v>133.37</c:v>
                </c:pt>
                <c:pt idx="207">
                  <c:v>134.87</c:v>
                </c:pt>
                <c:pt idx="208">
                  <c:v>135.44</c:v>
                </c:pt>
                <c:pt idx="209">
                  <c:v>135.01</c:v>
                </c:pt>
                <c:pt idx="210">
                  <c:v>133.11000000000001</c:v>
                </c:pt>
                <c:pt idx="211">
                  <c:v>129.69999999999999</c:v>
                </c:pt>
                <c:pt idx="212">
                  <c:v>124.88</c:v>
                </c:pt>
                <c:pt idx="213">
                  <c:v>119.13</c:v>
                </c:pt>
                <c:pt idx="214">
                  <c:v>112.56</c:v>
                </c:pt>
                <c:pt idx="215">
                  <c:v>104.71</c:v>
                </c:pt>
                <c:pt idx="216">
                  <c:v>96.01</c:v>
                </c:pt>
                <c:pt idx="217">
                  <c:v>87.04</c:v>
                </c:pt>
                <c:pt idx="218">
                  <c:v>78.14</c:v>
                </c:pt>
                <c:pt idx="219">
                  <c:v>69.14</c:v>
                </c:pt>
                <c:pt idx="220">
                  <c:v>60</c:v>
                </c:pt>
                <c:pt idx="221">
                  <c:v>51.75</c:v>
                </c:pt>
                <c:pt idx="222">
                  <c:v>44.33</c:v>
                </c:pt>
                <c:pt idx="223">
                  <c:v>37.44</c:v>
                </c:pt>
                <c:pt idx="224">
                  <c:v>31.19</c:v>
                </c:pt>
                <c:pt idx="225">
                  <c:v>25.65</c:v>
                </c:pt>
                <c:pt idx="226">
                  <c:v>20.93</c:v>
                </c:pt>
                <c:pt idx="227">
                  <c:v>16.989999999999998</c:v>
                </c:pt>
                <c:pt idx="228">
                  <c:v>13.75</c:v>
                </c:pt>
                <c:pt idx="229">
                  <c:v>10.9</c:v>
                </c:pt>
                <c:pt idx="230">
                  <c:v>8.61</c:v>
                </c:pt>
                <c:pt idx="231">
                  <c:v>6.97</c:v>
                </c:pt>
                <c:pt idx="232">
                  <c:v>5.22</c:v>
                </c:pt>
                <c:pt idx="233">
                  <c:v>3.72</c:v>
                </c:pt>
                <c:pt idx="234">
                  <c:v>2.98</c:v>
                </c:pt>
                <c:pt idx="235">
                  <c:v>2.52</c:v>
                </c:pt>
                <c:pt idx="236">
                  <c:v>1.97</c:v>
                </c:pt>
                <c:pt idx="237">
                  <c:v>1.41</c:v>
                </c:pt>
                <c:pt idx="238">
                  <c:v>1.1599999999999999</c:v>
                </c:pt>
                <c:pt idx="239">
                  <c:v>1.24</c:v>
                </c:pt>
                <c:pt idx="240">
                  <c:v>1.2</c:v>
                </c:pt>
                <c:pt idx="241">
                  <c:v>0.93</c:v>
                </c:pt>
                <c:pt idx="242">
                  <c:v>0.76</c:v>
                </c:pt>
                <c:pt idx="243">
                  <c:v>0.77</c:v>
                </c:pt>
                <c:pt idx="244">
                  <c:v>0.9</c:v>
                </c:pt>
                <c:pt idx="245">
                  <c:v>1.0900000000000001</c:v>
                </c:pt>
                <c:pt idx="246">
                  <c:v>1.1000000000000001</c:v>
                </c:pt>
                <c:pt idx="247">
                  <c:v>1.06</c:v>
                </c:pt>
                <c:pt idx="248">
                  <c:v>1.03</c:v>
                </c:pt>
                <c:pt idx="249">
                  <c:v>1.1200000000000001</c:v>
                </c:pt>
                <c:pt idx="250">
                  <c:v>1.51</c:v>
                </c:pt>
                <c:pt idx="251">
                  <c:v>1.71</c:v>
                </c:pt>
                <c:pt idx="252">
                  <c:v>1.75</c:v>
                </c:pt>
                <c:pt idx="253">
                  <c:v>1.75</c:v>
                </c:pt>
                <c:pt idx="254">
                  <c:v>1.65</c:v>
                </c:pt>
                <c:pt idx="255">
                  <c:v>1.62</c:v>
                </c:pt>
                <c:pt idx="256">
                  <c:v>2.0099999999999998</c:v>
                </c:pt>
                <c:pt idx="257">
                  <c:v>2.38</c:v>
                </c:pt>
                <c:pt idx="258">
                  <c:v>2.46</c:v>
                </c:pt>
                <c:pt idx="259">
                  <c:v>2.36</c:v>
                </c:pt>
                <c:pt idx="260">
                  <c:v>2.1</c:v>
                </c:pt>
                <c:pt idx="261">
                  <c:v>1.85</c:v>
                </c:pt>
                <c:pt idx="262">
                  <c:v>1.54</c:v>
                </c:pt>
                <c:pt idx="263">
                  <c:v>1.31</c:v>
                </c:pt>
                <c:pt idx="264">
                  <c:v>1.17</c:v>
                </c:pt>
                <c:pt idx="265">
                  <c:v>1.2</c:v>
                </c:pt>
                <c:pt idx="266">
                  <c:v>1.0900000000000001</c:v>
                </c:pt>
                <c:pt idx="267">
                  <c:v>1.02</c:v>
                </c:pt>
                <c:pt idx="268">
                  <c:v>1.25</c:v>
                </c:pt>
                <c:pt idx="269">
                  <c:v>1.4</c:v>
                </c:pt>
                <c:pt idx="270">
                  <c:v>1.53</c:v>
                </c:pt>
                <c:pt idx="271">
                  <c:v>1.63</c:v>
                </c:pt>
                <c:pt idx="272">
                  <c:v>1.59</c:v>
                </c:pt>
                <c:pt idx="273">
                  <c:v>1.73</c:v>
                </c:pt>
                <c:pt idx="274">
                  <c:v>1.91</c:v>
                </c:pt>
                <c:pt idx="275">
                  <c:v>1.69</c:v>
                </c:pt>
                <c:pt idx="276">
                  <c:v>1.18</c:v>
                </c:pt>
                <c:pt idx="277">
                  <c:v>1.1499999999999999</c:v>
                </c:pt>
                <c:pt idx="278">
                  <c:v>1.75</c:v>
                </c:pt>
                <c:pt idx="279">
                  <c:v>2.16</c:v>
                </c:pt>
                <c:pt idx="280">
                  <c:v>2.46</c:v>
                </c:pt>
                <c:pt idx="281">
                  <c:v>2.69</c:v>
                </c:pt>
                <c:pt idx="282">
                  <c:v>2.77</c:v>
                </c:pt>
                <c:pt idx="283">
                  <c:v>2.79</c:v>
                </c:pt>
                <c:pt idx="284">
                  <c:v>2.74</c:v>
                </c:pt>
                <c:pt idx="285">
                  <c:v>2.73</c:v>
                </c:pt>
                <c:pt idx="286">
                  <c:v>2.75</c:v>
                </c:pt>
                <c:pt idx="287">
                  <c:v>2.46</c:v>
                </c:pt>
                <c:pt idx="288">
                  <c:v>1.86</c:v>
                </c:pt>
                <c:pt idx="289">
                  <c:v>1.63</c:v>
                </c:pt>
                <c:pt idx="290">
                  <c:v>1.44</c:v>
                </c:pt>
                <c:pt idx="291">
                  <c:v>1.44</c:v>
                </c:pt>
                <c:pt idx="292">
                  <c:v>1.5</c:v>
                </c:pt>
                <c:pt idx="293">
                  <c:v>1.53</c:v>
                </c:pt>
                <c:pt idx="294">
                  <c:v>1.68</c:v>
                </c:pt>
                <c:pt idx="295">
                  <c:v>2</c:v>
                </c:pt>
                <c:pt idx="296">
                  <c:v>2.2599999999999998</c:v>
                </c:pt>
                <c:pt idx="297">
                  <c:v>1.9</c:v>
                </c:pt>
                <c:pt idx="298">
                  <c:v>1.73</c:v>
                </c:pt>
                <c:pt idx="299">
                  <c:v>1.68</c:v>
                </c:pt>
                <c:pt idx="300">
                  <c:v>1.73</c:v>
                </c:pt>
                <c:pt idx="301">
                  <c:v>1.84</c:v>
                </c:pt>
                <c:pt idx="302">
                  <c:v>1.88</c:v>
                </c:pt>
                <c:pt idx="303">
                  <c:v>1.92</c:v>
                </c:pt>
                <c:pt idx="304">
                  <c:v>1.95</c:v>
                </c:pt>
                <c:pt idx="305">
                  <c:v>1.97</c:v>
                </c:pt>
                <c:pt idx="306">
                  <c:v>1.9</c:v>
                </c:pt>
                <c:pt idx="307">
                  <c:v>1.85</c:v>
                </c:pt>
                <c:pt idx="308">
                  <c:v>1.7</c:v>
                </c:pt>
                <c:pt idx="309">
                  <c:v>1.65</c:v>
                </c:pt>
                <c:pt idx="310">
                  <c:v>1.5</c:v>
                </c:pt>
                <c:pt idx="311">
                  <c:v>1.33</c:v>
                </c:pt>
                <c:pt idx="312">
                  <c:v>1.1599999999999999</c:v>
                </c:pt>
                <c:pt idx="313">
                  <c:v>0.83</c:v>
                </c:pt>
                <c:pt idx="314">
                  <c:v>0.66</c:v>
                </c:pt>
                <c:pt idx="315">
                  <c:v>0.44</c:v>
                </c:pt>
                <c:pt idx="316">
                  <c:v>0.39</c:v>
                </c:pt>
                <c:pt idx="317">
                  <c:v>0.34</c:v>
                </c:pt>
                <c:pt idx="318">
                  <c:v>0.45</c:v>
                </c:pt>
                <c:pt idx="319">
                  <c:v>0.71</c:v>
                </c:pt>
                <c:pt idx="320">
                  <c:v>0.63</c:v>
                </c:pt>
                <c:pt idx="321">
                  <c:v>0.63</c:v>
                </c:pt>
                <c:pt idx="322">
                  <c:v>0.91</c:v>
                </c:pt>
                <c:pt idx="323">
                  <c:v>0.89</c:v>
                </c:pt>
                <c:pt idx="324">
                  <c:v>0.97</c:v>
                </c:pt>
                <c:pt idx="325">
                  <c:v>1.39</c:v>
                </c:pt>
                <c:pt idx="326">
                  <c:v>1.55</c:v>
                </c:pt>
                <c:pt idx="327">
                  <c:v>1.71</c:v>
                </c:pt>
                <c:pt idx="328">
                  <c:v>1.89</c:v>
                </c:pt>
                <c:pt idx="329">
                  <c:v>2.0099999999999998</c:v>
                </c:pt>
                <c:pt idx="330">
                  <c:v>2.2200000000000002</c:v>
                </c:pt>
                <c:pt idx="331">
                  <c:v>2.31</c:v>
                </c:pt>
                <c:pt idx="332">
                  <c:v>2.27</c:v>
                </c:pt>
                <c:pt idx="333">
                  <c:v>2.36</c:v>
                </c:pt>
                <c:pt idx="334">
                  <c:v>2.29</c:v>
                </c:pt>
                <c:pt idx="335">
                  <c:v>1.61</c:v>
                </c:pt>
                <c:pt idx="336">
                  <c:v>0.66</c:v>
                </c:pt>
                <c:pt idx="337">
                  <c:v>-0.35</c:v>
                </c:pt>
                <c:pt idx="338">
                  <c:v>-1.18</c:v>
                </c:pt>
                <c:pt idx="339">
                  <c:v>-1.24</c:v>
                </c:pt>
                <c:pt idx="340">
                  <c:v>-2.1</c:v>
                </c:pt>
                <c:pt idx="341">
                  <c:v>-2.96</c:v>
                </c:pt>
                <c:pt idx="342">
                  <c:v>-3.82</c:v>
                </c:pt>
                <c:pt idx="343">
                  <c:v>-4.68</c:v>
                </c:pt>
                <c:pt idx="344">
                  <c:v>-5.54</c:v>
                </c:pt>
                <c:pt idx="345">
                  <c:v>-6.4</c:v>
                </c:pt>
                <c:pt idx="346">
                  <c:v>-7.26</c:v>
                </c:pt>
                <c:pt idx="347">
                  <c:v>-8.1199999999999992</c:v>
                </c:pt>
                <c:pt idx="348">
                  <c:v>-0.99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6199-3041-8D2E-EADD30AF0B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00752543"/>
        <c:axId val="1100232527"/>
      </c:scatterChart>
      <c:valAx>
        <c:axId val="1100752543"/>
        <c:scaling>
          <c:orientation val="minMax"/>
          <c:max val="96"/>
          <c:min val="58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Temperature</a:t>
                </a:r>
                <a:r>
                  <a:rPr lang="en-US" baseline="0"/>
                  <a:t> </a:t>
                </a:r>
                <a:r>
                  <a:rPr lang="th-TH" baseline="0"/>
                  <a:t>(</a:t>
                </a:r>
                <a:r>
                  <a:rPr lang="en-US" baseline="0"/>
                  <a:t>ᴼC</a:t>
                </a:r>
                <a:r>
                  <a:rPr lang="th-TH" baseline="0"/>
                  <a:t>)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T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TH"/>
          </a:p>
        </c:txPr>
        <c:crossAx val="1100232527"/>
        <c:crosses val="autoZero"/>
        <c:crossBetween val="midCat"/>
        <c:majorUnit val="2"/>
      </c:valAx>
      <c:valAx>
        <c:axId val="1100232527"/>
        <c:scaling>
          <c:orientation val="minMax"/>
          <c:max val="5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Derivatives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T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TH"/>
          </a:p>
        </c:txPr>
        <c:crossAx val="110075254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TH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A7: 214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TH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'214'!$B$2:$B$350</c:f>
              <c:numCache>
                <c:formatCode>General</c:formatCode>
                <c:ptCount val="349"/>
                <c:pt idx="0">
                  <c:v>60</c:v>
                </c:pt>
                <c:pt idx="1">
                  <c:v>60.1</c:v>
                </c:pt>
                <c:pt idx="2">
                  <c:v>60.2</c:v>
                </c:pt>
                <c:pt idx="3">
                  <c:v>60.3</c:v>
                </c:pt>
                <c:pt idx="4">
                  <c:v>60.4</c:v>
                </c:pt>
                <c:pt idx="5">
                  <c:v>60.5</c:v>
                </c:pt>
                <c:pt idx="6">
                  <c:v>60.6</c:v>
                </c:pt>
                <c:pt idx="7">
                  <c:v>60.7</c:v>
                </c:pt>
                <c:pt idx="8">
                  <c:v>60.8</c:v>
                </c:pt>
                <c:pt idx="9">
                  <c:v>60.9</c:v>
                </c:pt>
                <c:pt idx="10">
                  <c:v>61</c:v>
                </c:pt>
                <c:pt idx="11">
                  <c:v>61.1</c:v>
                </c:pt>
                <c:pt idx="12">
                  <c:v>61.2</c:v>
                </c:pt>
                <c:pt idx="13">
                  <c:v>61.3</c:v>
                </c:pt>
                <c:pt idx="14">
                  <c:v>61.4</c:v>
                </c:pt>
                <c:pt idx="15">
                  <c:v>61.5</c:v>
                </c:pt>
                <c:pt idx="16">
                  <c:v>61.6</c:v>
                </c:pt>
                <c:pt idx="17">
                  <c:v>61.7</c:v>
                </c:pt>
                <c:pt idx="18">
                  <c:v>61.8</c:v>
                </c:pt>
                <c:pt idx="19">
                  <c:v>61.9</c:v>
                </c:pt>
                <c:pt idx="20">
                  <c:v>62</c:v>
                </c:pt>
                <c:pt idx="21">
                  <c:v>62.1</c:v>
                </c:pt>
                <c:pt idx="22">
                  <c:v>62.2</c:v>
                </c:pt>
                <c:pt idx="23">
                  <c:v>62.3</c:v>
                </c:pt>
                <c:pt idx="24">
                  <c:v>62.4</c:v>
                </c:pt>
                <c:pt idx="25">
                  <c:v>62.5</c:v>
                </c:pt>
                <c:pt idx="26">
                  <c:v>62.6</c:v>
                </c:pt>
                <c:pt idx="27">
                  <c:v>62.7</c:v>
                </c:pt>
                <c:pt idx="28">
                  <c:v>62.8</c:v>
                </c:pt>
                <c:pt idx="29">
                  <c:v>62.9</c:v>
                </c:pt>
                <c:pt idx="30">
                  <c:v>63</c:v>
                </c:pt>
                <c:pt idx="31">
                  <c:v>63.1</c:v>
                </c:pt>
                <c:pt idx="32">
                  <c:v>63.2</c:v>
                </c:pt>
                <c:pt idx="33">
                  <c:v>63.3</c:v>
                </c:pt>
                <c:pt idx="34">
                  <c:v>63.4</c:v>
                </c:pt>
                <c:pt idx="35">
                  <c:v>63.5</c:v>
                </c:pt>
                <c:pt idx="36">
                  <c:v>63.6</c:v>
                </c:pt>
                <c:pt idx="37">
                  <c:v>63.7</c:v>
                </c:pt>
                <c:pt idx="38">
                  <c:v>63.8</c:v>
                </c:pt>
                <c:pt idx="39">
                  <c:v>63.9</c:v>
                </c:pt>
                <c:pt idx="40">
                  <c:v>64</c:v>
                </c:pt>
                <c:pt idx="41">
                  <c:v>64.099999999999994</c:v>
                </c:pt>
                <c:pt idx="42">
                  <c:v>64.2</c:v>
                </c:pt>
                <c:pt idx="43">
                  <c:v>64.3</c:v>
                </c:pt>
                <c:pt idx="44">
                  <c:v>64.400000000000006</c:v>
                </c:pt>
                <c:pt idx="45">
                  <c:v>64.5</c:v>
                </c:pt>
                <c:pt idx="46">
                  <c:v>64.599999999999994</c:v>
                </c:pt>
                <c:pt idx="47">
                  <c:v>64.7</c:v>
                </c:pt>
                <c:pt idx="48">
                  <c:v>64.8</c:v>
                </c:pt>
                <c:pt idx="49">
                  <c:v>64.900000000000006</c:v>
                </c:pt>
                <c:pt idx="50">
                  <c:v>65</c:v>
                </c:pt>
                <c:pt idx="51">
                  <c:v>65.099999999999994</c:v>
                </c:pt>
                <c:pt idx="52">
                  <c:v>65.2</c:v>
                </c:pt>
                <c:pt idx="53">
                  <c:v>65.3</c:v>
                </c:pt>
                <c:pt idx="54">
                  <c:v>65.400000000000006</c:v>
                </c:pt>
                <c:pt idx="55">
                  <c:v>65.5</c:v>
                </c:pt>
                <c:pt idx="56">
                  <c:v>65.599999999999994</c:v>
                </c:pt>
                <c:pt idx="57">
                  <c:v>65.7</c:v>
                </c:pt>
                <c:pt idx="58">
                  <c:v>65.8</c:v>
                </c:pt>
                <c:pt idx="59">
                  <c:v>65.900000000000006</c:v>
                </c:pt>
                <c:pt idx="60">
                  <c:v>66</c:v>
                </c:pt>
                <c:pt idx="61">
                  <c:v>66.099999999999994</c:v>
                </c:pt>
                <c:pt idx="62">
                  <c:v>66.2</c:v>
                </c:pt>
                <c:pt idx="63">
                  <c:v>66.3</c:v>
                </c:pt>
                <c:pt idx="64">
                  <c:v>66.400000000000006</c:v>
                </c:pt>
                <c:pt idx="65">
                  <c:v>66.5</c:v>
                </c:pt>
                <c:pt idx="66">
                  <c:v>66.599999999999994</c:v>
                </c:pt>
                <c:pt idx="67">
                  <c:v>66.7</c:v>
                </c:pt>
                <c:pt idx="68">
                  <c:v>66.8</c:v>
                </c:pt>
                <c:pt idx="69">
                  <c:v>66.900000000000006</c:v>
                </c:pt>
                <c:pt idx="70">
                  <c:v>67</c:v>
                </c:pt>
                <c:pt idx="71">
                  <c:v>67.099999999999994</c:v>
                </c:pt>
                <c:pt idx="72">
                  <c:v>67.2</c:v>
                </c:pt>
                <c:pt idx="73">
                  <c:v>67.3</c:v>
                </c:pt>
                <c:pt idx="74">
                  <c:v>67.400000000000006</c:v>
                </c:pt>
                <c:pt idx="75">
                  <c:v>67.5</c:v>
                </c:pt>
                <c:pt idx="76">
                  <c:v>67.599999999999994</c:v>
                </c:pt>
                <c:pt idx="77">
                  <c:v>67.7</c:v>
                </c:pt>
                <c:pt idx="78">
                  <c:v>67.8</c:v>
                </c:pt>
                <c:pt idx="79">
                  <c:v>67.900000000000006</c:v>
                </c:pt>
                <c:pt idx="80">
                  <c:v>68</c:v>
                </c:pt>
                <c:pt idx="81">
                  <c:v>68.099999999999994</c:v>
                </c:pt>
                <c:pt idx="82">
                  <c:v>68.2</c:v>
                </c:pt>
                <c:pt idx="83">
                  <c:v>68.3</c:v>
                </c:pt>
                <c:pt idx="84">
                  <c:v>68.400000000000006</c:v>
                </c:pt>
                <c:pt idx="85">
                  <c:v>68.5</c:v>
                </c:pt>
                <c:pt idx="86">
                  <c:v>68.599999999999994</c:v>
                </c:pt>
                <c:pt idx="87">
                  <c:v>68.7</c:v>
                </c:pt>
                <c:pt idx="88">
                  <c:v>68.8</c:v>
                </c:pt>
                <c:pt idx="89">
                  <c:v>68.900000000000006</c:v>
                </c:pt>
                <c:pt idx="90">
                  <c:v>69</c:v>
                </c:pt>
                <c:pt idx="91">
                  <c:v>69.099999999999994</c:v>
                </c:pt>
                <c:pt idx="92">
                  <c:v>69.2</c:v>
                </c:pt>
                <c:pt idx="93">
                  <c:v>69.3</c:v>
                </c:pt>
                <c:pt idx="94">
                  <c:v>69.400000000000006</c:v>
                </c:pt>
                <c:pt idx="95">
                  <c:v>69.5</c:v>
                </c:pt>
                <c:pt idx="96">
                  <c:v>69.599999999999994</c:v>
                </c:pt>
                <c:pt idx="97">
                  <c:v>69.7</c:v>
                </c:pt>
                <c:pt idx="98">
                  <c:v>69.8</c:v>
                </c:pt>
                <c:pt idx="99">
                  <c:v>69.900000000000006</c:v>
                </c:pt>
                <c:pt idx="100">
                  <c:v>70</c:v>
                </c:pt>
                <c:pt idx="101">
                  <c:v>70.099999999999994</c:v>
                </c:pt>
                <c:pt idx="102">
                  <c:v>70.2</c:v>
                </c:pt>
                <c:pt idx="103">
                  <c:v>70.3</c:v>
                </c:pt>
                <c:pt idx="104">
                  <c:v>70.400000000000006</c:v>
                </c:pt>
                <c:pt idx="105">
                  <c:v>70.5</c:v>
                </c:pt>
                <c:pt idx="106">
                  <c:v>70.599999999999994</c:v>
                </c:pt>
                <c:pt idx="107">
                  <c:v>70.7</c:v>
                </c:pt>
                <c:pt idx="108">
                  <c:v>70.8</c:v>
                </c:pt>
                <c:pt idx="109">
                  <c:v>70.900000000000006</c:v>
                </c:pt>
                <c:pt idx="110">
                  <c:v>71</c:v>
                </c:pt>
                <c:pt idx="111">
                  <c:v>71.099999999999994</c:v>
                </c:pt>
                <c:pt idx="112">
                  <c:v>71.2</c:v>
                </c:pt>
                <c:pt idx="113">
                  <c:v>71.3</c:v>
                </c:pt>
                <c:pt idx="114">
                  <c:v>71.400000000000006</c:v>
                </c:pt>
                <c:pt idx="115">
                  <c:v>71.5</c:v>
                </c:pt>
                <c:pt idx="116">
                  <c:v>71.599999999999994</c:v>
                </c:pt>
                <c:pt idx="117">
                  <c:v>71.7</c:v>
                </c:pt>
                <c:pt idx="118">
                  <c:v>71.8</c:v>
                </c:pt>
                <c:pt idx="119">
                  <c:v>71.900000000000006</c:v>
                </c:pt>
                <c:pt idx="120">
                  <c:v>72</c:v>
                </c:pt>
                <c:pt idx="121">
                  <c:v>72.099999999999994</c:v>
                </c:pt>
                <c:pt idx="122">
                  <c:v>72.2</c:v>
                </c:pt>
                <c:pt idx="123">
                  <c:v>72.3</c:v>
                </c:pt>
                <c:pt idx="124">
                  <c:v>72.400000000000006</c:v>
                </c:pt>
                <c:pt idx="125">
                  <c:v>72.5</c:v>
                </c:pt>
                <c:pt idx="126">
                  <c:v>72.599999999999994</c:v>
                </c:pt>
                <c:pt idx="127">
                  <c:v>72.7</c:v>
                </c:pt>
                <c:pt idx="128">
                  <c:v>72.8</c:v>
                </c:pt>
                <c:pt idx="129">
                  <c:v>72.900000000000006</c:v>
                </c:pt>
                <c:pt idx="130">
                  <c:v>73</c:v>
                </c:pt>
                <c:pt idx="131">
                  <c:v>73.099999999999994</c:v>
                </c:pt>
                <c:pt idx="132">
                  <c:v>73.2</c:v>
                </c:pt>
                <c:pt idx="133">
                  <c:v>73.3</c:v>
                </c:pt>
                <c:pt idx="134">
                  <c:v>73.400000000000006</c:v>
                </c:pt>
                <c:pt idx="135">
                  <c:v>73.5</c:v>
                </c:pt>
                <c:pt idx="136">
                  <c:v>73.599999999999994</c:v>
                </c:pt>
                <c:pt idx="137">
                  <c:v>73.7</c:v>
                </c:pt>
                <c:pt idx="138">
                  <c:v>73.8</c:v>
                </c:pt>
                <c:pt idx="139">
                  <c:v>73.900000000000006</c:v>
                </c:pt>
                <c:pt idx="140">
                  <c:v>74</c:v>
                </c:pt>
                <c:pt idx="141">
                  <c:v>74.099999999999994</c:v>
                </c:pt>
                <c:pt idx="142">
                  <c:v>74.2</c:v>
                </c:pt>
                <c:pt idx="143">
                  <c:v>74.3</c:v>
                </c:pt>
                <c:pt idx="144">
                  <c:v>74.400000000000006</c:v>
                </c:pt>
                <c:pt idx="145">
                  <c:v>74.5</c:v>
                </c:pt>
                <c:pt idx="146">
                  <c:v>74.599999999999994</c:v>
                </c:pt>
                <c:pt idx="147">
                  <c:v>74.7</c:v>
                </c:pt>
                <c:pt idx="148">
                  <c:v>74.8</c:v>
                </c:pt>
                <c:pt idx="149">
                  <c:v>74.900000000000006</c:v>
                </c:pt>
                <c:pt idx="150">
                  <c:v>75</c:v>
                </c:pt>
                <c:pt idx="151">
                  <c:v>75.099999999999994</c:v>
                </c:pt>
                <c:pt idx="152">
                  <c:v>75.2</c:v>
                </c:pt>
                <c:pt idx="153">
                  <c:v>75.3</c:v>
                </c:pt>
                <c:pt idx="154">
                  <c:v>75.400000000000006</c:v>
                </c:pt>
                <c:pt idx="155">
                  <c:v>75.5</c:v>
                </c:pt>
                <c:pt idx="156">
                  <c:v>75.599999999999994</c:v>
                </c:pt>
                <c:pt idx="157">
                  <c:v>75.7</c:v>
                </c:pt>
                <c:pt idx="158">
                  <c:v>75.8</c:v>
                </c:pt>
                <c:pt idx="159">
                  <c:v>75.900000000000006</c:v>
                </c:pt>
                <c:pt idx="160">
                  <c:v>76</c:v>
                </c:pt>
                <c:pt idx="161">
                  <c:v>76.099999999999994</c:v>
                </c:pt>
                <c:pt idx="162">
                  <c:v>76.2</c:v>
                </c:pt>
                <c:pt idx="163">
                  <c:v>76.3</c:v>
                </c:pt>
                <c:pt idx="164">
                  <c:v>76.400000000000006</c:v>
                </c:pt>
                <c:pt idx="165">
                  <c:v>76.5</c:v>
                </c:pt>
                <c:pt idx="166">
                  <c:v>76.599999999999994</c:v>
                </c:pt>
                <c:pt idx="167">
                  <c:v>76.7</c:v>
                </c:pt>
                <c:pt idx="168">
                  <c:v>76.8</c:v>
                </c:pt>
                <c:pt idx="169">
                  <c:v>76.900000000000006</c:v>
                </c:pt>
                <c:pt idx="170">
                  <c:v>77</c:v>
                </c:pt>
                <c:pt idx="171">
                  <c:v>77.099999999999994</c:v>
                </c:pt>
                <c:pt idx="172">
                  <c:v>77.2</c:v>
                </c:pt>
                <c:pt idx="173">
                  <c:v>77.3</c:v>
                </c:pt>
                <c:pt idx="174">
                  <c:v>77.400000000000006</c:v>
                </c:pt>
                <c:pt idx="175">
                  <c:v>77.5</c:v>
                </c:pt>
                <c:pt idx="176">
                  <c:v>77.599999999999994</c:v>
                </c:pt>
                <c:pt idx="177">
                  <c:v>77.7</c:v>
                </c:pt>
                <c:pt idx="178">
                  <c:v>77.8</c:v>
                </c:pt>
                <c:pt idx="179">
                  <c:v>77.900000000000006</c:v>
                </c:pt>
                <c:pt idx="180">
                  <c:v>78</c:v>
                </c:pt>
                <c:pt idx="181">
                  <c:v>78.099999999999994</c:v>
                </c:pt>
                <c:pt idx="182">
                  <c:v>78.2</c:v>
                </c:pt>
                <c:pt idx="183">
                  <c:v>78.3</c:v>
                </c:pt>
                <c:pt idx="184">
                  <c:v>78.400000000000006</c:v>
                </c:pt>
                <c:pt idx="185">
                  <c:v>78.5</c:v>
                </c:pt>
                <c:pt idx="186">
                  <c:v>78.599999999999994</c:v>
                </c:pt>
                <c:pt idx="187">
                  <c:v>78.7</c:v>
                </c:pt>
                <c:pt idx="188">
                  <c:v>78.8</c:v>
                </c:pt>
                <c:pt idx="189">
                  <c:v>78.900000000000006</c:v>
                </c:pt>
                <c:pt idx="190">
                  <c:v>79</c:v>
                </c:pt>
                <c:pt idx="191">
                  <c:v>79.099999999999994</c:v>
                </c:pt>
                <c:pt idx="192">
                  <c:v>79.2</c:v>
                </c:pt>
                <c:pt idx="193">
                  <c:v>79.3</c:v>
                </c:pt>
                <c:pt idx="194">
                  <c:v>79.400000000000006</c:v>
                </c:pt>
                <c:pt idx="195">
                  <c:v>79.5</c:v>
                </c:pt>
                <c:pt idx="196">
                  <c:v>79.599999999999994</c:v>
                </c:pt>
                <c:pt idx="197">
                  <c:v>79.7</c:v>
                </c:pt>
                <c:pt idx="198">
                  <c:v>79.8</c:v>
                </c:pt>
                <c:pt idx="199">
                  <c:v>79.900000000000006</c:v>
                </c:pt>
                <c:pt idx="200">
                  <c:v>80</c:v>
                </c:pt>
                <c:pt idx="201">
                  <c:v>80.099999999999994</c:v>
                </c:pt>
                <c:pt idx="202">
                  <c:v>80.2</c:v>
                </c:pt>
                <c:pt idx="203">
                  <c:v>80.3</c:v>
                </c:pt>
                <c:pt idx="204">
                  <c:v>80.400000000000006</c:v>
                </c:pt>
                <c:pt idx="205">
                  <c:v>80.5</c:v>
                </c:pt>
                <c:pt idx="206">
                  <c:v>80.599999999999994</c:v>
                </c:pt>
                <c:pt idx="207">
                  <c:v>80.7</c:v>
                </c:pt>
                <c:pt idx="208">
                  <c:v>80.8</c:v>
                </c:pt>
                <c:pt idx="209">
                  <c:v>80.900000000000006</c:v>
                </c:pt>
                <c:pt idx="210">
                  <c:v>81</c:v>
                </c:pt>
                <c:pt idx="211">
                  <c:v>81.099999999999994</c:v>
                </c:pt>
                <c:pt idx="212">
                  <c:v>81.2</c:v>
                </c:pt>
                <c:pt idx="213">
                  <c:v>81.3</c:v>
                </c:pt>
                <c:pt idx="214">
                  <c:v>81.400000000000006</c:v>
                </c:pt>
                <c:pt idx="215">
                  <c:v>81.5</c:v>
                </c:pt>
                <c:pt idx="216">
                  <c:v>81.599999999999994</c:v>
                </c:pt>
                <c:pt idx="217">
                  <c:v>81.7</c:v>
                </c:pt>
                <c:pt idx="218">
                  <c:v>81.8</c:v>
                </c:pt>
                <c:pt idx="219">
                  <c:v>81.900000000000006</c:v>
                </c:pt>
                <c:pt idx="220">
                  <c:v>82</c:v>
                </c:pt>
                <c:pt idx="221">
                  <c:v>82.1</c:v>
                </c:pt>
                <c:pt idx="222">
                  <c:v>82.2</c:v>
                </c:pt>
                <c:pt idx="223">
                  <c:v>82.3</c:v>
                </c:pt>
                <c:pt idx="224">
                  <c:v>82.4</c:v>
                </c:pt>
                <c:pt idx="225">
                  <c:v>82.5</c:v>
                </c:pt>
                <c:pt idx="226">
                  <c:v>82.6</c:v>
                </c:pt>
                <c:pt idx="227">
                  <c:v>82.7</c:v>
                </c:pt>
                <c:pt idx="228">
                  <c:v>82.8</c:v>
                </c:pt>
                <c:pt idx="229">
                  <c:v>82.9</c:v>
                </c:pt>
                <c:pt idx="230">
                  <c:v>83</c:v>
                </c:pt>
                <c:pt idx="231">
                  <c:v>83.1</c:v>
                </c:pt>
                <c:pt idx="232">
                  <c:v>83.2</c:v>
                </c:pt>
                <c:pt idx="233">
                  <c:v>83.3</c:v>
                </c:pt>
                <c:pt idx="234">
                  <c:v>83.4</c:v>
                </c:pt>
                <c:pt idx="235">
                  <c:v>83.5</c:v>
                </c:pt>
                <c:pt idx="236">
                  <c:v>83.6</c:v>
                </c:pt>
                <c:pt idx="237">
                  <c:v>83.7</c:v>
                </c:pt>
                <c:pt idx="238">
                  <c:v>83.8</c:v>
                </c:pt>
                <c:pt idx="239">
                  <c:v>83.9</c:v>
                </c:pt>
                <c:pt idx="240">
                  <c:v>84</c:v>
                </c:pt>
                <c:pt idx="241">
                  <c:v>84.1</c:v>
                </c:pt>
                <c:pt idx="242">
                  <c:v>84.2</c:v>
                </c:pt>
                <c:pt idx="243">
                  <c:v>84.3</c:v>
                </c:pt>
                <c:pt idx="244">
                  <c:v>84.4</c:v>
                </c:pt>
                <c:pt idx="245">
                  <c:v>84.5</c:v>
                </c:pt>
                <c:pt idx="246">
                  <c:v>84.6</c:v>
                </c:pt>
                <c:pt idx="247">
                  <c:v>84.7</c:v>
                </c:pt>
                <c:pt idx="248">
                  <c:v>84.8</c:v>
                </c:pt>
                <c:pt idx="249">
                  <c:v>84.9</c:v>
                </c:pt>
                <c:pt idx="250">
                  <c:v>85</c:v>
                </c:pt>
                <c:pt idx="251">
                  <c:v>85.1</c:v>
                </c:pt>
                <c:pt idx="252">
                  <c:v>85.2</c:v>
                </c:pt>
                <c:pt idx="253">
                  <c:v>85.3</c:v>
                </c:pt>
                <c:pt idx="254">
                  <c:v>85.4</c:v>
                </c:pt>
                <c:pt idx="255">
                  <c:v>85.5</c:v>
                </c:pt>
                <c:pt idx="256">
                  <c:v>85.6</c:v>
                </c:pt>
                <c:pt idx="257">
                  <c:v>85.7</c:v>
                </c:pt>
                <c:pt idx="258">
                  <c:v>85.8</c:v>
                </c:pt>
                <c:pt idx="259">
                  <c:v>85.9</c:v>
                </c:pt>
                <c:pt idx="260">
                  <c:v>86</c:v>
                </c:pt>
                <c:pt idx="261">
                  <c:v>86.1</c:v>
                </c:pt>
                <c:pt idx="262">
                  <c:v>86.2</c:v>
                </c:pt>
                <c:pt idx="263">
                  <c:v>86.3</c:v>
                </c:pt>
                <c:pt idx="264">
                  <c:v>86.4</c:v>
                </c:pt>
                <c:pt idx="265">
                  <c:v>86.5</c:v>
                </c:pt>
                <c:pt idx="266">
                  <c:v>86.6</c:v>
                </c:pt>
                <c:pt idx="267">
                  <c:v>86.7</c:v>
                </c:pt>
                <c:pt idx="268">
                  <c:v>86.8</c:v>
                </c:pt>
                <c:pt idx="269">
                  <c:v>86.9</c:v>
                </c:pt>
                <c:pt idx="270">
                  <c:v>87</c:v>
                </c:pt>
                <c:pt idx="271">
                  <c:v>87.1</c:v>
                </c:pt>
                <c:pt idx="272">
                  <c:v>87.2</c:v>
                </c:pt>
                <c:pt idx="273">
                  <c:v>87.3</c:v>
                </c:pt>
                <c:pt idx="274">
                  <c:v>87.4</c:v>
                </c:pt>
                <c:pt idx="275">
                  <c:v>87.5</c:v>
                </c:pt>
                <c:pt idx="276">
                  <c:v>87.6</c:v>
                </c:pt>
                <c:pt idx="277">
                  <c:v>87.7</c:v>
                </c:pt>
                <c:pt idx="278">
                  <c:v>87.8</c:v>
                </c:pt>
                <c:pt idx="279">
                  <c:v>87.9</c:v>
                </c:pt>
                <c:pt idx="280">
                  <c:v>88</c:v>
                </c:pt>
                <c:pt idx="281">
                  <c:v>88.1</c:v>
                </c:pt>
                <c:pt idx="282">
                  <c:v>88.2</c:v>
                </c:pt>
                <c:pt idx="283">
                  <c:v>88.3</c:v>
                </c:pt>
                <c:pt idx="284">
                  <c:v>88.4</c:v>
                </c:pt>
                <c:pt idx="285">
                  <c:v>88.5</c:v>
                </c:pt>
                <c:pt idx="286">
                  <c:v>88.6</c:v>
                </c:pt>
                <c:pt idx="287">
                  <c:v>88.7</c:v>
                </c:pt>
                <c:pt idx="288">
                  <c:v>88.8</c:v>
                </c:pt>
                <c:pt idx="289">
                  <c:v>88.9</c:v>
                </c:pt>
                <c:pt idx="290">
                  <c:v>89</c:v>
                </c:pt>
                <c:pt idx="291">
                  <c:v>89.1</c:v>
                </c:pt>
                <c:pt idx="292">
                  <c:v>89.2</c:v>
                </c:pt>
                <c:pt idx="293">
                  <c:v>89.3</c:v>
                </c:pt>
                <c:pt idx="294">
                  <c:v>89.4</c:v>
                </c:pt>
                <c:pt idx="295">
                  <c:v>89.5</c:v>
                </c:pt>
                <c:pt idx="296">
                  <c:v>89.6</c:v>
                </c:pt>
                <c:pt idx="297">
                  <c:v>89.7</c:v>
                </c:pt>
                <c:pt idx="298">
                  <c:v>89.8</c:v>
                </c:pt>
                <c:pt idx="299">
                  <c:v>89.9</c:v>
                </c:pt>
                <c:pt idx="300">
                  <c:v>90</c:v>
                </c:pt>
                <c:pt idx="301">
                  <c:v>90.1</c:v>
                </c:pt>
                <c:pt idx="302">
                  <c:v>90.2</c:v>
                </c:pt>
                <c:pt idx="303">
                  <c:v>90.3</c:v>
                </c:pt>
                <c:pt idx="304">
                  <c:v>90.4</c:v>
                </c:pt>
                <c:pt idx="305">
                  <c:v>90.5</c:v>
                </c:pt>
                <c:pt idx="306">
                  <c:v>90.6</c:v>
                </c:pt>
                <c:pt idx="307">
                  <c:v>90.7</c:v>
                </c:pt>
                <c:pt idx="308">
                  <c:v>90.8</c:v>
                </c:pt>
                <c:pt idx="309">
                  <c:v>90.9</c:v>
                </c:pt>
                <c:pt idx="310">
                  <c:v>91</c:v>
                </c:pt>
                <c:pt idx="311">
                  <c:v>91.1</c:v>
                </c:pt>
                <c:pt idx="312">
                  <c:v>91.2</c:v>
                </c:pt>
                <c:pt idx="313">
                  <c:v>91.3</c:v>
                </c:pt>
                <c:pt idx="314">
                  <c:v>91.4</c:v>
                </c:pt>
                <c:pt idx="315">
                  <c:v>91.5</c:v>
                </c:pt>
                <c:pt idx="316">
                  <c:v>91.6</c:v>
                </c:pt>
                <c:pt idx="317">
                  <c:v>91.7</c:v>
                </c:pt>
                <c:pt idx="318">
                  <c:v>91.8</c:v>
                </c:pt>
                <c:pt idx="319">
                  <c:v>91.9</c:v>
                </c:pt>
                <c:pt idx="320">
                  <c:v>92</c:v>
                </c:pt>
                <c:pt idx="321">
                  <c:v>92.1</c:v>
                </c:pt>
                <c:pt idx="322">
                  <c:v>92.2</c:v>
                </c:pt>
                <c:pt idx="323">
                  <c:v>92.3</c:v>
                </c:pt>
                <c:pt idx="324">
                  <c:v>92.4</c:v>
                </c:pt>
                <c:pt idx="325">
                  <c:v>92.5</c:v>
                </c:pt>
                <c:pt idx="326">
                  <c:v>92.6</c:v>
                </c:pt>
                <c:pt idx="327">
                  <c:v>92.7</c:v>
                </c:pt>
                <c:pt idx="328">
                  <c:v>92.8</c:v>
                </c:pt>
                <c:pt idx="329">
                  <c:v>92.9</c:v>
                </c:pt>
                <c:pt idx="330">
                  <c:v>93</c:v>
                </c:pt>
                <c:pt idx="331">
                  <c:v>93.1</c:v>
                </c:pt>
                <c:pt idx="332">
                  <c:v>93.2</c:v>
                </c:pt>
                <c:pt idx="333">
                  <c:v>93.3</c:v>
                </c:pt>
                <c:pt idx="334">
                  <c:v>93.4</c:v>
                </c:pt>
                <c:pt idx="335">
                  <c:v>93.5</c:v>
                </c:pt>
                <c:pt idx="336">
                  <c:v>93.6</c:v>
                </c:pt>
                <c:pt idx="337">
                  <c:v>93.7</c:v>
                </c:pt>
                <c:pt idx="338">
                  <c:v>93.8</c:v>
                </c:pt>
                <c:pt idx="339">
                  <c:v>93.9</c:v>
                </c:pt>
                <c:pt idx="340">
                  <c:v>94</c:v>
                </c:pt>
                <c:pt idx="341">
                  <c:v>94.1</c:v>
                </c:pt>
                <c:pt idx="342">
                  <c:v>94.2</c:v>
                </c:pt>
                <c:pt idx="343">
                  <c:v>94.3</c:v>
                </c:pt>
                <c:pt idx="344">
                  <c:v>94.4</c:v>
                </c:pt>
                <c:pt idx="345">
                  <c:v>94.5</c:v>
                </c:pt>
                <c:pt idx="346">
                  <c:v>94.6</c:v>
                </c:pt>
                <c:pt idx="347">
                  <c:v>94.7</c:v>
                </c:pt>
                <c:pt idx="348">
                  <c:v>94.8</c:v>
                </c:pt>
              </c:numCache>
            </c:numRef>
          </c:xVal>
          <c:yVal>
            <c:numRef>
              <c:f>'214'!$C$2:$C$350</c:f>
              <c:numCache>
                <c:formatCode>General</c:formatCode>
                <c:ptCount val="349"/>
                <c:pt idx="0">
                  <c:v>35.24</c:v>
                </c:pt>
                <c:pt idx="1">
                  <c:v>35.71</c:v>
                </c:pt>
                <c:pt idx="2">
                  <c:v>36.19</c:v>
                </c:pt>
                <c:pt idx="3">
                  <c:v>36.67</c:v>
                </c:pt>
                <c:pt idx="4">
                  <c:v>37.15</c:v>
                </c:pt>
                <c:pt idx="5">
                  <c:v>37.619999999999997</c:v>
                </c:pt>
                <c:pt idx="6">
                  <c:v>38.1</c:v>
                </c:pt>
                <c:pt idx="7">
                  <c:v>38.58</c:v>
                </c:pt>
                <c:pt idx="8">
                  <c:v>39.06</c:v>
                </c:pt>
                <c:pt idx="9">
                  <c:v>39.53</c:v>
                </c:pt>
                <c:pt idx="10">
                  <c:v>41.55</c:v>
                </c:pt>
                <c:pt idx="11">
                  <c:v>42.88</c:v>
                </c:pt>
                <c:pt idx="12">
                  <c:v>43.79</c:v>
                </c:pt>
                <c:pt idx="13">
                  <c:v>43.96</c:v>
                </c:pt>
                <c:pt idx="14">
                  <c:v>44.34</c:v>
                </c:pt>
                <c:pt idx="15">
                  <c:v>45.12</c:v>
                </c:pt>
                <c:pt idx="16">
                  <c:v>46.06</c:v>
                </c:pt>
                <c:pt idx="17">
                  <c:v>47.1</c:v>
                </c:pt>
                <c:pt idx="18">
                  <c:v>47.98</c:v>
                </c:pt>
                <c:pt idx="19">
                  <c:v>48.97</c:v>
                </c:pt>
                <c:pt idx="20">
                  <c:v>50.42</c:v>
                </c:pt>
                <c:pt idx="21">
                  <c:v>51.58</c:v>
                </c:pt>
                <c:pt idx="22">
                  <c:v>52.13</c:v>
                </c:pt>
                <c:pt idx="23">
                  <c:v>53.31</c:v>
                </c:pt>
                <c:pt idx="24">
                  <c:v>54.25</c:v>
                </c:pt>
                <c:pt idx="25">
                  <c:v>54.65</c:v>
                </c:pt>
                <c:pt idx="26">
                  <c:v>55.51</c:v>
                </c:pt>
                <c:pt idx="27">
                  <c:v>56.17</c:v>
                </c:pt>
                <c:pt idx="28">
                  <c:v>56.54</c:v>
                </c:pt>
                <c:pt idx="29">
                  <c:v>56.7</c:v>
                </c:pt>
                <c:pt idx="30">
                  <c:v>56.23</c:v>
                </c:pt>
                <c:pt idx="31">
                  <c:v>55.72</c:v>
                </c:pt>
                <c:pt idx="32">
                  <c:v>55.42</c:v>
                </c:pt>
                <c:pt idx="33">
                  <c:v>55.03</c:v>
                </c:pt>
                <c:pt idx="34">
                  <c:v>54.84</c:v>
                </c:pt>
                <c:pt idx="35">
                  <c:v>54.88</c:v>
                </c:pt>
                <c:pt idx="36">
                  <c:v>55.07</c:v>
                </c:pt>
                <c:pt idx="37">
                  <c:v>56.17</c:v>
                </c:pt>
                <c:pt idx="38">
                  <c:v>56.94</c:v>
                </c:pt>
                <c:pt idx="39">
                  <c:v>56.79</c:v>
                </c:pt>
                <c:pt idx="40">
                  <c:v>56.85</c:v>
                </c:pt>
                <c:pt idx="41">
                  <c:v>56.61</c:v>
                </c:pt>
                <c:pt idx="42">
                  <c:v>55.65</c:v>
                </c:pt>
                <c:pt idx="43">
                  <c:v>54.62</c:v>
                </c:pt>
                <c:pt idx="44">
                  <c:v>53.75</c:v>
                </c:pt>
                <c:pt idx="45">
                  <c:v>52.99</c:v>
                </c:pt>
                <c:pt idx="46">
                  <c:v>52.59</c:v>
                </c:pt>
                <c:pt idx="47">
                  <c:v>52.74</c:v>
                </c:pt>
                <c:pt idx="48">
                  <c:v>53.55</c:v>
                </c:pt>
                <c:pt idx="49">
                  <c:v>54.14</c:v>
                </c:pt>
                <c:pt idx="50">
                  <c:v>54.62</c:v>
                </c:pt>
                <c:pt idx="51">
                  <c:v>55.16</c:v>
                </c:pt>
                <c:pt idx="52">
                  <c:v>55.51</c:v>
                </c:pt>
                <c:pt idx="53">
                  <c:v>54.95</c:v>
                </c:pt>
                <c:pt idx="54">
                  <c:v>53.86</c:v>
                </c:pt>
                <c:pt idx="55">
                  <c:v>53.16</c:v>
                </c:pt>
                <c:pt idx="56">
                  <c:v>52.11</c:v>
                </c:pt>
                <c:pt idx="57">
                  <c:v>51.52</c:v>
                </c:pt>
                <c:pt idx="58">
                  <c:v>51.48</c:v>
                </c:pt>
                <c:pt idx="59">
                  <c:v>51.61</c:v>
                </c:pt>
                <c:pt idx="60">
                  <c:v>52.74</c:v>
                </c:pt>
                <c:pt idx="61">
                  <c:v>54.61</c:v>
                </c:pt>
                <c:pt idx="62">
                  <c:v>56.43</c:v>
                </c:pt>
                <c:pt idx="63">
                  <c:v>57.78</c:v>
                </c:pt>
                <c:pt idx="64">
                  <c:v>58.59</c:v>
                </c:pt>
                <c:pt idx="65">
                  <c:v>59.03</c:v>
                </c:pt>
                <c:pt idx="66">
                  <c:v>58.27</c:v>
                </c:pt>
                <c:pt idx="67">
                  <c:v>56.68</c:v>
                </c:pt>
                <c:pt idx="68">
                  <c:v>55.2</c:v>
                </c:pt>
                <c:pt idx="69">
                  <c:v>53.4</c:v>
                </c:pt>
                <c:pt idx="70">
                  <c:v>51.18</c:v>
                </c:pt>
                <c:pt idx="71">
                  <c:v>48.99</c:v>
                </c:pt>
                <c:pt idx="72">
                  <c:v>47.49</c:v>
                </c:pt>
                <c:pt idx="73">
                  <c:v>46.21</c:v>
                </c:pt>
                <c:pt idx="74">
                  <c:v>45</c:v>
                </c:pt>
                <c:pt idx="75">
                  <c:v>44.6</c:v>
                </c:pt>
                <c:pt idx="76">
                  <c:v>44.52</c:v>
                </c:pt>
                <c:pt idx="77">
                  <c:v>44.67</c:v>
                </c:pt>
                <c:pt idx="78">
                  <c:v>45</c:v>
                </c:pt>
                <c:pt idx="79">
                  <c:v>45.27</c:v>
                </c:pt>
                <c:pt idx="80">
                  <c:v>45.3</c:v>
                </c:pt>
                <c:pt idx="81">
                  <c:v>44.87</c:v>
                </c:pt>
                <c:pt idx="82">
                  <c:v>44.85</c:v>
                </c:pt>
                <c:pt idx="83">
                  <c:v>44.75</c:v>
                </c:pt>
                <c:pt idx="84">
                  <c:v>44.46</c:v>
                </c:pt>
                <c:pt idx="85">
                  <c:v>44.55</c:v>
                </c:pt>
                <c:pt idx="86">
                  <c:v>45.09</c:v>
                </c:pt>
                <c:pt idx="87">
                  <c:v>45.8</c:v>
                </c:pt>
                <c:pt idx="88">
                  <c:v>46.33</c:v>
                </c:pt>
                <c:pt idx="89">
                  <c:v>47.14</c:v>
                </c:pt>
                <c:pt idx="90">
                  <c:v>48.48</c:v>
                </c:pt>
                <c:pt idx="91">
                  <c:v>50.34</c:v>
                </c:pt>
                <c:pt idx="92">
                  <c:v>52.61</c:v>
                </c:pt>
                <c:pt idx="93">
                  <c:v>54.51</c:v>
                </c:pt>
                <c:pt idx="94">
                  <c:v>55.6</c:v>
                </c:pt>
                <c:pt idx="95">
                  <c:v>56.02</c:v>
                </c:pt>
                <c:pt idx="96">
                  <c:v>56.17</c:v>
                </c:pt>
                <c:pt idx="97">
                  <c:v>56.47</c:v>
                </c:pt>
                <c:pt idx="98">
                  <c:v>56.5</c:v>
                </c:pt>
                <c:pt idx="99">
                  <c:v>56.6</c:v>
                </c:pt>
                <c:pt idx="100">
                  <c:v>57.51</c:v>
                </c:pt>
                <c:pt idx="101">
                  <c:v>58.37</c:v>
                </c:pt>
                <c:pt idx="102">
                  <c:v>59.53</c:v>
                </c:pt>
                <c:pt idx="103">
                  <c:v>61.37</c:v>
                </c:pt>
                <c:pt idx="104">
                  <c:v>63.23</c:v>
                </c:pt>
                <c:pt idx="105">
                  <c:v>65.17</c:v>
                </c:pt>
                <c:pt idx="106">
                  <c:v>67.06</c:v>
                </c:pt>
                <c:pt idx="107">
                  <c:v>69.3</c:v>
                </c:pt>
                <c:pt idx="108">
                  <c:v>72.489999999999995</c:v>
                </c:pt>
                <c:pt idx="109">
                  <c:v>75.44</c:v>
                </c:pt>
                <c:pt idx="110">
                  <c:v>78.02</c:v>
                </c:pt>
                <c:pt idx="111">
                  <c:v>80.569999999999993</c:v>
                </c:pt>
                <c:pt idx="112">
                  <c:v>83.38</c:v>
                </c:pt>
                <c:pt idx="113">
                  <c:v>86.62</c:v>
                </c:pt>
                <c:pt idx="114">
                  <c:v>89.32</c:v>
                </c:pt>
                <c:pt idx="115">
                  <c:v>91.95</c:v>
                </c:pt>
                <c:pt idx="116">
                  <c:v>94.38</c:v>
                </c:pt>
                <c:pt idx="117">
                  <c:v>96.59</c:v>
                </c:pt>
                <c:pt idx="118">
                  <c:v>98.78</c:v>
                </c:pt>
                <c:pt idx="119">
                  <c:v>100.66</c:v>
                </c:pt>
                <c:pt idx="120">
                  <c:v>103.08</c:v>
                </c:pt>
                <c:pt idx="121">
                  <c:v>106.19</c:v>
                </c:pt>
                <c:pt idx="122">
                  <c:v>109.21</c:v>
                </c:pt>
                <c:pt idx="123">
                  <c:v>112.47</c:v>
                </c:pt>
                <c:pt idx="124">
                  <c:v>115.85</c:v>
                </c:pt>
                <c:pt idx="125">
                  <c:v>118.83</c:v>
                </c:pt>
                <c:pt idx="126">
                  <c:v>121.76</c:v>
                </c:pt>
                <c:pt idx="127">
                  <c:v>124.28</c:v>
                </c:pt>
                <c:pt idx="128">
                  <c:v>126.5</c:v>
                </c:pt>
                <c:pt idx="129">
                  <c:v>128.03</c:v>
                </c:pt>
                <c:pt idx="130">
                  <c:v>128.74</c:v>
                </c:pt>
                <c:pt idx="131">
                  <c:v>129.11000000000001</c:v>
                </c:pt>
                <c:pt idx="132">
                  <c:v>128.88</c:v>
                </c:pt>
                <c:pt idx="133">
                  <c:v>129.02000000000001</c:v>
                </c:pt>
                <c:pt idx="134">
                  <c:v>128.49</c:v>
                </c:pt>
                <c:pt idx="135">
                  <c:v>127.41</c:v>
                </c:pt>
                <c:pt idx="136">
                  <c:v>126.18</c:v>
                </c:pt>
                <c:pt idx="137">
                  <c:v>124.08</c:v>
                </c:pt>
                <c:pt idx="138">
                  <c:v>122.22</c:v>
                </c:pt>
                <c:pt idx="139">
                  <c:v>119.8</c:v>
                </c:pt>
                <c:pt idx="140">
                  <c:v>116.03</c:v>
                </c:pt>
                <c:pt idx="141">
                  <c:v>111.74</c:v>
                </c:pt>
                <c:pt idx="142">
                  <c:v>107.6</c:v>
                </c:pt>
                <c:pt idx="143">
                  <c:v>103.32</c:v>
                </c:pt>
                <c:pt idx="144">
                  <c:v>99.29</c:v>
                </c:pt>
                <c:pt idx="145">
                  <c:v>95.21</c:v>
                </c:pt>
                <c:pt idx="146">
                  <c:v>90.99</c:v>
                </c:pt>
                <c:pt idx="147">
                  <c:v>86.74</c:v>
                </c:pt>
                <c:pt idx="148">
                  <c:v>82.84</c:v>
                </c:pt>
                <c:pt idx="149">
                  <c:v>79.38</c:v>
                </c:pt>
                <c:pt idx="150">
                  <c:v>75.48</c:v>
                </c:pt>
                <c:pt idx="151">
                  <c:v>72.13</c:v>
                </c:pt>
                <c:pt idx="152">
                  <c:v>68.66</c:v>
                </c:pt>
                <c:pt idx="153">
                  <c:v>65.599999999999994</c:v>
                </c:pt>
                <c:pt idx="154">
                  <c:v>63.34</c:v>
                </c:pt>
                <c:pt idx="155">
                  <c:v>60.83</c:v>
                </c:pt>
                <c:pt idx="156">
                  <c:v>58.69</c:v>
                </c:pt>
                <c:pt idx="157">
                  <c:v>56.8</c:v>
                </c:pt>
                <c:pt idx="158">
                  <c:v>55.12</c:v>
                </c:pt>
                <c:pt idx="159">
                  <c:v>54.3</c:v>
                </c:pt>
                <c:pt idx="160">
                  <c:v>53.99</c:v>
                </c:pt>
                <c:pt idx="161">
                  <c:v>53.7</c:v>
                </c:pt>
                <c:pt idx="162">
                  <c:v>53.66</c:v>
                </c:pt>
                <c:pt idx="163">
                  <c:v>54.29</c:v>
                </c:pt>
                <c:pt idx="164">
                  <c:v>55.63</c:v>
                </c:pt>
                <c:pt idx="165">
                  <c:v>57.31</c:v>
                </c:pt>
                <c:pt idx="166">
                  <c:v>59.89</c:v>
                </c:pt>
                <c:pt idx="167">
                  <c:v>63</c:v>
                </c:pt>
                <c:pt idx="168">
                  <c:v>65.86</c:v>
                </c:pt>
                <c:pt idx="169">
                  <c:v>69</c:v>
                </c:pt>
                <c:pt idx="170">
                  <c:v>71.540000000000006</c:v>
                </c:pt>
                <c:pt idx="171">
                  <c:v>74.400000000000006</c:v>
                </c:pt>
                <c:pt idx="172">
                  <c:v>77.599999999999994</c:v>
                </c:pt>
                <c:pt idx="173">
                  <c:v>80.290000000000006</c:v>
                </c:pt>
                <c:pt idx="174">
                  <c:v>83.43</c:v>
                </c:pt>
                <c:pt idx="175">
                  <c:v>86.14</c:v>
                </c:pt>
                <c:pt idx="176">
                  <c:v>88.24</c:v>
                </c:pt>
                <c:pt idx="177">
                  <c:v>89.88</c:v>
                </c:pt>
                <c:pt idx="178">
                  <c:v>90.45</c:v>
                </c:pt>
                <c:pt idx="179">
                  <c:v>90.91</c:v>
                </c:pt>
                <c:pt idx="180">
                  <c:v>91.24</c:v>
                </c:pt>
                <c:pt idx="181">
                  <c:v>90.06</c:v>
                </c:pt>
                <c:pt idx="182">
                  <c:v>88</c:v>
                </c:pt>
                <c:pt idx="183">
                  <c:v>85.43</c:v>
                </c:pt>
                <c:pt idx="184">
                  <c:v>82.36</c:v>
                </c:pt>
                <c:pt idx="185">
                  <c:v>78.52</c:v>
                </c:pt>
                <c:pt idx="186">
                  <c:v>73.849999999999994</c:v>
                </c:pt>
                <c:pt idx="187">
                  <c:v>69.290000000000006</c:v>
                </c:pt>
                <c:pt idx="188">
                  <c:v>64.930000000000007</c:v>
                </c:pt>
                <c:pt idx="189">
                  <c:v>61.11</c:v>
                </c:pt>
                <c:pt idx="190">
                  <c:v>57.34</c:v>
                </c:pt>
                <c:pt idx="191">
                  <c:v>53.52</c:v>
                </c:pt>
                <c:pt idx="192">
                  <c:v>49.59</c:v>
                </c:pt>
                <c:pt idx="193">
                  <c:v>45.69</c:v>
                </c:pt>
                <c:pt idx="194">
                  <c:v>42.97</c:v>
                </c:pt>
                <c:pt idx="195">
                  <c:v>41.27</c:v>
                </c:pt>
                <c:pt idx="196">
                  <c:v>40.479999999999997</c:v>
                </c:pt>
                <c:pt idx="197">
                  <c:v>40.92</c:v>
                </c:pt>
                <c:pt idx="198">
                  <c:v>41.73</c:v>
                </c:pt>
                <c:pt idx="199">
                  <c:v>42.6</c:v>
                </c:pt>
                <c:pt idx="200">
                  <c:v>44.68</c:v>
                </c:pt>
                <c:pt idx="201">
                  <c:v>47.01</c:v>
                </c:pt>
                <c:pt idx="202">
                  <c:v>49.07</c:v>
                </c:pt>
                <c:pt idx="203">
                  <c:v>50.85</c:v>
                </c:pt>
                <c:pt idx="204">
                  <c:v>52.51</c:v>
                </c:pt>
                <c:pt idx="205">
                  <c:v>54.33</c:v>
                </c:pt>
                <c:pt idx="206">
                  <c:v>55.74</c:v>
                </c:pt>
                <c:pt idx="207">
                  <c:v>56.94</c:v>
                </c:pt>
                <c:pt idx="208">
                  <c:v>57.6</c:v>
                </c:pt>
                <c:pt idx="209">
                  <c:v>57.2</c:v>
                </c:pt>
                <c:pt idx="210">
                  <c:v>56.65</c:v>
                </c:pt>
                <c:pt idx="211">
                  <c:v>56.74</c:v>
                </c:pt>
                <c:pt idx="212">
                  <c:v>56.07</c:v>
                </c:pt>
                <c:pt idx="213">
                  <c:v>54.63</c:v>
                </c:pt>
                <c:pt idx="214">
                  <c:v>52.55</c:v>
                </c:pt>
                <c:pt idx="215">
                  <c:v>49.38</c:v>
                </c:pt>
                <c:pt idx="216">
                  <c:v>45.69</c:v>
                </c:pt>
                <c:pt idx="217">
                  <c:v>41.36</c:v>
                </c:pt>
                <c:pt idx="218">
                  <c:v>37.200000000000003</c:v>
                </c:pt>
                <c:pt idx="219">
                  <c:v>33.42</c:v>
                </c:pt>
                <c:pt idx="220">
                  <c:v>29.47</c:v>
                </c:pt>
                <c:pt idx="221">
                  <c:v>25.65</c:v>
                </c:pt>
                <c:pt idx="222">
                  <c:v>22.06</c:v>
                </c:pt>
                <c:pt idx="223">
                  <c:v>18.73</c:v>
                </c:pt>
                <c:pt idx="224">
                  <c:v>15.49</c:v>
                </c:pt>
                <c:pt idx="225">
                  <c:v>12.65</c:v>
                </c:pt>
                <c:pt idx="226">
                  <c:v>10.24</c:v>
                </c:pt>
                <c:pt idx="227">
                  <c:v>8.23</c:v>
                </c:pt>
                <c:pt idx="228">
                  <c:v>7.12</c:v>
                </c:pt>
                <c:pt idx="229">
                  <c:v>5.92</c:v>
                </c:pt>
                <c:pt idx="230">
                  <c:v>4.33</c:v>
                </c:pt>
                <c:pt idx="231">
                  <c:v>3.42</c:v>
                </c:pt>
                <c:pt idx="232">
                  <c:v>2.72</c:v>
                </c:pt>
                <c:pt idx="233">
                  <c:v>2.13</c:v>
                </c:pt>
                <c:pt idx="234">
                  <c:v>1.95</c:v>
                </c:pt>
                <c:pt idx="235">
                  <c:v>1.83</c:v>
                </c:pt>
                <c:pt idx="236">
                  <c:v>2.0099999999999998</c:v>
                </c:pt>
                <c:pt idx="237">
                  <c:v>2.0299999999999998</c:v>
                </c:pt>
                <c:pt idx="238">
                  <c:v>1.61</c:v>
                </c:pt>
                <c:pt idx="239">
                  <c:v>1.35</c:v>
                </c:pt>
                <c:pt idx="240">
                  <c:v>1.27</c:v>
                </c:pt>
                <c:pt idx="241">
                  <c:v>1.26</c:v>
                </c:pt>
                <c:pt idx="242">
                  <c:v>1.35</c:v>
                </c:pt>
                <c:pt idx="243">
                  <c:v>1.45</c:v>
                </c:pt>
                <c:pt idx="244">
                  <c:v>1.59</c:v>
                </c:pt>
                <c:pt idx="245">
                  <c:v>1.76</c:v>
                </c:pt>
                <c:pt idx="246">
                  <c:v>1.57</c:v>
                </c:pt>
                <c:pt idx="247">
                  <c:v>1.53</c:v>
                </c:pt>
                <c:pt idx="248">
                  <c:v>1.75</c:v>
                </c:pt>
                <c:pt idx="249">
                  <c:v>1.82</c:v>
                </c:pt>
                <c:pt idx="250">
                  <c:v>1.92</c:v>
                </c:pt>
                <c:pt idx="251">
                  <c:v>2.02</c:v>
                </c:pt>
                <c:pt idx="252">
                  <c:v>1.7</c:v>
                </c:pt>
                <c:pt idx="253">
                  <c:v>1.67</c:v>
                </c:pt>
                <c:pt idx="254">
                  <c:v>2.17</c:v>
                </c:pt>
                <c:pt idx="255">
                  <c:v>2.37</c:v>
                </c:pt>
                <c:pt idx="256">
                  <c:v>2.39</c:v>
                </c:pt>
                <c:pt idx="257">
                  <c:v>2.2999999999999998</c:v>
                </c:pt>
                <c:pt idx="258">
                  <c:v>2.39</c:v>
                </c:pt>
                <c:pt idx="259">
                  <c:v>2.54</c:v>
                </c:pt>
                <c:pt idx="260">
                  <c:v>2.5499999999999998</c:v>
                </c:pt>
                <c:pt idx="261">
                  <c:v>2.44</c:v>
                </c:pt>
                <c:pt idx="262">
                  <c:v>2.33</c:v>
                </c:pt>
                <c:pt idx="263">
                  <c:v>2.34</c:v>
                </c:pt>
                <c:pt idx="264">
                  <c:v>2.2400000000000002</c:v>
                </c:pt>
                <c:pt idx="265">
                  <c:v>2.1800000000000002</c:v>
                </c:pt>
                <c:pt idx="266">
                  <c:v>2.16</c:v>
                </c:pt>
                <c:pt idx="267">
                  <c:v>2.2400000000000002</c:v>
                </c:pt>
                <c:pt idx="268">
                  <c:v>2.15</c:v>
                </c:pt>
                <c:pt idx="269">
                  <c:v>2.25</c:v>
                </c:pt>
                <c:pt idx="270">
                  <c:v>2.37</c:v>
                </c:pt>
                <c:pt idx="271">
                  <c:v>2.7</c:v>
                </c:pt>
                <c:pt idx="272">
                  <c:v>3.01</c:v>
                </c:pt>
                <c:pt idx="273">
                  <c:v>2.62</c:v>
                </c:pt>
                <c:pt idx="274">
                  <c:v>2.46</c:v>
                </c:pt>
                <c:pt idx="275">
                  <c:v>2.5</c:v>
                </c:pt>
                <c:pt idx="276">
                  <c:v>2.4</c:v>
                </c:pt>
                <c:pt idx="277">
                  <c:v>2.38</c:v>
                </c:pt>
                <c:pt idx="278">
                  <c:v>2.48</c:v>
                </c:pt>
                <c:pt idx="279">
                  <c:v>2.5099999999999998</c:v>
                </c:pt>
                <c:pt idx="280">
                  <c:v>2.52</c:v>
                </c:pt>
                <c:pt idx="281">
                  <c:v>2.46</c:v>
                </c:pt>
                <c:pt idx="282">
                  <c:v>2.35</c:v>
                </c:pt>
                <c:pt idx="283">
                  <c:v>2.2599999999999998</c:v>
                </c:pt>
                <c:pt idx="284">
                  <c:v>2.35</c:v>
                </c:pt>
                <c:pt idx="285">
                  <c:v>2.27</c:v>
                </c:pt>
                <c:pt idx="286">
                  <c:v>1.97</c:v>
                </c:pt>
                <c:pt idx="287">
                  <c:v>2.14</c:v>
                </c:pt>
                <c:pt idx="288">
                  <c:v>2.09</c:v>
                </c:pt>
                <c:pt idx="289">
                  <c:v>1.86</c:v>
                </c:pt>
                <c:pt idx="290">
                  <c:v>1.65</c:v>
                </c:pt>
                <c:pt idx="291">
                  <c:v>1.28</c:v>
                </c:pt>
                <c:pt idx="292">
                  <c:v>1.1299999999999999</c:v>
                </c:pt>
                <c:pt idx="293">
                  <c:v>1.08</c:v>
                </c:pt>
                <c:pt idx="294">
                  <c:v>0.9</c:v>
                </c:pt>
                <c:pt idx="295">
                  <c:v>0.96</c:v>
                </c:pt>
                <c:pt idx="296">
                  <c:v>1.05</c:v>
                </c:pt>
                <c:pt idx="297">
                  <c:v>0.77</c:v>
                </c:pt>
                <c:pt idx="298">
                  <c:v>0.65</c:v>
                </c:pt>
                <c:pt idx="299">
                  <c:v>0.76</c:v>
                </c:pt>
                <c:pt idx="300">
                  <c:v>0.83</c:v>
                </c:pt>
                <c:pt idx="301">
                  <c:v>0.92</c:v>
                </c:pt>
                <c:pt idx="302">
                  <c:v>0.91</c:v>
                </c:pt>
                <c:pt idx="303">
                  <c:v>0.69</c:v>
                </c:pt>
                <c:pt idx="304">
                  <c:v>0.73</c:v>
                </c:pt>
                <c:pt idx="305">
                  <c:v>0.78</c:v>
                </c:pt>
                <c:pt idx="306">
                  <c:v>0.64</c:v>
                </c:pt>
                <c:pt idx="307">
                  <c:v>0.57999999999999996</c:v>
                </c:pt>
                <c:pt idx="308">
                  <c:v>0.55000000000000004</c:v>
                </c:pt>
                <c:pt idx="309">
                  <c:v>0.55000000000000004</c:v>
                </c:pt>
                <c:pt idx="310">
                  <c:v>0.64</c:v>
                </c:pt>
                <c:pt idx="311">
                  <c:v>0.69</c:v>
                </c:pt>
                <c:pt idx="312">
                  <c:v>0.67</c:v>
                </c:pt>
                <c:pt idx="313">
                  <c:v>0.74</c:v>
                </c:pt>
                <c:pt idx="314">
                  <c:v>0.66</c:v>
                </c:pt>
                <c:pt idx="315">
                  <c:v>0.22</c:v>
                </c:pt>
                <c:pt idx="316">
                  <c:v>-0.19</c:v>
                </c:pt>
                <c:pt idx="317">
                  <c:v>-0.51</c:v>
                </c:pt>
                <c:pt idx="318">
                  <c:v>-0.77</c:v>
                </c:pt>
                <c:pt idx="319">
                  <c:v>-0.86</c:v>
                </c:pt>
                <c:pt idx="320">
                  <c:v>-0.85</c:v>
                </c:pt>
                <c:pt idx="321">
                  <c:v>-0.85</c:v>
                </c:pt>
                <c:pt idx="322">
                  <c:v>-0.8</c:v>
                </c:pt>
                <c:pt idx="323">
                  <c:v>-0.99</c:v>
                </c:pt>
                <c:pt idx="324">
                  <c:v>-1.01</c:v>
                </c:pt>
                <c:pt idx="325">
                  <c:v>-0.75</c:v>
                </c:pt>
                <c:pt idx="326">
                  <c:v>-0.56000000000000005</c:v>
                </c:pt>
                <c:pt idx="327">
                  <c:v>-0.31</c:v>
                </c:pt>
                <c:pt idx="328">
                  <c:v>-0.15</c:v>
                </c:pt>
                <c:pt idx="329">
                  <c:v>-0.38</c:v>
                </c:pt>
                <c:pt idx="330">
                  <c:v>-0.34</c:v>
                </c:pt>
                <c:pt idx="331">
                  <c:v>0.15</c:v>
                </c:pt>
                <c:pt idx="332">
                  <c:v>0.38</c:v>
                </c:pt>
                <c:pt idx="333">
                  <c:v>0.46</c:v>
                </c:pt>
                <c:pt idx="334">
                  <c:v>0.76</c:v>
                </c:pt>
                <c:pt idx="335">
                  <c:v>1.1399999999999999</c:v>
                </c:pt>
                <c:pt idx="336">
                  <c:v>1.2</c:v>
                </c:pt>
                <c:pt idx="337">
                  <c:v>0.87</c:v>
                </c:pt>
                <c:pt idx="338">
                  <c:v>0.37</c:v>
                </c:pt>
                <c:pt idx="339">
                  <c:v>0.3</c:v>
                </c:pt>
                <c:pt idx="340">
                  <c:v>-0.08</c:v>
                </c:pt>
                <c:pt idx="341">
                  <c:v>-0.46</c:v>
                </c:pt>
                <c:pt idx="342">
                  <c:v>-0.85</c:v>
                </c:pt>
                <c:pt idx="343">
                  <c:v>-1.23</c:v>
                </c:pt>
                <c:pt idx="344">
                  <c:v>-1.61</c:v>
                </c:pt>
                <c:pt idx="345">
                  <c:v>-1.99</c:v>
                </c:pt>
                <c:pt idx="346">
                  <c:v>-2.38</c:v>
                </c:pt>
                <c:pt idx="347">
                  <c:v>-2.76</c:v>
                </c:pt>
                <c:pt idx="348">
                  <c:v>-0.99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021B-394A-8424-9ECCDD5072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00752543"/>
        <c:axId val="1100232527"/>
      </c:scatterChart>
      <c:valAx>
        <c:axId val="1100752543"/>
        <c:scaling>
          <c:orientation val="minMax"/>
          <c:max val="96"/>
          <c:min val="58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Temperature</a:t>
                </a:r>
                <a:r>
                  <a:rPr lang="en-US" baseline="0"/>
                  <a:t> </a:t>
                </a:r>
                <a:r>
                  <a:rPr lang="th-TH" baseline="0"/>
                  <a:t>(</a:t>
                </a:r>
                <a:r>
                  <a:rPr lang="en-US" baseline="0"/>
                  <a:t>ᴼC</a:t>
                </a:r>
                <a:r>
                  <a:rPr lang="th-TH" baseline="0"/>
                  <a:t>)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T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TH"/>
          </a:p>
        </c:txPr>
        <c:crossAx val="1100232527"/>
        <c:crosses val="autoZero"/>
        <c:crossBetween val="midCat"/>
        <c:majorUnit val="2"/>
      </c:valAx>
      <c:valAx>
        <c:axId val="1100232527"/>
        <c:scaling>
          <c:orientation val="minMax"/>
          <c:max val="5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Derivatives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T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TH"/>
          </a:p>
        </c:txPr>
        <c:crossAx val="110075254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TH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A8: 215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TH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'215'!$B$2:$B$350</c:f>
              <c:numCache>
                <c:formatCode>General</c:formatCode>
                <c:ptCount val="349"/>
                <c:pt idx="0">
                  <c:v>60</c:v>
                </c:pt>
                <c:pt idx="1">
                  <c:v>60.1</c:v>
                </c:pt>
                <c:pt idx="2">
                  <c:v>60.2</c:v>
                </c:pt>
                <c:pt idx="3">
                  <c:v>60.3</c:v>
                </c:pt>
                <c:pt idx="4">
                  <c:v>60.4</c:v>
                </c:pt>
                <c:pt idx="5">
                  <c:v>60.5</c:v>
                </c:pt>
                <c:pt idx="6">
                  <c:v>60.6</c:v>
                </c:pt>
                <c:pt idx="7">
                  <c:v>60.7</c:v>
                </c:pt>
                <c:pt idx="8">
                  <c:v>60.8</c:v>
                </c:pt>
                <c:pt idx="9">
                  <c:v>60.9</c:v>
                </c:pt>
                <c:pt idx="10">
                  <c:v>61</c:v>
                </c:pt>
                <c:pt idx="11">
                  <c:v>61.1</c:v>
                </c:pt>
                <c:pt idx="12">
                  <c:v>61.2</c:v>
                </c:pt>
                <c:pt idx="13">
                  <c:v>61.3</c:v>
                </c:pt>
                <c:pt idx="14">
                  <c:v>61.4</c:v>
                </c:pt>
                <c:pt idx="15">
                  <c:v>61.5</c:v>
                </c:pt>
                <c:pt idx="16">
                  <c:v>61.6</c:v>
                </c:pt>
                <c:pt idx="17">
                  <c:v>61.7</c:v>
                </c:pt>
                <c:pt idx="18">
                  <c:v>61.8</c:v>
                </c:pt>
                <c:pt idx="19">
                  <c:v>61.9</c:v>
                </c:pt>
                <c:pt idx="20">
                  <c:v>62</c:v>
                </c:pt>
                <c:pt idx="21">
                  <c:v>62.1</c:v>
                </c:pt>
                <c:pt idx="22">
                  <c:v>62.2</c:v>
                </c:pt>
                <c:pt idx="23">
                  <c:v>62.3</c:v>
                </c:pt>
                <c:pt idx="24">
                  <c:v>62.4</c:v>
                </c:pt>
                <c:pt idx="25">
                  <c:v>62.5</c:v>
                </c:pt>
                <c:pt idx="26">
                  <c:v>62.6</c:v>
                </c:pt>
                <c:pt idx="27">
                  <c:v>62.7</c:v>
                </c:pt>
                <c:pt idx="28">
                  <c:v>62.8</c:v>
                </c:pt>
                <c:pt idx="29">
                  <c:v>62.9</c:v>
                </c:pt>
                <c:pt idx="30">
                  <c:v>63</c:v>
                </c:pt>
                <c:pt idx="31">
                  <c:v>63.1</c:v>
                </c:pt>
                <c:pt idx="32">
                  <c:v>63.2</c:v>
                </c:pt>
                <c:pt idx="33">
                  <c:v>63.3</c:v>
                </c:pt>
                <c:pt idx="34">
                  <c:v>63.4</c:v>
                </c:pt>
                <c:pt idx="35">
                  <c:v>63.5</c:v>
                </c:pt>
                <c:pt idx="36">
                  <c:v>63.6</c:v>
                </c:pt>
                <c:pt idx="37">
                  <c:v>63.7</c:v>
                </c:pt>
                <c:pt idx="38">
                  <c:v>63.8</c:v>
                </c:pt>
                <c:pt idx="39">
                  <c:v>63.9</c:v>
                </c:pt>
                <c:pt idx="40">
                  <c:v>64</c:v>
                </c:pt>
                <c:pt idx="41">
                  <c:v>64.099999999999994</c:v>
                </c:pt>
                <c:pt idx="42">
                  <c:v>64.2</c:v>
                </c:pt>
                <c:pt idx="43">
                  <c:v>64.3</c:v>
                </c:pt>
                <c:pt idx="44">
                  <c:v>64.400000000000006</c:v>
                </c:pt>
                <c:pt idx="45">
                  <c:v>64.5</c:v>
                </c:pt>
                <c:pt idx="46">
                  <c:v>64.599999999999994</c:v>
                </c:pt>
                <c:pt idx="47">
                  <c:v>64.7</c:v>
                </c:pt>
                <c:pt idx="48">
                  <c:v>64.8</c:v>
                </c:pt>
                <c:pt idx="49">
                  <c:v>64.900000000000006</c:v>
                </c:pt>
                <c:pt idx="50">
                  <c:v>65</c:v>
                </c:pt>
                <c:pt idx="51">
                  <c:v>65.099999999999994</c:v>
                </c:pt>
                <c:pt idx="52">
                  <c:v>65.2</c:v>
                </c:pt>
                <c:pt idx="53">
                  <c:v>65.3</c:v>
                </c:pt>
                <c:pt idx="54">
                  <c:v>65.400000000000006</c:v>
                </c:pt>
                <c:pt idx="55">
                  <c:v>65.5</c:v>
                </c:pt>
                <c:pt idx="56">
                  <c:v>65.599999999999994</c:v>
                </c:pt>
                <c:pt idx="57">
                  <c:v>65.7</c:v>
                </c:pt>
                <c:pt idx="58">
                  <c:v>65.8</c:v>
                </c:pt>
                <c:pt idx="59">
                  <c:v>65.900000000000006</c:v>
                </c:pt>
                <c:pt idx="60">
                  <c:v>66</c:v>
                </c:pt>
                <c:pt idx="61">
                  <c:v>66.099999999999994</c:v>
                </c:pt>
                <c:pt idx="62">
                  <c:v>66.2</c:v>
                </c:pt>
                <c:pt idx="63">
                  <c:v>66.3</c:v>
                </c:pt>
                <c:pt idx="64">
                  <c:v>66.400000000000006</c:v>
                </c:pt>
                <c:pt idx="65">
                  <c:v>66.5</c:v>
                </c:pt>
                <c:pt idx="66">
                  <c:v>66.599999999999994</c:v>
                </c:pt>
                <c:pt idx="67">
                  <c:v>66.7</c:v>
                </c:pt>
                <c:pt idx="68">
                  <c:v>66.8</c:v>
                </c:pt>
                <c:pt idx="69">
                  <c:v>66.900000000000006</c:v>
                </c:pt>
                <c:pt idx="70">
                  <c:v>67</c:v>
                </c:pt>
                <c:pt idx="71">
                  <c:v>67.099999999999994</c:v>
                </c:pt>
                <c:pt idx="72">
                  <c:v>67.2</c:v>
                </c:pt>
                <c:pt idx="73">
                  <c:v>67.3</c:v>
                </c:pt>
                <c:pt idx="74">
                  <c:v>67.400000000000006</c:v>
                </c:pt>
                <c:pt idx="75">
                  <c:v>67.5</c:v>
                </c:pt>
                <c:pt idx="76">
                  <c:v>67.599999999999994</c:v>
                </c:pt>
                <c:pt idx="77">
                  <c:v>67.7</c:v>
                </c:pt>
                <c:pt idx="78">
                  <c:v>67.8</c:v>
                </c:pt>
                <c:pt idx="79">
                  <c:v>67.900000000000006</c:v>
                </c:pt>
                <c:pt idx="80">
                  <c:v>68</c:v>
                </c:pt>
                <c:pt idx="81">
                  <c:v>68.099999999999994</c:v>
                </c:pt>
                <c:pt idx="82">
                  <c:v>68.2</c:v>
                </c:pt>
                <c:pt idx="83">
                  <c:v>68.3</c:v>
                </c:pt>
                <c:pt idx="84">
                  <c:v>68.400000000000006</c:v>
                </c:pt>
                <c:pt idx="85">
                  <c:v>68.5</c:v>
                </c:pt>
                <c:pt idx="86">
                  <c:v>68.599999999999994</c:v>
                </c:pt>
                <c:pt idx="87">
                  <c:v>68.7</c:v>
                </c:pt>
                <c:pt idx="88">
                  <c:v>68.8</c:v>
                </c:pt>
                <c:pt idx="89">
                  <c:v>68.900000000000006</c:v>
                </c:pt>
                <c:pt idx="90">
                  <c:v>69</c:v>
                </c:pt>
                <c:pt idx="91">
                  <c:v>69.099999999999994</c:v>
                </c:pt>
                <c:pt idx="92">
                  <c:v>69.2</c:v>
                </c:pt>
                <c:pt idx="93">
                  <c:v>69.3</c:v>
                </c:pt>
                <c:pt idx="94">
                  <c:v>69.400000000000006</c:v>
                </c:pt>
                <c:pt idx="95">
                  <c:v>69.5</c:v>
                </c:pt>
                <c:pt idx="96">
                  <c:v>69.599999999999994</c:v>
                </c:pt>
                <c:pt idx="97">
                  <c:v>69.7</c:v>
                </c:pt>
                <c:pt idx="98">
                  <c:v>69.8</c:v>
                </c:pt>
                <c:pt idx="99">
                  <c:v>69.900000000000006</c:v>
                </c:pt>
                <c:pt idx="100">
                  <c:v>70</c:v>
                </c:pt>
                <c:pt idx="101">
                  <c:v>70.099999999999994</c:v>
                </c:pt>
                <c:pt idx="102">
                  <c:v>70.2</c:v>
                </c:pt>
                <c:pt idx="103">
                  <c:v>70.3</c:v>
                </c:pt>
                <c:pt idx="104">
                  <c:v>70.400000000000006</c:v>
                </c:pt>
                <c:pt idx="105">
                  <c:v>70.5</c:v>
                </c:pt>
                <c:pt idx="106">
                  <c:v>70.599999999999994</c:v>
                </c:pt>
                <c:pt idx="107">
                  <c:v>70.7</c:v>
                </c:pt>
                <c:pt idx="108">
                  <c:v>70.8</c:v>
                </c:pt>
                <c:pt idx="109">
                  <c:v>70.900000000000006</c:v>
                </c:pt>
                <c:pt idx="110">
                  <c:v>71</c:v>
                </c:pt>
                <c:pt idx="111">
                  <c:v>71.099999999999994</c:v>
                </c:pt>
                <c:pt idx="112">
                  <c:v>71.2</c:v>
                </c:pt>
                <c:pt idx="113">
                  <c:v>71.3</c:v>
                </c:pt>
                <c:pt idx="114">
                  <c:v>71.400000000000006</c:v>
                </c:pt>
                <c:pt idx="115">
                  <c:v>71.5</c:v>
                </c:pt>
                <c:pt idx="116">
                  <c:v>71.599999999999994</c:v>
                </c:pt>
                <c:pt idx="117">
                  <c:v>71.7</c:v>
                </c:pt>
                <c:pt idx="118">
                  <c:v>71.8</c:v>
                </c:pt>
                <c:pt idx="119">
                  <c:v>71.900000000000006</c:v>
                </c:pt>
                <c:pt idx="120">
                  <c:v>72</c:v>
                </c:pt>
                <c:pt idx="121">
                  <c:v>72.099999999999994</c:v>
                </c:pt>
                <c:pt idx="122">
                  <c:v>72.2</c:v>
                </c:pt>
                <c:pt idx="123">
                  <c:v>72.3</c:v>
                </c:pt>
                <c:pt idx="124">
                  <c:v>72.400000000000006</c:v>
                </c:pt>
                <c:pt idx="125">
                  <c:v>72.5</c:v>
                </c:pt>
                <c:pt idx="126">
                  <c:v>72.599999999999994</c:v>
                </c:pt>
                <c:pt idx="127">
                  <c:v>72.7</c:v>
                </c:pt>
                <c:pt idx="128">
                  <c:v>72.8</c:v>
                </c:pt>
                <c:pt idx="129">
                  <c:v>72.900000000000006</c:v>
                </c:pt>
                <c:pt idx="130">
                  <c:v>73</c:v>
                </c:pt>
                <c:pt idx="131">
                  <c:v>73.099999999999994</c:v>
                </c:pt>
                <c:pt idx="132">
                  <c:v>73.2</c:v>
                </c:pt>
                <c:pt idx="133">
                  <c:v>73.3</c:v>
                </c:pt>
                <c:pt idx="134">
                  <c:v>73.400000000000006</c:v>
                </c:pt>
                <c:pt idx="135">
                  <c:v>73.5</c:v>
                </c:pt>
                <c:pt idx="136">
                  <c:v>73.599999999999994</c:v>
                </c:pt>
                <c:pt idx="137">
                  <c:v>73.7</c:v>
                </c:pt>
                <c:pt idx="138">
                  <c:v>73.8</c:v>
                </c:pt>
                <c:pt idx="139">
                  <c:v>73.900000000000006</c:v>
                </c:pt>
                <c:pt idx="140">
                  <c:v>74</c:v>
                </c:pt>
                <c:pt idx="141">
                  <c:v>74.099999999999994</c:v>
                </c:pt>
                <c:pt idx="142">
                  <c:v>74.2</c:v>
                </c:pt>
                <c:pt idx="143">
                  <c:v>74.3</c:v>
                </c:pt>
                <c:pt idx="144">
                  <c:v>74.400000000000006</c:v>
                </c:pt>
                <c:pt idx="145">
                  <c:v>74.5</c:v>
                </c:pt>
                <c:pt idx="146">
                  <c:v>74.599999999999994</c:v>
                </c:pt>
                <c:pt idx="147">
                  <c:v>74.7</c:v>
                </c:pt>
                <c:pt idx="148">
                  <c:v>74.8</c:v>
                </c:pt>
                <c:pt idx="149">
                  <c:v>74.900000000000006</c:v>
                </c:pt>
                <c:pt idx="150">
                  <c:v>75</c:v>
                </c:pt>
                <c:pt idx="151">
                  <c:v>75.099999999999994</c:v>
                </c:pt>
                <c:pt idx="152">
                  <c:v>75.2</c:v>
                </c:pt>
                <c:pt idx="153">
                  <c:v>75.3</c:v>
                </c:pt>
                <c:pt idx="154">
                  <c:v>75.400000000000006</c:v>
                </c:pt>
                <c:pt idx="155">
                  <c:v>75.5</c:v>
                </c:pt>
                <c:pt idx="156">
                  <c:v>75.599999999999994</c:v>
                </c:pt>
                <c:pt idx="157">
                  <c:v>75.7</c:v>
                </c:pt>
                <c:pt idx="158">
                  <c:v>75.8</c:v>
                </c:pt>
                <c:pt idx="159">
                  <c:v>75.900000000000006</c:v>
                </c:pt>
                <c:pt idx="160">
                  <c:v>76</c:v>
                </c:pt>
                <c:pt idx="161">
                  <c:v>76.099999999999994</c:v>
                </c:pt>
                <c:pt idx="162">
                  <c:v>76.2</c:v>
                </c:pt>
                <c:pt idx="163">
                  <c:v>76.3</c:v>
                </c:pt>
                <c:pt idx="164">
                  <c:v>76.400000000000006</c:v>
                </c:pt>
                <c:pt idx="165">
                  <c:v>76.5</c:v>
                </c:pt>
                <c:pt idx="166">
                  <c:v>76.599999999999994</c:v>
                </c:pt>
                <c:pt idx="167">
                  <c:v>76.7</c:v>
                </c:pt>
                <c:pt idx="168">
                  <c:v>76.8</c:v>
                </c:pt>
                <c:pt idx="169">
                  <c:v>76.900000000000006</c:v>
                </c:pt>
                <c:pt idx="170">
                  <c:v>77</c:v>
                </c:pt>
                <c:pt idx="171">
                  <c:v>77.099999999999994</c:v>
                </c:pt>
                <c:pt idx="172">
                  <c:v>77.2</c:v>
                </c:pt>
                <c:pt idx="173">
                  <c:v>77.3</c:v>
                </c:pt>
                <c:pt idx="174">
                  <c:v>77.400000000000006</c:v>
                </c:pt>
                <c:pt idx="175">
                  <c:v>77.5</c:v>
                </c:pt>
                <c:pt idx="176">
                  <c:v>77.599999999999994</c:v>
                </c:pt>
                <c:pt idx="177">
                  <c:v>77.7</c:v>
                </c:pt>
                <c:pt idx="178">
                  <c:v>77.8</c:v>
                </c:pt>
                <c:pt idx="179">
                  <c:v>77.900000000000006</c:v>
                </c:pt>
                <c:pt idx="180">
                  <c:v>78</c:v>
                </c:pt>
                <c:pt idx="181">
                  <c:v>78.099999999999994</c:v>
                </c:pt>
                <c:pt idx="182">
                  <c:v>78.2</c:v>
                </c:pt>
                <c:pt idx="183">
                  <c:v>78.3</c:v>
                </c:pt>
                <c:pt idx="184">
                  <c:v>78.400000000000006</c:v>
                </c:pt>
                <c:pt idx="185">
                  <c:v>78.5</c:v>
                </c:pt>
                <c:pt idx="186">
                  <c:v>78.599999999999994</c:v>
                </c:pt>
                <c:pt idx="187">
                  <c:v>78.7</c:v>
                </c:pt>
                <c:pt idx="188">
                  <c:v>78.8</c:v>
                </c:pt>
                <c:pt idx="189">
                  <c:v>78.900000000000006</c:v>
                </c:pt>
                <c:pt idx="190">
                  <c:v>79</c:v>
                </c:pt>
                <c:pt idx="191">
                  <c:v>79.099999999999994</c:v>
                </c:pt>
                <c:pt idx="192">
                  <c:v>79.2</c:v>
                </c:pt>
                <c:pt idx="193">
                  <c:v>79.3</c:v>
                </c:pt>
                <c:pt idx="194">
                  <c:v>79.400000000000006</c:v>
                </c:pt>
                <c:pt idx="195">
                  <c:v>79.5</c:v>
                </c:pt>
                <c:pt idx="196">
                  <c:v>79.599999999999994</c:v>
                </c:pt>
                <c:pt idx="197">
                  <c:v>79.7</c:v>
                </c:pt>
                <c:pt idx="198">
                  <c:v>79.8</c:v>
                </c:pt>
                <c:pt idx="199">
                  <c:v>79.900000000000006</c:v>
                </c:pt>
                <c:pt idx="200">
                  <c:v>80</c:v>
                </c:pt>
                <c:pt idx="201">
                  <c:v>80.099999999999994</c:v>
                </c:pt>
                <c:pt idx="202">
                  <c:v>80.2</c:v>
                </c:pt>
                <c:pt idx="203">
                  <c:v>80.3</c:v>
                </c:pt>
                <c:pt idx="204">
                  <c:v>80.400000000000006</c:v>
                </c:pt>
                <c:pt idx="205">
                  <c:v>80.5</c:v>
                </c:pt>
                <c:pt idx="206">
                  <c:v>80.599999999999994</c:v>
                </c:pt>
                <c:pt idx="207">
                  <c:v>80.7</c:v>
                </c:pt>
                <c:pt idx="208">
                  <c:v>80.8</c:v>
                </c:pt>
                <c:pt idx="209">
                  <c:v>80.900000000000006</c:v>
                </c:pt>
                <c:pt idx="210">
                  <c:v>81</c:v>
                </c:pt>
                <c:pt idx="211">
                  <c:v>81.099999999999994</c:v>
                </c:pt>
                <c:pt idx="212">
                  <c:v>81.2</c:v>
                </c:pt>
                <c:pt idx="213">
                  <c:v>81.3</c:v>
                </c:pt>
                <c:pt idx="214">
                  <c:v>81.400000000000006</c:v>
                </c:pt>
                <c:pt idx="215">
                  <c:v>81.5</c:v>
                </c:pt>
                <c:pt idx="216">
                  <c:v>81.599999999999994</c:v>
                </c:pt>
                <c:pt idx="217">
                  <c:v>81.7</c:v>
                </c:pt>
                <c:pt idx="218">
                  <c:v>81.8</c:v>
                </c:pt>
                <c:pt idx="219">
                  <c:v>81.900000000000006</c:v>
                </c:pt>
                <c:pt idx="220">
                  <c:v>82</c:v>
                </c:pt>
                <c:pt idx="221">
                  <c:v>82.1</c:v>
                </c:pt>
                <c:pt idx="222">
                  <c:v>82.2</c:v>
                </c:pt>
                <c:pt idx="223">
                  <c:v>82.3</c:v>
                </c:pt>
                <c:pt idx="224">
                  <c:v>82.4</c:v>
                </c:pt>
                <c:pt idx="225">
                  <c:v>82.5</c:v>
                </c:pt>
                <c:pt idx="226">
                  <c:v>82.6</c:v>
                </c:pt>
                <c:pt idx="227">
                  <c:v>82.7</c:v>
                </c:pt>
                <c:pt idx="228">
                  <c:v>82.8</c:v>
                </c:pt>
                <c:pt idx="229">
                  <c:v>82.9</c:v>
                </c:pt>
                <c:pt idx="230">
                  <c:v>83</c:v>
                </c:pt>
                <c:pt idx="231">
                  <c:v>83.1</c:v>
                </c:pt>
                <c:pt idx="232">
                  <c:v>83.2</c:v>
                </c:pt>
                <c:pt idx="233">
                  <c:v>83.3</c:v>
                </c:pt>
                <c:pt idx="234">
                  <c:v>83.4</c:v>
                </c:pt>
                <c:pt idx="235">
                  <c:v>83.5</c:v>
                </c:pt>
                <c:pt idx="236">
                  <c:v>83.6</c:v>
                </c:pt>
                <c:pt idx="237">
                  <c:v>83.7</c:v>
                </c:pt>
                <c:pt idx="238">
                  <c:v>83.8</c:v>
                </c:pt>
                <c:pt idx="239">
                  <c:v>83.9</c:v>
                </c:pt>
                <c:pt idx="240">
                  <c:v>84</c:v>
                </c:pt>
                <c:pt idx="241">
                  <c:v>84.1</c:v>
                </c:pt>
                <c:pt idx="242">
                  <c:v>84.2</c:v>
                </c:pt>
                <c:pt idx="243">
                  <c:v>84.3</c:v>
                </c:pt>
                <c:pt idx="244">
                  <c:v>84.4</c:v>
                </c:pt>
                <c:pt idx="245">
                  <c:v>84.5</c:v>
                </c:pt>
                <c:pt idx="246">
                  <c:v>84.6</c:v>
                </c:pt>
                <c:pt idx="247">
                  <c:v>84.7</c:v>
                </c:pt>
                <c:pt idx="248">
                  <c:v>84.8</c:v>
                </c:pt>
                <c:pt idx="249">
                  <c:v>84.9</c:v>
                </c:pt>
                <c:pt idx="250">
                  <c:v>85</c:v>
                </c:pt>
                <c:pt idx="251">
                  <c:v>85.1</c:v>
                </c:pt>
                <c:pt idx="252">
                  <c:v>85.2</c:v>
                </c:pt>
                <c:pt idx="253">
                  <c:v>85.3</c:v>
                </c:pt>
                <c:pt idx="254">
                  <c:v>85.4</c:v>
                </c:pt>
                <c:pt idx="255">
                  <c:v>85.5</c:v>
                </c:pt>
                <c:pt idx="256">
                  <c:v>85.6</c:v>
                </c:pt>
                <c:pt idx="257">
                  <c:v>85.7</c:v>
                </c:pt>
                <c:pt idx="258">
                  <c:v>85.8</c:v>
                </c:pt>
                <c:pt idx="259">
                  <c:v>85.9</c:v>
                </c:pt>
                <c:pt idx="260">
                  <c:v>86</c:v>
                </c:pt>
                <c:pt idx="261">
                  <c:v>86.1</c:v>
                </c:pt>
                <c:pt idx="262">
                  <c:v>86.2</c:v>
                </c:pt>
                <c:pt idx="263">
                  <c:v>86.3</c:v>
                </c:pt>
                <c:pt idx="264">
                  <c:v>86.4</c:v>
                </c:pt>
                <c:pt idx="265">
                  <c:v>86.5</c:v>
                </c:pt>
                <c:pt idx="266">
                  <c:v>86.6</c:v>
                </c:pt>
                <c:pt idx="267">
                  <c:v>86.7</c:v>
                </c:pt>
                <c:pt idx="268">
                  <c:v>86.8</c:v>
                </c:pt>
                <c:pt idx="269">
                  <c:v>86.9</c:v>
                </c:pt>
                <c:pt idx="270">
                  <c:v>87</c:v>
                </c:pt>
                <c:pt idx="271">
                  <c:v>87.1</c:v>
                </c:pt>
                <c:pt idx="272">
                  <c:v>87.2</c:v>
                </c:pt>
                <c:pt idx="273">
                  <c:v>87.3</c:v>
                </c:pt>
                <c:pt idx="274">
                  <c:v>87.4</c:v>
                </c:pt>
                <c:pt idx="275">
                  <c:v>87.5</c:v>
                </c:pt>
                <c:pt idx="276">
                  <c:v>87.6</c:v>
                </c:pt>
                <c:pt idx="277">
                  <c:v>87.7</c:v>
                </c:pt>
                <c:pt idx="278">
                  <c:v>87.8</c:v>
                </c:pt>
                <c:pt idx="279">
                  <c:v>87.9</c:v>
                </c:pt>
                <c:pt idx="280">
                  <c:v>88</c:v>
                </c:pt>
                <c:pt idx="281">
                  <c:v>88.1</c:v>
                </c:pt>
                <c:pt idx="282">
                  <c:v>88.2</c:v>
                </c:pt>
                <c:pt idx="283">
                  <c:v>88.3</c:v>
                </c:pt>
                <c:pt idx="284">
                  <c:v>88.4</c:v>
                </c:pt>
                <c:pt idx="285">
                  <c:v>88.5</c:v>
                </c:pt>
                <c:pt idx="286">
                  <c:v>88.6</c:v>
                </c:pt>
                <c:pt idx="287">
                  <c:v>88.7</c:v>
                </c:pt>
                <c:pt idx="288">
                  <c:v>88.8</c:v>
                </c:pt>
                <c:pt idx="289">
                  <c:v>88.9</c:v>
                </c:pt>
                <c:pt idx="290">
                  <c:v>89</c:v>
                </c:pt>
                <c:pt idx="291">
                  <c:v>89.1</c:v>
                </c:pt>
                <c:pt idx="292">
                  <c:v>89.2</c:v>
                </c:pt>
                <c:pt idx="293">
                  <c:v>89.3</c:v>
                </c:pt>
                <c:pt idx="294">
                  <c:v>89.4</c:v>
                </c:pt>
                <c:pt idx="295">
                  <c:v>89.5</c:v>
                </c:pt>
                <c:pt idx="296">
                  <c:v>89.6</c:v>
                </c:pt>
                <c:pt idx="297">
                  <c:v>89.7</c:v>
                </c:pt>
                <c:pt idx="298">
                  <c:v>89.8</c:v>
                </c:pt>
                <c:pt idx="299">
                  <c:v>89.9</c:v>
                </c:pt>
                <c:pt idx="300">
                  <c:v>90</c:v>
                </c:pt>
                <c:pt idx="301">
                  <c:v>90.1</c:v>
                </c:pt>
                <c:pt idx="302">
                  <c:v>90.2</c:v>
                </c:pt>
                <c:pt idx="303">
                  <c:v>90.3</c:v>
                </c:pt>
                <c:pt idx="304">
                  <c:v>90.4</c:v>
                </c:pt>
                <c:pt idx="305">
                  <c:v>90.5</c:v>
                </c:pt>
                <c:pt idx="306">
                  <c:v>90.6</c:v>
                </c:pt>
                <c:pt idx="307">
                  <c:v>90.7</c:v>
                </c:pt>
                <c:pt idx="308">
                  <c:v>90.8</c:v>
                </c:pt>
                <c:pt idx="309">
                  <c:v>90.9</c:v>
                </c:pt>
                <c:pt idx="310">
                  <c:v>91</c:v>
                </c:pt>
                <c:pt idx="311">
                  <c:v>91.1</c:v>
                </c:pt>
                <c:pt idx="312">
                  <c:v>91.2</c:v>
                </c:pt>
                <c:pt idx="313">
                  <c:v>91.3</c:v>
                </c:pt>
                <c:pt idx="314">
                  <c:v>91.4</c:v>
                </c:pt>
                <c:pt idx="315">
                  <c:v>91.5</c:v>
                </c:pt>
                <c:pt idx="316">
                  <c:v>91.6</c:v>
                </c:pt>
                <c:pt idx="317">
                  <c:v>91.7</c:v>
                </c:pt>
                <c:pt idx="318">
                  <c:v>91.8</c:v>
                </c:pt>
                <c:pt idx="319">
                  <c:v>91.9</c:v>
                </c:pt>
                <c:pt idx="320">
                  <c:v>92</c:v>
                </c:pt>
                <c:pt idx="321">
                  <c:v>92.1</c:v>
                </c:pt>
                <c:pt idx="322">
                  <c:v>92.2</c:v>
                </c:pt>
                <c:pt idx="323">
                  <c:v>92.3</c:v>
                </c:pt>
                <c:pt idx="324">
                  <c:v>92.4</c:v>
                </c:pt>
                <c:pt idx="325">
                  <c:v>92.5</c:v>
                </c:pt>
                <c:pt idx="326">
                  <c:v>92.6</c:v>
                </c:pt>
                <c:pt idx="327">
                  <c:v>92.7</c:v>
                </c:pt>
                <c:pt idx="328">
                  <c:v>92.8</c:v>
                </c:pt>
                <c:pt idx="329">
                  <c:v>92.9</c:v>
                </c:pt>
                <c:pt idx="330">
                  <c:v>93</c:v>
                </c:pt>
                <c:pt idx="331">
                  <c:v>93.1</c:v>
                </c:pt>
                <c:pt idx="332">
                  <c:v>93.2</c:v>
                </c:pt>
                <c:pt idx="333">
                  <c:v>93.3</c:v>
                </c:pt>
                <c:pt idx="334">
                  <c:v>93.4</c:v>
                </c:pt>
                <c:pt idx="335">
                  <c:v>93.5</c:v>
                </c:pt>
                <c:pt idx="336">
                  <c:v>93.6</c:v>
                </c:pt>
                <c:pt idx="337">
                  <c:v>93.7</c:v>
                </c:pt>
                <c:pt idx="338">
                  <c:v>93.8</c:v>
                </c:pt>
                <c:pt idx="339">
                  <c:v>93.9</c:v>
                </c:pt>
                <c:pt idx="340">
                  <c:v>94</c:v>
                </c:pt>
                <c:pt idx="341">
                  <c:v>94.1</c:v>
                </c:pt>
                <c:pt idx="342">
                  <c:v>94.2</c:v>
                </c:pt>
                <c:pt idx="343">
                  <c:v>94.3</c:v>
                </c:pt>
                <c:pt idx="344">
                  <c:v>94.4</c:v>
                </c:pt>
                <c:pt idx="345">
                  <c:v>94.5</c:v>
                </c:pt>
                <c:pt idx="346">
                  <c:v>94.6</c:v>
                </c:pt>
                <c:pt idx="347">
                  <c:v>94.7</c:v>
                </c:pt>
                <c:pt idx="348">
                  <c:v>94.8</c:v>
                </c:pt>
              </c:numCache>
            </c:numRef>
          </c:xVal>
          <c:yVal>
            <c:numRef>
              <c:f>'215'!$C$2:$C$350</c:f>
              <c:numCache>
                <c:formatCode>General</c:formatCode>
                <c:ptCount val="349"/>
                <c:pt idx="0">
                  <c:v>37.69</c:v>
                </c:pt>
                <c:pt idx="1">
                  <c:v>40.53</c:v>
                </c:pt>
                <c:pt idx="2">
                  <c:v>43.36</c:v>
                </c:pt>
                <c:pt idx="3">
                  <c:v>46.2</c:v>
                </c:pt>
                <c:pt idx="4">
                  <c:v>49.03</c:v>
                </c:pt>
                <c:pt idx="5">
                  <c:v>51.87</c:v>
                </c:pt>
                <c:pt idx="6">
                  <c:v>54.71</c:v>
                </c:pt>
                <c:pt idx="7">
                  <c:v>57.54</c:v>
                </c:pt>
                <c:pt idx="8">
                  <c:v>60.38</c:v>
                </c:pt>
                <c:pt idx="9">
                  <c:v>63.21</c:v>
                </c:pt>
                <c:pt idx="10">
                  <c:v>66.599999999999994</c:v>
                </c:pt>
                <c:pt idx="11">
                  <c:v>68.83</c:v>
                </c:pt>
                <c:pt idx="12">
                  <c:v>69.680000000000007</c:v>
                </c:pt>
                <c:pt idx="13">
                  <c:v>69.61</c:v>
                </c:pt>
                <c:pt idx="14">
                  <c:v>69.760000000000005</c:v>
                </c:pt>
                <c:pt idx="15">
                  <c:v>70.489999999999995</c:v>
                </c:pt>
                <c:pt idx="16">
                  <c:v>71.38</c:v>
                </c:pt>
                <c:pt idx="17">
                  <c:v>71.17</c:v>
                </c:pt>
                <c:pt idx="18">
                  <c:v>70.7</c:v>
                </c:pt>
                <c:pt idx="19">
                  <c:v>69.61</c:v>
                </c:pt>
                <c:pt idx="20">
                  <c:v>67.680000000000007</c:v>
                </c:pt>
                <c:pt idx="21">
                  <c:v>65.62</c:v>
                </c:pt>
                <c:pt idx="22">
                  <c:v>63.54</c:v>
                </c:pt>
                <c:pt idx="23">
                  <c:v>61.7</c:v>
                </c:pt>
                <c:pt idx="24">
                  <c:v>59.84</c:v>
                </c:pt>
                <c:pt idx="25">
                  <c:v>58.12</c:v>
                </c:pt>
                <c:pt idx="26">
                  <c:v>56.3</c:v>
                </c:pt>
                <c:pt idx="27">
                  <c:v>55.25</c:v>
                </c:pt>
                <c:pt idx="28">
                  <c:v>54.26</c:v>
                </c:pt>
                <c:pt idx="29">
                  <c:v>52.87</c:v>
                </c:pt>
                <c:pt idx="30">
                  <c:v>52.12</c:v>
                </c:pt>
                <c:pt idx="31">
                  <c:v>51.95</c:v>
                </c:pt>
                <c:pt idx="32">
                  <c:v>52.56</c:v>
                </c:pt>
                <c:pt idx="33">
                  <c:v>52.92</c:v>
                </c:pt>
                <c:pt idx="34">
                  <c:v>52.62</c:v>
                </c:pt>
                <c:pt idx="35">
                  <c:v>52.73</c:v>
                </c:pt>
                <c:pt idx="36">
                  <c:v>53.28</c:v>
                </c:pt>
                <c:pt idx="37">
                  <c:v>53.24</c:v>
                </c:pt>
                <c:pt idx="38">
                  <c:v>53.33</c:v>
                </c:pt>
                <c:pt idx="39">
                  <c:v>53.92</c:v>
                </c:pt>
                <c:pt idx="40">
                  <c:v>54.15</c:v>
                </c:pt>
                <c:pt idx="41">
                  <c:v>54.82</c:v>
                </c:pt>
                <c:pt idx="42">
                  <c:v>56.42</c:v>
                </c:pt>
                <c:pt idx="43">
                  <c:v>58.79</c:v>
                </c:pt>
                <c:pt idx="44">
                  <c:v>61.45</c:v>
                </c:pt>
                <c:pt idx="45">
                  <c:v>64.040000000000006</c:v>
                </c:pt>
                <c:pt idx="46">
                  <c:v>66.33</c:v>
                </c:pt>
                <c:pt idx="47">
                  <c:v>68.16</c:v>
                </c:pt>
                <c:pt idx="48">
                  <c:v>70</c:v>
                </c:pt>
                <c:pt idx="49">
                  <c:v>71.44</c:v>
                </c:pt>
                <c:pt idx="50">
                  <c:v>71.98</c:v>
                </c:pt>
                <c:pt idx="51">
                  <c:v>71.42</c:v>
                </c:pt>
                <c:pt idx="52">
                  <c:v>70.86</c:v>
                </c:pt>
                <c:pt idx="53">
                  <c:v>70.5</c:v>
                </c:pt>
                <c:pt idx="54">
                  <c:v>69.19</c:v>
                </c:pt>
                <c:pt idx="55">
                  <c:v>67.66</c:v>
                </c:pt>
                <c:pt idx="56">
                  <c:v>66.44</c:v>
                </c:pt>
                <c:pt idx="57">
                  <c:v>65.45</c:v>
                </c:pt>
                <c:pt idx="58">
                  <c:v>64.23</c:v>
                </c:pt>
                <c:pt idx="59">
                  <c:v>63.71</c:v>
                </c:pt>
                <c:pt idx="60">
                  <c:v>63.59</c:v>
                </c:pt>
                <c:pt idx="61">
                  <c:v>62.61</c:v>
                </c:pt>
                <c:pt idx="62">
                  <c:v>61.06</c:v>
                </c:pt>
                <c:pt idx="63">
                  <c:v>59.46</c:v>
                </c:pt>
                <c:pt idx="64">
                  <c:v>57.92</c:v>
                </c:pt>
                <c:pt idx="65">
                  <c:v>56.44</c:v>
                </c:pt>
                <c:pt idx="66">
                  <c:v>54.87</c:v>
                </c:pt>
                <c:pt idx="67">
                  <c:v>53.4</c:v>
                </c:pt>
                <c:pt idx="68">
                  <c:v>51.96</c:v>
                </c:pt>
                <c:pt idx="69">
                  <c:v>50.74</c:v>
                </c:pt>
                <c:pt idx="70">
                  <c:v>50.7</c:v>
                </c:pt>
                <c:pt idx="71">
                  <c:v>50.89</c:v>
                </c:pt>
                <c:pt idx="72">
                  <c:v>51.07</c:v>
                </c:pt>
                <c:pt idx="73">
                  <c:v>52</c:v>
                </c:pt>
                <c:pt idx="74">
                  <c:v>53.43</c:v>
                </c:pt>
                <c:pt idx="75">
                  <c:v>55.06</c:v>
                </c:pt>
                <c:pt idx="76">
                  <c:v>56.5</c:v>
                </c:pt>
                <c:pt idx="77">
                  <c:v>57.89</c:v>
                </c:pt>
                <c:pt idx="78">
                  <c:v>58.97</c:v>
                </c:pt>
                <c:pt idx="79">
                  <c:v>59.64</c:v>
                </c:pt>
                <c:pt idx="80">
                  <c:v>60.03</c:v>
                </c:pt>
                <c:pt idx="81">
                  <c:v>60.66</c:v>
                </c:pt>
                <c:pt idx="82">
                  <c:v>60.74</c:v>
                </c:pt>
                <c:pt idx="83">
                  <c:v>60.07</c:v>
                </c:pt>
                <c:pt idx="84">
                  <c:v>59.54</c:v>
                </c:pt>
                <c:pt idx="85">
                  <c:v>59.49</c:v>
                </c:pt>
                <c:pt idx="86">
                  <c:v>59.67</c:v>
                </c:pt>
                <c:pt idx="87">
                  <c:v>59.89</c:v>
                </c:pt>
                <c:pt idx="88">
                  <c:v>60.24</c:v>
                </c:pt>
                <c:pt idx="89">
                  <c:v>60.33</c:v>
                </c:pt>
                <c:pt idx="90">
                  <c:v>59.84</c:v>
                </c:pt>
                <c:pt idx="91">
                  <c:v>59.01</c:v>
                </c:pt>
                <c:pt idx="92">
                  <c:v>58.4</c:v>
                </c:pt>
                <c:pt idx="93">
                  <c:v>58.05</c:v>
                </c:pt>
                <c:pt idx="94">
                  <c:v>57.77</c:v>
                </c:pt>
                <c:pt idx="95">
                  <c:v>57.41</c:v>
                </c:pt>
                <c:pt idx="96">
                  <c:v>57.28</c:v>
                </c:pt>
                <c:pt idx="97">
                  <c:v>57.24</c:v>
                </c:pt>
                <c:pt idx="98">
                  <c:v>57.2</c:v>
                </c:pt>
                <c:pt idx="99">
                  <c:v>57.3</c:v>
                </c:pt>
                <c:pt idx="100">
                  <c:v>56.96</c:v>
                </c:pt>
                <c:pt idx="101">
                  <c:v>57.04</c:v>
                </c:pt>
                <c:pt idx="102">
                  <c:v>57.26</c:v>
                </c:pt>
                <c:pt idx="103">
                  <c:v>57.33</c:v>
                </c:pt>
                <c:pt idx="104">
                  <c:v>57.5</c:v>
                </c:pt>
                <c:pt idx="105">
                  <c:v>56.82</c:v>
                </c:pt>
                <c:pt idx="106">
                  <c:v>56.06</c:v>
                </c:pt>
                <c:pt idx="107">
                  <c:v>55.86</c:v>
                </c:pt>
                <c:pt idx="108">
                  <c:v>55.73</c:v>
                </c:pt>
                <c:pt idx="109">
                  <c:v>55.74</c:v>
                </c:pt>
                <c:pt idx="110">
                  <c:v>56.07</c:v>
                </c:pt>
                <c:pt idx="111">
                  <c:v>56.18</c:v>
                </c:pt>
                <c:pt idx="112">
                  <c:v>56.43</c:v>
                </c:pt>
                <c:pt idx="113">
                  <c:v>56.94</c:v>
                </c:pt>
                <c:pt idx="114">
                  <c:v>57.35</c:v>
                </c:pt>
                <c:pt idx="115">
                  <c:v>58.34</c:v>
                </c:pt>
                <c:pt idx="116">
                  <c:v>59.4</c:v>
                </c:pt>
                <c:pt idx="117">
                  <c:v>59.45</c:v>
                </c:pt>
                <c:pt idx="118">
                  <c:v>59.51</c:v>
                </c:pt>
                <c:pt idx="119">
                  <c:v>59.81</c:v>
                </c:pt>
                <c:pt idx="120">
                  <c:v>59.45</c:v>
                </c:pt>
                <c:pt idx="121">
                  <c:v>59.3</c:v>
                </c:pt>
                <c:pt idx="122">
                  <c:v>58.89</c:v>
                </c:pt>
                <c:pt idx="123">
                  <c:v>57.82</c:v>
                </c:pt>
                <c:pt idx="124">
                  <c:v>57.39</c:v>
                </c:pt>
                <c:pt idx="125">
                  <c:v>57.46</c:v>
                </c:pt>
                <c:pt idx="126">
                  <c:v>57.45</c:v>
                </c:pt>
                <c:pt idx="127">
                  <c:v>57.62</c:v>
                </c:pt>
                <c:pt idx="128">
                  <c:v>58.05</c:v>
                </c:pt>
                <c:pt idx="129">
                  <c:v>58.67</c:v>
                </c:pt>
                <c:pt idx="130">
                  <c:v>59.36</c:v>
                </c:pt>
                <c:pt idx="131">
                  <c:v>60.04</c:v>
                </c:pt>
                <c:pt idx="132">
                  <c:v>60.71</c:v>
                </c:pt>
                <c:pt idx="133">
                  <c:v>61.1</c:v>
                </c:pt>
                <c:pt idx="134">
                  <c:v>60.76</c:v>
                </c:pt>
                <c:pt idx="135">
                  <c:v>59.63</c:v>
                </c:pt>
                <c:pt idx="136">
                  <c:v>59.51</c:v>
                </c:pt>
                <c:pt idx="137">
                  <c:v>59.69</c:v>
                </c:pt>
                <c:pt idx="138">
                  <c:v>59.15</c:v>
                </c:pt>
                <c:pt idx="139">
                  <c:v>58.98</c:v>
                </c:pt>
                <c:pt idx="140">
                  <c:v>58.61</c:v>
                </c:pt>
                <c:pt idx="141">
                  <c:v>58.3</c:v>
                </c:pt>
                <c:pt idx="142">
                  <c:v>58.64</c:v>
                </c:pt>
                <c:pt idx="143">
                  <c:v>59.19</c:v>
                </c:pt>
                <c:pt idx="144">
                  <c:v>59.68</c:v>
                </c:pt>
                <c:pt idx="145">
                  <c:v>60.13</c:v>
                </c:pt>
                <c:pt idx="146">
                  <c:v>60.78</c:v>
                </c:pt>
                <c:pt idx="147">
                  <c:v>62.06</c:v>
                </c:pt>
                <c:pt idx="148">
                  <c:v>62.99</c:v>
                </c:pt>
                <c:pt idx="149">
                  <c:v>63.87</c:v>
                </c:pt>
                <c:pt idx="150">
                  <c:v>64.569999999999993</c:v>
                </c:pt>
                <c:pt idx="151">
                  <c:v>64.92</c:v>
                </c:pt>
                <c:pt idx="152">
                  <c:v>65.489999999999995</c:v>
                </c:pt>
                <c:pt idx="153">
                  <c:v>66.03</c:v>
                </c:pt>
                <c:pt idx="154">
                  <c:v>67.37</c:v>
                </c:pt>
                <c:pt idx="155">
                  <c:v>68.849999999999994</c:v>
                </c:pt>
                <c:pt idx="156">
                  <c:v>70.040000000000006</c:v>
                </c:pt>
                <c:pt idx="157">
                  <c:v>71.540000000000006</c:v>
                </c:pt>
                <c:pt idx="158">
                  <c:v>73.09</c:v>
                </c:pt>
                <c:pt idx="159">
                  <c:v>74.2</c:v>
                </c:pt>
                <c:pt idx="160">
                  <c:v>75.39</c:v>
                </c:pt>
                <c:pt idx="161">
                  <c:v>76.42</c:v>
                </c:pt>
                <c:pt idx="162">
                  <c:v>76.8</c:v>
                </c:pt>
                <c:pt idx="163">
                  <c:v>76.89</c:v>
                </c:pt>
                <c:pt idx="164">
                  <c:v>76.81</c:v>
                </c:pt>
                <c:pt idx="165">
                  <c:v>75.95</c:v>
                </c:pt>
                <c:pt idx="166">
                  <c:v>74.510000000000005</c:v>
                </c:pt>
                <c:pt idx="167">
                  <c:v>73.14</c:v>
                </c:pt>
                <c:pt idx="168">
                  <c:v>71.010000000000005</c:v>
                </c:pt>
                <c:pt idx="169">
                  <c:v>69.05</c:v>
                </c:pt>
                <c:pt idx="170">
                  <c:v>67.540000000000006</c:v>
                </c:pt>
                <c:pt idx="171">
                  <c:v>66.180000000000007</c:v>
                </c:pt>
                <c:pt idx="172">
                  <c:v>65.33</c:v>
                </c:pt>
                <c:pt idx="173">
                  <c:v>64.47</c:v>
                </c:pt>
                <c:pt idx="174">
                  <c:v>63.42</c:v>
                </c:pt>
                <c:pt idx="175">
                  <c:v>62.21</c:v>
                </c:pt>
                <c:pt idx="176">
                  <c:v>61.37</c:v>
                </c:pt>
                <c:pt idx="177">
                  <c:v>60.44</c:v>
                </c:pt>
                <c:pt idx="178">
                  <c:v>60.47</c:v>
                </c:pt>
                <c:pt idx="179">
                  <c:v>61.03</c:v>
                </c:pt>
                <c:pt idx="180">
                  <c:v>61.81</c:v>
                </c:pt>
                <c:pt idx="181">
                  <c:v>63.29</c:v>
                </c:pt>
                <c:pt idx="182">
                  <c:v>64.819999999999993</c:v>
                </c:pt>
                <c:pt idx="183">
                  <c:v>66.84</c:v>
                </c:pt>
                <c:pt idx="184">
                  <c:v>69.599999999999994</c:v>
                </c:pt>
                <c:pt idx="185">
                  <c:v>73.28</c:v>
                </c:pt>
                <c:pt idx="186">
                  <c:v>77.819999999999993</c:v>
                </c:pt>
                <c:pt idx="187">
                  <c:v>83.66</c:v>
                </c:pt>
                <c:pt idx="188">
                  <c:v>90.47</c:v>
                </c:pt>
                <c:pt idx="189">
                  <c:v>98</c:v>
                </c:pt>
                <c:pt idx="190">
                  <c:v>106.29</c:v>
                </c:pt>
                <c:pt idx="191">
                  <c:v>115.7</c:v>
                </c:pt>
                <c:pt idx="192">
                  <c:v>126.78</c:v>
                </c:pt>
                <c:pt idx="193">
                  <c:v>139.5</c:v>
                </c:pt>
                <c:pt idx="194">
                  <c:v>154.49</c:v>
                </c:pt>
                <c:pt idx="195">
                  <c:v>171.4</c:v>
                </c:pt>
                <c:pt idx="196">
                  <c:v>190.26</c:v>
                </c:pt>
                <c:pt idx="197">
                  <c:v>210.97</c:v>
                </c:pt>
                <c:pt idx="198">
                  <c:v>232.54</c:v>
                </c:pt>
                <c:pt idx="199">
                  <c:v>254.99</c:v>
                </c:pt>
                <c:pt idx="200">
                  <c:v>277.97000000000003</c:v>
                </c:pt>
                <c:pt idx="201">
                  <c:v>300.82</c:v>
                </c:pt>
                <c:pt idx="202">
                  <c:v>323.32</c:v>
                </c:pt>
                <c:pt idx="203">
                  <c:v>345.1</c:v>
                </c:pt>
                <c:pt idx="204">
                  <c:v>365.1</c:v>
                </c:pt>
                <c:pt idx="205">
                  <c:v>382.71</c:v>
                </c:pt>
                <c:pt idx="206">
                  <c:v>398.12</c:v>
                </c:pt>
                <c:pt idx="207">
                  <c:v>411.04</c:v>
                </c:pt>
                <c:pt idx="208">
                  <c:v>420.98</c:v>
                </c:pt>
                <c:pt idx="209">
                  <c:v>428.09</c:v>
                </c:pt>
                <c:pt idx="210">
                  <c:v>431.48</c:v>
                </c:pt>
                <c:pt idx="211">
                  <c:v>430.55</c:v>
                </c:pt>
                <c:pt idx="212">
                  <c:v>425.97</c:v>
                </c:pt>
                <c:pt idx="213">
                  <c:v>417.73</c:v>
                </c:pt>
                <c:pt idx="214">
                  <c:v>405.83</c:v>
                </c:pt>
                <c:pt idx="215">
                  <c:v>390.45</c:v>
                </c:pt>
                <c:pt idx="216">
                  <c:v>372.35</c:v>
                </c:pt>
                <c:pt idx="217">
                  <c:v>351.63</c:v>
                </c:pt>
                <c:pt idx="218">
                  <c:v>328.86</c:v>
                </c:pt>
                <c:pt idx="219">
                  <c:v>304.92</c:v>
                </c:pt>
                <c:pt idx="220">
                  <c:v>280</c:v>
                </c:pt>
                <c:pt idx="221">
                  <c:v>254.86</c:v>
                </c:pt>
                <c:pt idx="222">
                  <c:v>229.26</c:v>
                </c:pt>
                <c:pt idx="223">
                  <c:v>204.23</c:v>
                </c:pt>
                <c:pt idx="224">
                  <c:v>180.84</c:v>
                </c:pt>
                <c:pt idx="225">
                  <c:v>158.36000000000001</c:v>
                </c:pt>
                <c:pt idx="226">
                  <c:v>136.6</c:v>
                </c:pt>
                <c:pt idx="227">
                  <c:v>116.75</c:v>
                </c:pt>
                <c:pt idx="228">
                  <c:v>99.02</c:v>
                </c:pt>
                <c:pt idx="229">
                  <c:v>83.19</c:v>
                </c:pt>
                <c:pt idx="230">
                  <c:v>69.69</c:v>
                </c:pt>
                <c:pt idx="231">
                  <c:v>57.69</c:v>
                </c:pt>
                <c:pt idx="232">
                  <c:v>47.52</c:v>
                </c:pt>
                <c:pt idx="233">
                  <c:v>39.409999999999997</c:v>
                </c:pt>
                <c:pt idx="234">
                  <c:v>32.729999999999997</c:v>
                </c:pt>
                <c:pt idx="235">
                  <c:v>26.79</c:v>
                </c:pt>
                <c:pt idx="236">
                  <c:v>22.37</c:v>
                </c:pt>
                <c:pt idx="237">
                  <c:v>18.97</c:v>
                </c:pt>
                <c:pt idx="238">
                  <c:v>16.100000000000001</c:v>
                </c:pt>
                <c:pt idx="239">
                  <c:v>14.09</c:v>
                </c:pt>
                <c:pt idx="240">
                  <c:v>11.95</c:v>
                </c:pt>
                <c:pt idx="241">
                  <c:v>10.78</c:v>
                </c:pt>
                <c:pt idx="242">
                  <c:v>9.81</c:v>
                </c:pt>
                <c:pt idx="243">
                  <c:v>8.98</c:v>
                </c:pt>
                <c:pt idx="244">
                  <c:v>8.5500000000000007</c:v>
                </c:pt>
                <c:pt idx="245">
                  <c:v>8.34</c:v>
                </c:pt>
                <c:pt idx="246">
                  <c:v>8.2899999999999991</c:v>
                </c:pt>
                <c:pt idx="247">
                  <c:v>7.96</c:v>
                </c:pt>
                <c:pt idx="248">
                  <c:v>7.41</c:v>
                </c:pt>
                <c:pt idx="249">
                  <c:v>7.23</c:v>
                </c:pt>
                <c:pt idx="250">
                  <c:v>7.89</c:v>
                </c:pt>
                <c:pt idx="251">
                  <c:v>8.16</c:v>
                </c:pt>
                <c:pt idx="252">
                  <c:v>7.97</c:v>
                </c:pt>
                <c:pt idx="253">
                  <c:v>7.96</c:v>
                </c:pt>
                <c:pt idx="254">
                  <c:v>7.7</c:v>
                </c:pt>
                <c:pt idx="255">
                  <c:v>7.35</c:v>
                </c:pt>
                <c:pt idx="256">
                  <c:v>7.47</c:v>
                </c:pt>
                <c:pt idx="257">
                  <c:v>6.93</c:v>
                </c:pt>
                <c:pt idx="258">
                  <c:v>6.48</c:v>
                </c:pt>
                <c:pt idx="259">
                  <c:v>6.5</c:v>
                </c:pt>
                <c:pt idx="260">
                  <c:v>6.35</c:v>
                </c:pt>
                <c:pt idx="261">
                  <c:v>6.13</c:v>
                </c:pt>
                <c:pt idx="262">
                  <c:v>5.65</c:v>
                </c:pt>
                <c:pt idx="263">
                  <c:v>5.54</c:v>
                </c:pt>
                <c:pt idx="264">
                  <c:v>5.42</c:v>
                </c:pt>
                <c:pt idx="265">
                  <c:v>5.18</c:v>
                </c:pt>
                <c:pt idx="266">
                  <c:v>4.9800000000000004</c:v>
                </c:pt>
                <c:pt idx="267">
                  <c:v>5.0599999999999996</c:v>
                </c:pt>
                <c:pt idx="268">
                  <c:v>5.35</c:v>
                </c:pt>
                <c:pt idx="269">
                  <c:v>5.62</c:v>
                </c:pt>
                <c:pt idx="270">
                  <c:v>5.41</c:v>
                </c:pt>
                <c:pt idx="271">
                  <c:v>5.23</c:v>
                </c:pt>
                <c:pt idx="272">
                  <c:v>5.46</c:v>
                </c:pt>
                <c:pt idx="273">
                  <c:v>5.32</c:v>
                </c:pt>
                <c:pt idx="274">
                  <c:v>5.29</c:v>
                </c:pt>
                <c:pt idx="275">
                  <c:v>5.17</c:v>
                </c:pt>
                <c:pt idx="276">
                  <c:v>5.18</c:v>
                </c:pt>
                <c:pt idx="277">
                  <c:v>5.59</c:v>
                </c:pt>
                <c:pt idx="278">
                  <c:v>5.79</c:v>
                </c:pt>
                <c:pt idx="279">
                  <c:v>5.91</c:v>
                </c:pt>
                <c:pt idx="280">
                  <c:v>6.19</c:v>
                </c:pt>
                <c:pt idx="281">
                  <c:v>6.24</c:v>
                </c:pt>
                <c:pt idx="282">
                  <c:v>6.27</c:v>
                </c:pt>
                <c:pt idx="283">
                  <c:v>6.36</c:v>
                </c:pt>
                <c:pt idx="284">
                  <c:v>6.16</c:v>
                </c:pt>
                <c:pt idx="285">
                  <c:v>6.01</c:v>
                </c:pt>
                <c:pt idx="286">
                  <c:v>6.04</c:v>
                </c:pt>
                <c:pt idx="287">
                  <c:v>5.66</c:v>
                </c:pt>
                <c:pt idx="288">
                  <c:v>4.7699999999999996</c:v>
                </c:pt>
                <c:pt idx="289">
                  <c:v>4.63</c:v>
                </c:pt>
                <c:pt idx="290">
                  <c:v>4.88</c:v>
                </c:pt>
                <c:pt idx="291">
                  <c:v>4.55</c:v>
                </c:pt>
                <c:pt idx="292">
                  <c:v>4.6100000000000003</c:v>
                </c:pt>
                <c:pt idx="293">
                  <c:v>4.4400000000000004</c:v>
                </c:pt>
                <c:pt idx="294">
                  <c:v>3.86</c:v>
                </c:pt>
                <c:pt idx="295">
                  <c:v>3.8</c:v>
                </c:pt>
                <c:pt idx="296">
                  <c:v>3.35</c:v>
                </c:pt>
                <c:pt idx="297">
                  <c:v>3</c:v>
                </c:pt>
                <c:pt idx="298">
                  <c:v>2.76</c:v>
                </c:pt>
                <c:pt idx="299">
                  <c:v>2.2999999999999998</c:v>
                </c:pt>
                <c:pt idx="300">
                  <c:v>2.06</c:v>
                </c:pt>
                <c:pt idx="301">
                  <c:v>1.67</c:v>
                </c:pt>
                <c:pt idx="302">
                  <c:v>1.38</c:v>
                </c:pt>
                <c:pt idx="303">
                  <c:v>1.3</c:v>
                </c:pt>
                <c:pt idx="304">
                  <c:v>1.45</c:v>
                </c:pt>
                <c:pt idx="305">
                  <c:v>1.51</c:v>
                </c:pt>
                <c:pt idx="306">
                  <c:v>1.54</c:v>
                </c:pt>
                <c:pt idx="307">
                  <c:v>1.69</c:v>
                </c:pt>
                <c:pt idx="308">
                  <c:v>1.72</c:v>
                </c:pt>
                <c:pt idx="309">
                  <c:v>1.64</c:v>
                </c:pt>
                <c:pt idx="310">
                  <c:v>1.65</c:v>
                </c:pt>
                <c:pt idx="311">
                  <c:v>1.62</c:v>
                </c:pt>
                <c:pt idx="312">
                  <c:v>1.64</c:v>
                </c:pt>
                <c:pt idx="313">
                  <c:v>1.75</c:v>
                </c:pt>
                <c:pt idx="314">
                  <c:v>1.68</c:v>
                </c:pt>
                <c:pt idx="315">
                  <c:v>1.6</c:v>
                </c:pt>
                <c:pt idx="316">
                  <c:v>1.66</c:v>
                </c:pt>
                <c:pt idx="317">
                  <c:v>1.78</c:v>
                </c:pt>
                <c:pt idx="318">
                  <c:v>1.76</c:v>
                </c:pt>
                <c:pt idx="319">
                  <c:v>1.78</c:v>
                </c:pt>
                <c:pt idx="320">
                  <c:v>1.9</c:v>
                </c:pt>
                <c:pt idx="321">
                  <c:v>2.0299999999999998</c:v>
                </c:pt>
                <c:pt idx="322">
                  <c:v>2.08</c:v>
                </c:pt>
                <c:pt idx="323">
                  <c:v>1.86</c:v>
                </c:pt>
                <c:pt idx="324">
                  <c:v>1.85</c:v>
                </c:pt>
                <c:pt idx="325">
                  <c:v>1.64</c:v>
                </c:pt>
                <c:pt idx="326">
                  <c:v>1.66</c:v>
                </c:pt>
                <c:pt idx="327">
                  <c:v>1.97</c:v>
                </c:pt>
                <c:pt idx="328">
                  <c:v>1.87</c:v>
                </c:pt>
                <c:pt idx="329">
                  <c:v>1.8</c:v>
                </c:pt>
                <c:pt idx="330">
                  <c:v>1.96</c:v>
                </c:pt>
                <c:pt idx="331">
                  <c:v>1.88</c:v>
                </c:pt>
                <c:pt idx="332">
                  <c:v>1.82</c:v>
                </c:pt>
                <c:pt idx="333">
                  <c:v>2.14</c:v>
                </c:pt>
                <c:pt idx="334">
                  <c:v>2.42</c:v>
                </c:pt>
                <c:pt idx="335">
                  <c:v>2.25</c:v>
                </c:pt>
                <c:pt idx="336">
                  <c:v>2.0299999999999998</c:v>
                </c:pt>
                <c:pt idx="337">
                  <c:v>2.44</c:v>
                </c:pt>
                <c:pt idx="338">
                  <c:v>2.74</c:v>
                </c:pt>
                <c:pt idx="339">
                  <c:v>2.5499999999999998</c:v>
                </c:pt>
                <c:pt idx="340">
                  <c:v>2.71</c:v>
                </c:pt>
                <c:pt idx="341">
                  <c:v>2.87</c:v>
                </c:pt>
                <c:pt idx="342">
                  <c:v>3.04</c:v>
                </c:pt>
                <c:pt idx="343">
                  <c:v>3.2</c:v>
                </c:pt>
                <c:pt idx="344">
                  <c:v>3.36</c:v>
                </c:pt>
                <c:pt idx="345">
                  <c:v>3.52</c:v>
                </c:pt>
                <c:pt idx="346">
                  <c:v>3.68</c:v>
                </c:pt>
                <c:pt idx="347">
                  <c:v>3.84</c:v>
                </c:pt>
                <c:pt idx="348">
                  <c:v>-0.99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DF47-254E-AFFA-35C4D7BE43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00752543"/>
        <c:axId val="1100232527"/>
      </c:scatterChart>
      <c:valAx>
        <c:axId val="1100752543"/>
        <c:scaling>
          <c:orientation val="minMax"/>
          <c:max val="96"/>
          <c:min val="58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Temperature</a:t>
                </a:r>
                <a:r>
                  <a:rPr lang="en-US" baseline="0"/>
                  <a:t> </a:t>
                </a:r>
                <a:r>
                  <a:rPr lang="th-TH" baseline="0"/>
                  <a:t>(</a:t>
                </a:r>
                <a:r>
                  <a:rPr lang="en-US" baseline="0"/>
                  <a:t>ᴼC</a:t>
                </a:r>
                <a:r>
                  <a:rPr lang="th-TH" baseline="0"/>
                  <a:t>)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T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TH"/>
          </a:p>
        </c:txPr>
        <c:crossAx val="1100232527"/>
        <c:crosses val="autoZero"/>
        <c:crossBetween val="midCat"/>
        <c:majorUnit val="2"/>
      </c:valAx>
      <c:valAx>
        <c:axId val="1100232527"/>
        <c:scaling>
          <c:orientation val="minMax"/>
          <c:max val="5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Derivatives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T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TH"/>
          </a:p>
        </c:txPr>
        <c:crossAx val="110075254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TH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A9: 501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TH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'501'!$B$2:$B$350</c:f>
              <c:numCache>
                <c:formatCode>General</c:formatCode>
                <c:ptCount val="349"/>
                <c:pt idx="0">
                  <c:v>60</c:v>
                </c:pt>
                <c:pt idx="1">
                  <c:v>60.1</c:v>
                </c:pt>
                <c:pt idx="2">
                  <c:v>60.2</c:v>
                </c:pt>
                <c:pt idx="3">
                  <c:v>60.3</c:v>
                </c:pt>
                <c:pt idx="4">
                  <c:v>60.4</c:v>
                </c:pt>
                <c:pt idx="5">
                  <c:v>60.5</c:v>
                </c:pt>
                <c:pt idx="6">
                  <c:v>60.6</c:v>
                </c:pt>
                <c:pt idx="7">
                  <c:v>60.7</c:v>
                </c:pt>
                <c:pt idx="8">
                  <c:v>60.8</c:v>
                </c:pt>
                <c:pt idx="9">
                  <c:v>60.9</c:v>
                </c:pt>
                <c:pt idx="10">
                  <c:v>61</c:v>
                </c:pt>
                <c:pt idx="11">
                  <c:v>61.1</c:v>
                </c:pt>
                <c:pt idx="12">
                  <c:v>61.2</c:v>
                </c:pt>
                <c:pt idx="13">
                  <c:v>61.3</c:v>
                </c:pt>
                <c:pt idx="14">
                  <c:v>61.4</c:v>
                </c:pt>
                <c:pt idx="15">
                  <c:v>61.5</c:v>
                </c:pt>
                <c:pt idx="16">
                  <c:v>61.6</c:v>
                </c:pt>
                <c:pt idx="17">
                  <c:v>61.7</c:v>
                </c:pt>
                <c:pt idx="18">
                  <c:v>61.8</c:v>
                </c:pt>
                <c:pt idx="19">
                  <c:v>61.9</c:v>
                </c:pt>
                <c:pt idx="20">
                  <c:v>62</c:v>
                </c:pt>
                <c:pt idx="21">
                  <c:v>62.1</c:v>
                </c:pt>
                <c:pt idx="22">
                  <c:v>62.2</c:v>
                </c:pt>
                <c:pt idx="23">
                  <c:v>62.3</c:v>
                </c:pt>
                <c:pt idx="24">
                  <c:v>62.4</c:v>
                </c:pt>
                <c:pt idx="25">
                  <c:v>62.5</c:v>
                </c:pt>
                <c:pt idx="26">
                  <c:v>62.6</c:v>
                </c:pt>
                <c:pt idx="27">
                  <c:v>62.7</c:v>
                </c:pt>
                <c:pt idx="28">
                  <c:v>62.8</c:v>
                </c:pt>
                <c:pt idx="29">
                  <c:v>62.9</c:v>
                </c:pt>
                <c:pt idx="30">
                  <c:v>63</c:v>
                </c:pt>
                <c:pt idx="31">
                  <c:v>63.1</c:v>
                </c:pt>
                <c:pt idx="32">
                  <c:v>63.2</c:v>
                </c:pt>
                <c:pt idx="33">
                  <c:v>63.3</c:v>
                </c:pt>
                <c:pt idx="34">
                  <c:v>63.4</c:v>
                </c:pt>
                <c:pt idx="35">
                  <c:v>63.5</c:v>
                </c:pt>
                <c:pt idx="36">
                  <c:v>63.6</c:v>
                </c:pt>
                <c:pt idx="37">
                  <c:v>63.7</c:v>
                </c:pt>
                <c:pt idx="38">
                  <c:v>63.8</c:v>
                </c:pt>
                <c:pt idx="39">
                  <c:v>63.9</c:v>
                </c:pt>
                <c:pt idx="40">
                  <c:v>64</c:v>
                </c:pt>
                <c:pt idx="41">
                  <c:v>64.099999999999994</c:v>
                </c:pt>
                <c:pt idx="42">
                  <c:v>64.2</c:v>
                </c:pt>
                <c:pt idx="43">
                  <c:v>64.3</c:v>
                </c:pt>
                <c:pt idx="44">
                  <c:v>64.400000000000006</c:v>
                </c:pt>
                <c:pt idx="45">
                  <c:v>64.5</c:v>
                </c:pt>
                <c:pt idx="46">
                  <c:v>64.599999999999994</c:v>
                </c:pt>
                <c:pt idx="47">
                  <c:v>64.7</c:v>
                </c:pt>
                <c:pt idx="48">
                  <c:v>64.8</c:v>
                </c:pt>
                <c:pt idx="49">
                  <c:v>64.900000000000006</c:v>
                </c:pt>
                <c:pt idx="50">
                  <c:v>65</c:v>
                </c:pt>
                <c:pt idx="51">
                  <c:v>65.099999999999994</c:v>
                </c:pt>
                <c:pt idx="52">
                  <c:v>65.2</c:v>
                </c:pt>
                <c:pt idx="53">
                  <c:v>65.3</c:v>
                </c:pt>
                <c:pt idx="54">
                  <c:v>65.400000000000006</c:v>
                </c:pt>
                <c:pt idx="55">
                  <c:v>65.5</c:v>
                </c:pt>
                <c:pt idx="56">
                  <c:v>65.599999999999994</c:v>
                </c:pt>
                <c:pt idx="57">
                  <c:v>65.7</c:v>
                </c:pt>
                <c:pt idx="58">
                  <c:v>65.8</c:v>
                </c:pt>
                <c:pt idx="59">
                  <c:v>65.900000000000006</c:v>
                </c:pt>
                <c:pt idx="60">
                  <c:v>66</c:v>
                </c:pt>
                <c:pt idx="61">
                  <c:v>66.099999999999994</c:v>
                </c:pt>
                <c:pt idx="62">
                  <c:v>66.2</c:v>
                </c:pt>
                <c:pt idx="63">
                  <c:v>66.3</c:v>
                </c:pt>
                <c:pt idx="64">
                  <c:v>66.400000000000006</c:v>
                </c:pt>
                <c:pt idx="65">
                  <c:v>66.5</c:v>
                </c:pt>
                <c:pt idx="66">
                  <c:v>66.599999999999994</c:v>
                </c:pt>
                <c:pt idx="67">
                  <c:v>66.7</c:v>
                </c:pt>
                <c:pt idx="68">
                  <c:v>66.8</c:v>
                </c:pt>
                <c:pt idx="69">
                  <c:v>66.900000000000006</c:v>
                </c:pt>
                <c:pt idx="70">
                  <c:v>67</c:v>
                </c:pt>
                <c:pt idx="71">
                  <c:v>67.099999999999994</c:v>
                </c:pt>
                <c:pt idx="72">
                  <c:v>67.2</c:v>
                </c:pt>
                <c:pt idx="73">
                  <c:v>67.3</c:v>
                </c:pt>
                <c:pt idx="74">
                  <c:v>67.400000000000006</c:v>
                </c:pt>
                <c:pt idx="75">
                  <c:v>67.5</c:v>
                </c:pt>
                <c:pt idx="76">
                  <c:v>67.599999999999994</c:v>
                </c:pt>
                <c:pt idx="77">
                  <c:v>67.7</c:v>
                </c:pt>
                <c:pt idx="78">
                  <c:v>67.8</c:v>
                </c:pt>
                <c:pt idx="79">
                  <c:v>67.900000000000006</c:v>
                </c:pt>
                <c:pt idx="80">
                  <c:v>68</c:v>
                </c:pt>
                <c:pt idx="81">
                  <c:v>68.099999999999994</c:v>
                </c:pt>
                <c:pt idx="82">
                  <c:v>68.2</c:v>
                </c:pt>
                <c:pt idx="83">
                  <c:v>68.3</c:v>
                </c:pt>
                <c:pt idx="84">
                  <c:v>68.400000000000006</c:v>
                </c:pt>
                <c:pt idx="85">
                  <c:v>68.5</c:v>
                </c:pt>
                <c:pt idx="86">
                  <c:v>68.599999999999994</c:v>
                </c:pt>
                <c:pt idx="87">
                  <c:v>68.7</c:v>
                </c:pt>
                <c:pt idx="88">
                  <c:v>68.8</c:v>
                </c:pt>
                <c:pt idx="89">
                  <c:v>68.900000000000006</c:v>
                </c:pt>
                <c:pt idx="90">
                  <c:v>69</c:v>
                </c:pt>
                <c:pt idx="91">
                  <c:v>69.099999999999994</c:v>
                </c:pt>
                <c:pt idx="92">
                  <c:v>69.2</c:v>
                </c:pt>
                <c:pt idx="93">
                  <c:v>69.3</c:v>
                </c:pt>
                <c:pt idx="94">
                  <c:v>69.400000000000006</c:v>
                </c:pt>
                <c:pt idx="95">
                  <c:v>69.5</c:v>
                </c:pt>
                <c:pt idx="96">
                  <c:v>69.599999999999994</c:v>
                </c:pt>
                <c:pt idx="97">
                  <c:v>69.7</c:v>
                </c:pt>
                <c:pt idx="98">
                  <c:v>69.8</c:v>
                </c:pt>
                <c:pt idx="99">
                  <c:v>69.900000000000006</c:v>
                </c:pt>
                <c:pt idx="100">
                  <c:v>70</c:v>
                </c:pt>
                <c:pt idx="101">
                  <c:v>70.099999999999994</c:v>
                </c:pt>
                <c:pt idx="102">
                  <c:v>70.2</c:v>
                </c:pt>
                <c:pt idx="103">
                  <c:v>70.3</c:v>
                </c:pt>
                <c:pt idx="104">
                  <c:v>70.400000000000006</c:v>
                </c:pt>
                <c:pt idx="105">
                  <c:v>70.5</c:v>
                </c:pt>
                <c:pt idx="106">
                  <c:v>70.599999999999994</c:v>
                </c:pt>
                <c:pt idx="107">
                  <c:v>70.7</c:v>
                </c:pt>
                <c:pt idx="108">
                  <c:v>70.8</c:v>
                </c:pt>
                <c:pt idx="109">
                  <c:v>70.900000000000006</c:v>
                </c:pt>
                <c:pt idx="110">
                  <c:v>71</c:v>
                </c:pt>
                <c:pt idx="111">
                  <c:v>71.099999999999994</c:v>
                </c:pt>
                <c:pt idx="112">
                  <c:v>71.2</c:v>
                </c:pt>
                <c:pt idx="113">
                  <c:v>71.3</c:v>
                </c:pt>
                <c:pt idx="114">
                  <c:v>71.400000000000006</c:v>
                </c:pt>
                <c:pt idx="115">
                  <c:v>71.5</c:v>
                </c:pt>
                <c:pt idx="116">
                  <c:v>71.599999999999994</c:v>
                </c:pt>
                <c:pt idx="117">
                  <c:v>71.7</c:v>
                </c:pt>
                <c:pt idx="118">
                  <c:v>71.8</c:v>
                </c:pt>
                <c:pt idx="119">
                  <c:v>71.900000000000006</c:v>
                </c:pt>
                <c:pt idx="120">
                  <c:v>72</c:v>
                </c:pt>
                <c:pt idx="121">
                  <c:v>72.099999999999994</c:v>
                </c:pt>
                <c:pt idx="122">
                  <c:v>72.2</c:v>
                </c:pt>
                <c:pt idx="123">
                  <c:v>72.3</c:v>
                </c:pt>
                <c:pt idx="124">
                  <c:v>72.400000000000006</c:v>
                </c:pt>
                <c:pt idx="125">
                  <c:v>72.5</c:v>
                </c:pt>
                <c:pt idx="126">
                  <c:v>72.599999999999994</c:v>
                </c:pt>
                <c:pt idx="127">
                  <c:v>72.7</c:v>
                </c:pt>
                <c:pt idx="128">
                  <c:v>72.8</c:v>
                </c:pt>
                <c:pt idx="129">
                  <c:v>72.900000000000006</c:v>
                </c:pt>
                <c:pt idx="130">
                  <c:v>73</c:v>
                </c:pt>
                <c:pt idx="131">
                  <c:v>73.099999999999994</c:v>
                </c:pt>
                <c:pt idx="132">
                  <c:v>73.2</c:v>
                </c:pt>
                <c:pt idx="133">
                  <c:v>73.3</c:v>
                </c:pt>
                <c:pt idx="134">
                  <c:v>73.400000000000006</c:v>
                </c:pt>
                <c:pt idx="135">
                  <c:v>73.5</c:v>
                </c:pt>
                <c:pt idx="136">
                  <c:v>73.599999999999994</c:v>
                </c:pt>
                <c:pt idx="137">
                  <c:v>73.7</c:v>
                </c:pt>
                <c:pt idx="138">
                  <c:v>73.8</c:v>
                </c:pt>
                <c:pt idx="139">
                  <c:v>73.900000000000006</c:v>
                </c:pt>
                <c:pt idx="140">
                  <c:v>74</c:v>
                </c:pt>
                <c:pt idx="141">
                  <c:v>74.099999999999994</c:v>
                </c:pt>
                <c:pt idx="142">
                  <c:v>74.2</c:v>
                </c:pt>
                <c:pt idx="143">
                  <c:v>74.3</c:v>
                </c:pt>
                <c:pt idx="144">
                  <c:v>74.400000000000006</c:v>
                </c:pt>
                <c:pt idx="145">
                  <c:v>74.5</c:v>
                </c:pt>
                <c:pt idx="146">
                  <c:v>74.599999999999994</c:v>
                </c:pt>
                <c:pt idx="147">
                  <c:v>74.7</c:v>
                </c:pt>
                <c:pt idx="148">
                  <c:v>74.8</c:v>
                </c:pt>
                <c:pt idx="149">
                  <c:v>74.900000000000006</c:v>
                </c:pt>
                <c:pt idx="150">
                  <c:v>75</c:v>
                </c:pt>
                <c:pt idx="151">
                  <c:v>75.099999999999994</c:v>
                </c:pt>
                <c:pt idx="152">
                  <c:v>75.2</c:v>
                </c:pt>
                <c:pt idx="153">
                  <c:v>75.3</c:v>
                </c:pt>
                <c:pt idx="154">
                  <c:v>75.400000000000006</c:v>
                </c:pt>
                <c:pt idx="155">
                  <c:v>75.5</c:v>
                </c:pt>
                <c:pt idx="156">
                  <c:v>75.599999999999994</c:v>
                </c:pt>
                <c:pt idx="157">
                  <c:v>75.7</c:v>
                </c:pt>
                <c:pt idx="158">
                  <c:v>75.8</c:v>
                </c:pt>
                <c:pt idx="159">
                  <c:v>75.900000000000006</c:v>
                </c:pt>
                <c:pt idx="160">
                  <c:v>76</c:v>
                </c:pt>
                <c:pt idx="161">
                  <c:v>76.099999999999994</c:v>
                </c:pt>
                <c:pt idx="162">
                  <c:v>76.2</c:v>
                </c:pt>
                <c:pt idx="163">
                  <c:v>76.3</c:v>
                </c:pt>
                <c:pt idx="164">
                  <c:v>76.400000000000006</c:v>
                </c:pt>
                <c:pt idx="165">
                  <c:v>76.5</c:v>
                </c:pt>
                <c:pt idx="166">
                  <c:v>76.599999999999994</c:v>
                </c:pt>
                <c:pt idx="167">
                  <c:v>76.7</c:v>
                </c:pt>
                <c:pt idx="168">
                  <c:v>76.8</c:v>
                </c:pt>
                <c:pt idx="169">
                  <c:v>76.900000000000006</c:v>
                </c:pt>
                <c:pt idx="170">
                  <c:v>77</c:v>
                </c:pt>
                <c:pt idx="171">
                  <c:v>77.099999999999994</c:v>
                </c:pt>
                <c:pt idx="172">
                  <c:v>77.2</c:v>
                </c:pt>
                <c:pt idx="173">
                  <c:v>77.3</c:v>
                </c:pt>
                <c:pt idx="174">
                  <c:v>77.400000000000006</c:v>
                </c:pt>
                <c:pt idx="175">
                  <c:v>77.5</c:v>
                </c:pt>
                <c:pt idx="176">
                  <c:v>77.599999999999994</c:v>
                </c:pt>
                <c:pt idx="177">
                  <c:v>77.7</c:v>
                </c:pt>
                <c:pt idx="178">
                  <c:v>77.8</c:v>
                </c:pt>
                <c:pt idx="179">
                  <c:v>77.900000000000006</c:v>
                </c:pt>
                <c:pt idx="180">
                  <c:v>78</c:v>
                </c:pt>
                <c:pt idx="181">
                  <c:v>78.099999999999994</c:v>
                </c:pt>
                <c:pt idx="182">
                  <c:v>78.2</c:v>
                </c:pt>
                <c:pt idx="183">
                  <c:v>78.3</c:v>
                </c:pt>
                <c:pt idx="184">
                  <c:v>78.400000000000006</c:v>
                </c:pt>
                <c:pt idx="185">
                  <c:v>78.5</c:v>
                </c:pt>
                <c:pt idx="186">
                  <c:v>78.599999999999994</c:v>
                </c:pt>
                <c:pt idx="187">
                  <c:v>78.7</c:v>
                </c:pt>
                <c:pt idx="188">
                  <c:v>78.8</c:v>
                </c:pt>
                <c:pt idx="189">
                  <c:v>78.900000000000006</c:v>
                </c:pt>
                <c:pt idx="190">
                  <c:v>79</c:v>
                </c:pt>
                <c:pt idx="191">
                  <c:v>79.099999999999994</c:v>
                </c:pt>
                <c:pt idx="192">
                  <c:v>79.2</c:v>
                </c:pt>
                <c:pt idx="193">
                  <c:v>79.3</c:v>
                </c:pt>
                <c:pt idx="194">
                  <c:v>79.400000000000006</c:v>
                </c:pt>
                <c:pt idx="195">
                  <c:v>79.5</c:v>
                </c:pt>
                <c:pt idx="196">
                  <c:v>79.599999999999994</c:v>
                </c:pt>
                <c:pt idx="197">
                  <c:v>79.7</c:v>
                </c:pt>
                <c:pt idx="198">
                  <c:v>79.8</c:v>
                </c:pt>
                <c:pt idx="199">
                  <c:v>79.900000000000006</c:v>
                </c:pt>
                <c:pt idx="200">
                  <c:v>80</c:v>
                </c:pt>
                <c:pt idx="201">
                  <c:v>80.099999999999994</c:v>
                </c:pt>
                <c:pt idx="202">
                  <c:v>80.2</c:v>
                </c:pt>
                <c:pt idx="203">
                  <c:v>80.3</c:v>
                </c:pt>
                <c:pt idx="204">
                  <c:v>80.400000000000006</c:v>
                </c:pt>
                <c:pt idx="205">
                  <c:v>80.5</c:v>
                </c:pt>
                <c:pt idx="206">
                  <c:v>80.599999999999994</c:v>
                </c:pt>
                <c:pt idx="207">
                  <c:v>80.7</c:v>
                </c:pt>
                <c:pt idx="208">
                  <c:v>80.8</c:v>
                </c:pt>
                <c:pt idx="209">
                  <c:v>80.900000000000006</c:v>
                </c:pt>
                <c:pt idx="210">
                  <c:v>81</c:v>
                </c:pt>
                <c:pt idx="211">
                  <c:v>81.099999999999994</c:v>
                </c:pt>
                <c:pt idx="212">
                  <c:v>81.2</c:v>
                </c:pt>
                <c:pt idx="213">
                  <c:v>81.3</c:v>
                </c:pt>
                <c:pt idx="214">
                  <c:v>81.400000000000006</c:v>
                </c:pt>
                <c:pt idx="215">
                  <c:v>81.5</c:v>
                </c:pt>
                <c:pt idx="216">
                  <c:v>81.599999999999994</c:v>
                </c:pt>
                <c:pt idx="217">
                  <c:v>81.7</c:v>
                </c:pt>
                <c:pt idx="218">
                  <c:v>81.8</c:v>
                </c:pt>
                <c:pt idx="219">
                  <c:v>81.900000000000006</c:v>
                </c:pt>
                <c:pt idx="220">
                  <c:v>82</c:v>
                </c:pt>
                <c:pt idx="221">
                  <c:v>82.1</c:v>
                </c:pt>
                <c:pt idx="222">
                  <c:v>82.2</c:v>
                </c:pt>
                <c:pt idx="223">
                  <c:v>82.3</c:v>
                </c:pt>
                <c:pt idx="224">
                  <c:v>82.4</c:v>
                </c:pt>
                <c:pt idx="225">
                  <c:v>82.5</c:v>
                </c:pt>
                <c:pt idx="226">
                  <c:v>82.6</c:v>
                </c:pt>
                <c:pt idx="227">
                  <c:v>82.7</c:v>
                </c:pt>
                <c:pt idx="228">
                  <c:v>82.8</c:v>
                </c:pt>
                <c:pt idx="229">
                  <c:v>82.9</c:v>
                </c:pt>
                <c:pt idx="230">
                  <c:v>83</c:v>
                </c:pt>
                <c:pt idx="231">
                  <c:v>83.1</c:v>
                </c:pt>
                <c:pt idx="232">
                  <c:v>83.2</c:v>
                </c:pt>
                <c:pt idx="233">
                  <c:v>83.3</c:v>
                </c:pt>
                <c:pt idx="234">
                  <c:v>83.4</c:v>
                </c:pt>
                <c:pt idx="235">
                  <c:v>83.5</c:v>
                </c:pt>
                <c:pt idx="236">
                  <c:v>83.6</c:v>
                </c:pt>
                <c:pt idx="237">
                  <c:v>83.7</c:v>
                </c:pt>
                <c:pt idx="238">
                  <c:v>83.8</c:v>
                </c:pt>
                <c:pt idx="239">
                  <c:v>83.9</c:v>
                </c:pt>
                <c:pt idx="240">
                  <c:v>84</c:v>
                </c:pt>
                <c:pt idx="241">
                  <c:v>84.1</c:v>
                </c:pt>
                <c:pt idx="242">
                  <c:v>84.2</c:v>
                </c:pt>
                <c:pt idx="243">
                  <c:v>84.3</c:v>
                </c:pt>
                <c:pt idx="244">
                  <c:v>84.4</c:v>
                </c:pt>
                <c:pt idx="245">
                  <c:v>84.5</c:v>
                </c:pt>
                <c:pt idx="246">
                  <c:v>84.6</c:v>
                </c:pt>
                <c:pt idx="247">
                  <c:v>84.7</c:v>
                </c:pt>
                <c:pt idx="248">
                  <c:v>84.8</c:v>
                </c:pt>
                <c:pt idx="249">
                  <c:v>84.9</c:v>
                </c:pt>
                <c:pt idx="250">
                  <c:v>85</c:v>
                </c:pt>
                <c:pt idx="251">
                  <c:v>85.1</c:v>
                </c:pt>
                <c:pt idx="252">
                  <c:v>85.2</c:v>
                </c:pt>
                <c:pt idx="253">
                  <c:v>85.3</c:v>
                </c:pt>
                <c:pt idx="254">
                  <c:v>85.4</c:v>
                </c:pt>
                <c:pt idx="255">
                  <c:v>85.5</c:v>
                </c:pt>
                <c:pt idx="256">
                  <c:v>85.6</c:v>
                </c:pt>
                <c:pt idx="257">
                  <c:v>85.7</c:v>
                </c:pt>
                <c:pt idx="258">
                  <c:v>85.8</c:v>
                </c:pt>
                <c:pt idx="259">
                  <c:v>85.9</c:v>
                </c:pt>
                <c:pt idx="260">
                  <c:v>86</c:v>
                </c:pt>
                <c:pt idx="261">
                  <c:v>86.1</c:v>
                </c:pt>
                <c:pt idx="262">
                  <c:v>86.2</c:v>
                </c:pt>
                <c:pt idx="263">
                  <c:v>86.3</c:v>
                </c:pt>
                <c:pt idx="264">
                  <c:v>86.4</c:v>
                </c:pt>
                <c:pt idx="265">
                  <c:v>86.5</c:v>
                </c:pt>
                <c:pt idx="266">
                  <c:v>86.6</c:v>
                </c:pt>
                <c:pt idx="267">
                  <c:v>86.7</c:v>
                </c:pt>
                <c:pt idx="268">
                  <c:v>86.8</c:v>
                </c:pt>
                <c:pt idx="269">
                  <c:v>86.9</c:v>
                </c:pt>
                <c:pt idx="270">
                  <c:v>87</c:v>
                </c:pt>
                <c:pt idx="271">
                  <c:v>87.1</c:v>
                </c:pt>
                <c:pt idx="272">
                  <c:v>87.2</c:v>
                </c:pt>
                <c:pt idx="273">
                  <c:v>87.3</c:v>
                </c:pt>
                <c:pt idx="274">
                  <c:v>87.4</c:v>
                </c:pt>
                <c:pt idx="275">
                  <c:v>87.5</c:v>
                </c:pt>
                <c:pt idx="276">
                  <c:v>87.6</c:v>
                </c:pt>
                <c:pt idx="277">
                  <c:v>87.7</c:v>
                </c:pt>
                <c:pt idx="278">
                  <c:v>87.8</c:v>
                </c:pt>
                <c:pt idx="279">
                  <c:v>87.9</c:v>
                </c:pt>
                <c:pt idx="280">
                  <c:v>88</c:v>
                </c:pt>
                <c:pt idx="281">
                  <c:v>88.1</c:v>
                </c:pt>
                <c:pt idx="282">
                  <c:v>88.2</c:v>
                </c:pt>
                <c:pt idx="283">
                  <c:v>88.3</c:v>
                </c:pt>
                <c:pt idx="284">
                  <c:v>88.4</c:v>
                </c:pt>
                <c:pt idx="285">
                  <c:v>88.5</c:v>
                </c:pt>
                <c:pt idx="286">
                  <c:v>88.6</c:v>
                </c:pt>
                <c:pt idx="287">
                  <c:v>88.7</c:v>
                </c:pt>
                <c:pt idx="288">
                  <c:v>88.8</c:v>
                </c:pt>
                <c:pt idx="289">
                  <c:v>88.9</c:v>
                </c:pt>
                <c:pt idx="290">
                  <c:v>89</c:v>
                </c:pt>
                <c:pt idx="291">
                  <c:v>89.1</c:v>
                </c:pt>
                <c:pt idx="292">
                  <c:v>89.2</c:v>
                </c:pt>
                <c:pt idx="293">
                  <c:v>89.3</c:v>
                </c:pt>
                <c:pt idx="294">
                  <c:v>89.4</c:v>
                </c:pt>
                <c:pt idx="295">
                  <c:v>89.5</c:v>
                </c:pt>
                <c:pt idx="296">
                  <c:v>89.6</c:v>
                </c:pt>
                <c:pt idx="297">
                  <c:v>89.7</c:v>
                </c:pt>
                <c:pt idx="298">
                  <c:v>89.8</c:v>
                </c:pt>
                <c:pt idx="299">
                  <c:v>89.9</c:v>
                </c:pt>
                <c:pt idx="300">
                  <c:v>90</c:v>
                </c:pt>
                <c:pt idx="301">
                  <c:v>90.1</c:v>
                </c:pt>
                <c:pt idx="302">
                  <c:v>90.2</c:v>
                </c:pt>
                <c:pt idx="303">
                  <c:v>90.3</c:v>
                </c:pt>
                <c:pt idx="304">
                  <c:v>90.4</c:v>
                </c:pt>
                <c:pt idx="305">
                  <c:v>90.5</c:v>
                </c:pt>
                <c:pt idx="306">
                  <c:v>90.6</c:v>
                </c:pt>
                <c:pt idx="307">
                  <c:v>90.7</c:v>
                </c:pt>
                <c:pt idx="308">
                  <c:v>90.8</c:v>
                </c:pt>
                <c:pt idx="309">
                  <c:v>90.9</c:v>
                </c:pt>
                <c:pt idx="310">
                  <c:v>91</c:v>
                </c:pt>
                <c:pt idx="311">
                  <c:v>91.1</c:v>
                </c:pt>
                <c:pt idx="312">
                  <c:v>91.2</c:v>
                </c:pt>
                <c:pt idx="313">
                  <c:v>91.3</c:v>
                </c:pt>
                <c:pt idx="314">
                  <c:v>91.4</c:v>
                </c:pt>
                <c:pt idx="315">
                  <c:v>91.5</c:v>
                </c:pt>
                <c:pt idx="316">
                  <c:v>91.6</c:v>
                </c:pt>
                <c:pt idx="317">
                  <c:v>91.7</c:v>
                </c:pt>
                <c:pt idx="318">
                  <c:v>91.8</c:v>
                </c:pt>
                <c:pt idx="319">
                  <c:v>91.9</c:v>
                </c:pt>
                <c:pt idx="320">
                  <c:v>92</c:v>
                </c:pt>
                <c:pt idx="321">
                  <c:v>92.1</c:v>
                </c:pt>
                <c:pt idx="322">
                  <c:v>92.2</c:v>
                </c:pt>
                <c:pt idx="323">
                  <c:v>92.3</c:v>
                </c:pt>
                <c:pt idx="324">
                  <c:v>92.4</c:v>
                </c:pt>
                <c:pt idx="325">
                  <c:v>92.5</c:v>
                </c:pt>
                <c:pt idx="326">
                  <c:v>92.6</c:v>
                </c:pt>
                <c:pt idx="327">
                  <c:v>92.7</c:v>
                </c:pt>
                <c:pt idx="328">
                  <c:v>92.8</c:v>
                </c:pt>
                <c:pt idx="329">
                  <c:v>92.9</c:v>
                </c:pt>
                <c:pt idx="330">
                  <c:v>93</c:v>
                </c:pt>
                <c:pt idx="331">
                  <c:v>93.1</c:v>
                </c:pt>
                <c:pt idx="332">
                  <c:v>93.2</c:v>
                </c:pt>
                <c:pt idx="333">
                  <c:v>93.3</c:v>
                </c:pt>
                <c:pt idx="334">
                  <c:v>93.4</c:v>
                </c:pt>
                <c:pt idx="335">
                  <c:v>93.5</c:v>
                </c:pt>
                <c:pt idx="336">
                  <c:v>93.6</c:v>
                </c:pt>
                <c:pt idx="337">
                  <c:v>93.7</c:v>
                </c:pt>
                <c:pt idx="338">
                  <c:v>93.8</c:v>
                </c:pt>
                <c:pt idx="339">
                  <c:v>93.9</c:v>
                </c:pt>
                <c:pt idx="340">
                  <c:v>94</c:v>
                </c:pt>
                <c:pt idx="341">
                  <c:v>94.1</c:v>
                </c:pt>
                <c:pt idx="342">
                  <c:v>94.2</c:v>
                </c:pt>
                <c:pt idx="343">
                  <c:v>94.3</c:v>
                </c:pt>
                <c:pt idx="344">
                  <c:v>94.4</c:v>
                </c:pt>
                <c:pt idx="345">
                  <c:v>94.5</c:v>
                </c:pt>
                <c:pt idx="346">
                  <c:v>94.6</c:v>
                </c:pt>
                <c:pt idx="347">
                  <c:v>94.7</c:v>
                </c:pt>
                <c:pt idx="348">
                  <c:v>94.8</c:v>
                </c:pt>
              </c:numCache>
            </c:numRef>
          </c:xVal>
          <c:yVal>
            <c:numRef>
              <c:f>'501'!$C$2:$C$350</c:f>
              <c:numCache>
                <c:formatCode>General</c:formatCode>
                <c:ptCount val="349"/>
                <c:pt idx="0">
                  <c:v>22.5</c:v>
                </c:pt>
                <c:pt idx="1">
                  <c:v>22.82</c:v>
                </c:pt>
                <c:pt idx="2">
                  <c:v>23.14</c:v>
                </c:pt>
                <c:pt idx="3">
                  <c:v>23.45</c:v>
                </c:pt>
                <c:pt idx="4">
                  <c:v>23.77</c:v>
                </c:pt>
                <c:pt idx="5">
                  <c:v>24.09</c:v>
                </c:pt>
                <c:pt idx="6">
                  <c:v>24.41</c:v>
                </c:pt>
                <c:pt idx="7">
                  <c:v>24.73</c:v>
                </c:pt>
                <c:pt idx="8">
                  <c:v>25.05</c:v>
                </c:pt>
                <c:pt idx="9">
                  <c:v>25.36</c:v>
                </c:pt>
                <c:pt idx="10">
                  <c:v>26.37</c:v>
                </c:pt>
                <c:pt idx="11">
                  <c:v>27.1</c:v>
                </c:pt>
                <c:pt idx="12">
                  <c:v>27.19</c:v>
                </c:pt>
                <c:pt idx="13">
                  <c:v>27.12</c:v>
                </c:pt>
                <c:pt idx="14">
                  <c:v>27.06</c:v>
                </c:pt>
                <c:pt idx="15">
                  <c:v>27.28</c:v>
                </c:pt>
                <c:pt idx="16">
                  <c:v>27.37</c:v>
                </c:pt>
                <c:pt idx="17">
                  <c:v>27.32</c:v>
                </c:pt>
                <c:pt idx="18">
                  <c:v>28.02</c:v>
                </c:pt>
                <c:pt idx="19">
                  <c:v>28.44</c:v>
                </c:pt>
                <c:pt idx="20">
                  <c:v>29.21</c:v>
                </c:pt>
                <c:pt idx="21">
                  <c:v>29.9</c:v>
                </c:pt>
                <c:pt idx="22">
                  <c:v>30.2</c:v>
                </c:pt>
                <c:pt idx="23">
                  <c:v>30.45</c:v>
                </c:pt>
                <c:pt idx="24">
                  <c:v>30.27</c:v>
                </c:pt>
                <c:pt idx="25">
                  <c:v>30.14</c:v>
                </c:pt>
                <c:pt idx="26">
                  <c:v>29.69</c:v>
                </c:pt>
                <c:pt idx="27">
                  <c:v>29.16</c:v>
                </c:pt>
                <c:pt idx="28">
                  <c:v>28.74</c:v>
                </c:pt>
                <c:pt idx="29">
                  <c:v>27.86</c:v>
                </c:pt>
                <c:pt idx="30">
                  <c:v>26.45</c:v>
                </c:pt>
                <c:pt idx="31">
                  <c:v>25.8</c:v>
                </c:pt>
                <c:pt idx="32">
                  <c:v>25.41</c:v>
                </c:pt>
                <c:pt idx="33">
                  <c:v>24.99</c:v>
                </c:pt>
                <c:pt idx="34">
                  <c:v>24.68</c:v>
                </c:pt>
                <c:pt idx="35">
                  <c:v>24.6</c:v>
                </c:pt>
                <c:pt idx="36">
                  <c:v>24.48</c:v>
                </c:pt>
                <c:pt idx="37">
                  <c:v>24.39</c:v>
                </c:pt>
                <c:pt idx="38">
                  <c:v>24.73</c:v>
                </c:pt>
                <c:pt idx="39">
                  <c:v>24.36</c:v>
                </c:pt>
                <c:pt idx="40">
                  <c:v>24.41</c:v>
                </c:pt>
                <c:pt idx="41">
                  <c:v>24.73</c:v>
                </c:pt>
                <c:pt idx="42">
                  <c:v>24.48</c:v>
                </c:pt>
                <c:pt idx="43">
                  <c:v>23.96</c:v>
                </c:pt>
                <c:pt idx="44">
                  <c:v>23.3</c:v>
                </c:pt>
                <c:pt idx="45">
                  <c:v>22.74</c:v>
                </c:pt>
                <c:pt idx="46">
                  <c:v>22.09</c:v>
                </c:pt>
                <c:pt idx="47">
                  <c:v>21.63</c:v>
                </c:pt>
                <c:pt idx="48">
                  <c:v>21.92</c:v>
                </c:pt>
                <c:pt idx="49">
                  <c:v>22.39</c:v>
                </c:pt>
                <c:pt idx="50">
                  <c:v>22.62</c:v>
                </c:pt>
                <c:pt idx="51">
                  <c:v>22.78</c:v>
                </c:pt>
                <c:pt idx="52">
                  <c:v>22.9</c:v>
                </c:pt>
                <c:pt idx="53">
                  <c:v>22.87</c:v>
                </c:pt>
                <c:pt idx="54">
                  <c:v>22.56</c:v>
                </c:pt>
                <c:pt idx="55">
                  <c:v>21.89</c:v>
                </c:pt>
                <c:pt idx="56">
                  <c:v>20.82</c:v>
                </c:pt>
                <c:pt idx="57">
                  <c:v>20.010000000000002</c:v>
                </c:pt>
                <c:pt idx="58">
                  <c:v>19.82</c:v>
                </c:pt>
                <c:pt idx="59">
                  <c:v>19.54</c:v>
                </c:pt>
                <c:pt idx="60">
                  <c:v>18.98</c:v>
                </c:pt>
                <c:pt idx="61">
                  <c:v>19.100000000000001</c:v>
                </c:pt>
                <c:pt idx="62">
                  <c:v>19.28</c:v>
                </c:pt>
                <c:pt idx="63">
                  <c:v>19.41</c:v>
                </c:pt>
                <c:pt idx="64">
                  <c:v>20.13</c:v>
                </c:pt>
                <c:pt idx="65">
                  <c:v>20.97</c:v>
                </c:pt>
                <c:pt idx="66">
                  <c:v>21.07</c:v>
                </c:pt>
                <c:pt idx="67">
                  <c:v>20.83</c:v>
                </c:pt>
                <c:pt idx="68">
                  <c:v>21</c:v>
                </c:pt>
                <c:pt idx="69">
                  <c:v>20.71</c:v>
                </c:pt>
                <c:pt idx="70">
                  <c:v>20.07</c:v>
                </c:pt>
                <c:pt idx="71">
                  <c:v>19.23</c:v>
                </c:pt>
                <c:pt idx="72">
                  <c:v>18.760000000000002</c:v>
                </c:pt>
                <c:pt idx="73">
                  <c:v>18.600000000000001</c:v>
                </c:pt>
                <c:pt idx="74">
                  <c:v>18.27</c:v>
                </c:pt>
                <c:pt idx="75">
                  <c:v>18.04</c:v>
                </c:pt>
                <c:pt idx="76">
                  <c:v>18.190000000000001</c:v>
                </c:pt>
                <c:pt idx="77">
                  <c:v>18.05</c:v>
                </c:pt>
                <c:pt idx="78">
                  <c:v>17.690000000000001</c:v>
                </c:pt>
                <c:pt idx="79">
                  <c:v>17.59</c:v>
                </c:pt>
                <c:pt idx="80">
                  <c:v>17.78</c:v>
                </c:pt>
                <c:pt idx="81">
                  <c:v>18.18</c:v>
                </c:pt>
                <c:pt idx="82">
                  <c:v>18.09</c:v>
                </c:pt>
                <c:pt idx="83">
                  <c:v>17.489999999999998</c:v>
                </c:pt>
                <c:pt idx="84">
                  <c:v>16.84</c:v>
                </c:pt>
                <c:pt idx="85">
                  <c:v>17.05</c:v>
                </c:pt>
                <c:pt idx="86">
                  <c:v>16.98</c:v>
                </c:pt>
                <c:pt idx="87">
                  <c:v>16.36</c:v>
                </c:pt>
                <c:pt idx="88">
                  <c:v>16.399999999999999</c:v>
                </c:pt>
                <c:pt idx="89">
                  <c:v>16.93</c:v>
                </c:pt>
                <c:pt idx="90">
                  <c:v>17.45</c:v>
                </c:pt>
                <c:pt idx="91">
                  <c:v>17.59</c:v>
                </c:pt>
                <c:pt idx="92">
                  <c:v>17.59</c:v>
                </c:pt>
                <c:pt idx="93">
                  <c:v>17.97</c:v>
                </c:pt>
                <c:pt idx="94">
                  <c:v>18.309999999999999</c:v>
                </c:pt>
                <c:pt idx="95">
                  <c:v>17.899999999999999</c:v>
                </c:pt>
                <c:pt idx="96">
                  <c:v>17.940000000000001</c:v>
                </c:pt>
                <c:pt idx="97">
                  <c:v>18.12</c:v>
                </c:pt>
                <c:pt idx="98">
                  <c:v>17.68</c:v>
                </c:pt>
                <c:pt idx="99">
                  <c:v>16.97</c:v>
                </c:pt>
                <c:pt idx="100">
                  <c:v>16.38</c:v>
                </c:pt>
                <c:pt idx="101">
                  <c:v>16.11</c:v>
                </c:pt>
                <c:pt idx="102">
                  <c:v>15.93</c:v>
                </c:pt>
                <c:pt idx="103">
                  <c:v>15.82</c:v>
                </c:pt>
                <c:pt idx="104">
                  <c:v>15.69</c:v>
                </c:pt>
                <c:pt idx="105">
                  <c:v>15.93</c:v>
                </c:pt>
                <c:pt idx="106">
                  <c:v>17.02</c:v>
                </c:pt>
                <c:pt idx="107">
                  <c:v>17.670000000000002</c:v>
                </c:pt>
                <c:pt idx="108">
                  <c:v>17.61</c:v>
                </c:pt>
                <c:pt idx="109">
                  <c:v>18</c:v>
                </c:pt>
                <c:pt idx="110">
                  <c:v>18.63</c:v>
                </c:pt>
                <c:pt idx="111">
                  <c:v>18.75</c:v>
                </c:pt>
                <c:pt idx="112">
                  <c:v>18.43</c:v>
                </c:pt>
                <c:pt idx="113">
                  <c:v>18.690000000000001</c:v>
                </c:pt>
                <c:pt idx="114">
                  <c:v>19.059999999999999</c:v>
                </c:pt>
                <c:pt idx="115">
                  <c:v>19.2</c:v>
                </c:pt>
                <c:pt idx="116">
                  <c:v>19.68</c:v>
                </c:pt>
                <c:pt idx="117">
                  <c:v>20.68</c:v>
                </c:pt>
                <c:pt idx="118">
                  <c:v>21.68</c:v>
                </c:pt>
                <c:pt idx="119">
                  <c:v>22.56</c:v>
                </c:pt>
                <c:pt idx="120">
                  <c:v>23.39</c:v>
                </c:pt>
                <c:pt idx="121">
                  <c:v>24.46</c:v>
                </c:pt>
                <c:pt idx="122">
                  <c:v>25.54</c:v>
                </c:pt>
                <c:pt idx="123">
                  <c:v>26.1</c:v>
                </c:pt>
                <c:pt idx="124">
                  <c:v>26.8</c:v>
                </c:pt>
                <c:pt idx="125">
                  <c:v>26.82</c:v>
                </c:pt>
                <c:pt idx="126">
                  <c:v>26.59</c:v>
                </c:pt>
                <c:pt idx="127">
                  <c:v>26.54</c:v>
                </c:pt>
                <c:pt idx="128">
                  <c:v>26.45</c:v>
                </c:pt>
                <c:pt idx="129">
                  <c:v>26.46</c:v>
                </c:pt>
                <c:pt idx="130">
                  <c:v>26.41</c:v>
                </c:pt>
                <c:pt idx="131">
                  <c:v>26.76</c:v>
                </c:pt>
                <c:pt idx="132">
                  <c:v>27.07</c:v>
                </c:pt>
                <c:pt idx="133">
                  <c:v>27.18</c:v>
                </c:pt>
                <c:pt idx="134">
                  <c:v>27.29</c:v>
                </c:pt>
                <c:pt idx="135">
                  <c:v>27.18</c:v>
                </c:pt>
                <c:pt idx="136">
                  <c:v>26.21</c:v>
                </c:pt>
                <c:pt idx="137">
                  <c:v>25.33</c:v>
                </c:pt>
                <c:pt idx="138">
                  <c:v>24.61</c:v>
                </c:pt>
                <c:pt idx="139">
                  <c:v>23.87</c:v>
                </c:pt>
                <c:pt idx="140">
                  <c:v>23.35</c:v>
                </c:pt>
                <c:pt idx="141">
                  <c:v>22.78</c:v>
                </c:pt>
                <c:pt idx="142">
                  <c:v>22.67</c:v>
                </c:pt>
                <c:pt idx="143">
                  <c:v>22.4</c:v>
                </c:pt>
                <c:pt idx="144">
                  <c:v>21.94</c:v>
                </c:pt>
                <c:pt idx="145">
                  <c:v>21.66</c:v>
                </c:pt>
                <c:pt idx="146">
                  <c:v>21.78</c:v>
                </c:pt>
                <c:pt idx="147">
                  <c:v>21.91</c:v>
                </c:pt>
                <c:pt idx="148">
                  <c:v>21.88</c:v>
                </c:pt>
                <c:pt idx="149">
                  <c:v>21.99</c:v>
                </c:pt>
                <c:pt idx="150">
                  <c:v>21.45</c:v>
                </c:pt>
                <c:pt idx="151">
                  <c:v>21.11</c:v>
                </c:pt>
                <c:pt idx="152">
                  <c:v>21.34</c:v>
                </c:pt>
                <c:pt idx="153">
                  <c:v>21.04</c:v>
                </c:pt>
                <c:pt idx="154">
                  <c:v>20.65</c:v>
                </c:pt>
                <c:pt idx="155">
                  <c:v>20.94</c:v>
                </c:pt>
                <c:pt idx="156">
                  <c:v>20.96</c:v>
                </c:pt>
                <c:pt idx="157">
                  <c:v>20.68</c:v>
                </c:pt>
                <c:pt idx="158">
                  <c:v>20.41</c:v>
                </c:pt>
                <c:pt idx="159">
                  <c:v>19.89</c:v>
                </c:pt>
                <c:pt idx="160">
                  <c:v>19.600000000000001</c:v>
                </c:pt>
                <c:pt idx="161">
                  <c:v>18.670000000000002</c:v>
                </c:pt>
                <c:pt idx="162">
                  <c:v>17.45</c:v>
                </c:pt>
                <c:pt idx="163">
                  <c:v>17.2</c:v>
                </c:pt>
                <c:pt idx="164">
                  <c:v>16.63</c:v>
                </c:pt>
                <c:pt idx="165">
                  <c:v>15.53</c:v>
                </c:pt>
                <c:pt idx="166">
                  <c:v>14.7</c:v>
                </c:pt>
                <c:pt idx="167">
                  <c:v>13.68</c:v>
                </c:pt>
                <c:pt idx="168">
                  <c:v>12.87</c:v>
                </c:pt>
                <c:pt idx="169">
                  <c:v>12.32</c:v>
                </c:pt>
                <c:pt idx="170">
                  <c:v>11.27</c:v>
                </c:pt>
                <c:pt idx="171">
                  <c:v>10.37</c:v>
                </c:pt>
                <c:pt idx="172">
                  <c:v>9.9600000000000009</c:v>
                </c:pt>
                <c:pt idx="173">
                  <c:v>9.4600000000000009</c:v>
                </c:pt>
                <c:pt idx="174">
                  <c:v>9.4499999999999993</c:v>
                </c:pt>
                <c:pt idx="175">
                  <c:v>9.8000000000000007</c:v>
                </c:pt>
                <c:pt idx="176">
                  <c:v>9.77</c:v>
                </c:pt>
                <c:pt idx="177">
                  <c:v>9.81</c:v>
                </c:pt>
                <c:pt idx="178">
                  <c:v>10.19</c:v>
                </c:pt>
                <c:pt idx="179">
                  <c:v>10.210000000000001</c:v>
                </c:pt>
                <c:pt idx="180">
                  <c:v>10.16</c:v>
                </c:pt>
                <c:pt idx="181">
                  <c:v>10.08</c:v>
                </c:pt>
                <c:pt idx="182">
                  <c:v>9.6</c:v>
                </c:pt>
                <c:pt idx="183">
                  <c:v>9.58</c:v>
                </c:pt>
                <c:pt idx="184">
                  <c:v>9.39</c:v>
                </c:pt>
                <c:pt idx="185">
                  <c:v>8.6999999999999993</c:v>
                </c:pt>
                <c:pt idx="186">
                  <c:v>8.5299999999999994</c:v>
                </c:pt>
                <c:pt idx="187">
                  <c:v>8.58</c:v>
                </c:pt>
                <c:pt idx="188">
                  <c:v>9.08</c:v>
                </c:pt>
                <c:pt idx="189">
                  <c:v>9.9</c:v>
                </c:pt>
                <c:pt idx="190">
                  <c:v>10.49</c:v>
                </c:pt>
                <c:pt idx="191">
                  <c:v>11.09</c:v>
                </c:pt>
                <c:pt idx="192">
                  <c:v>11.67</c:v>
                </c:pt>
                <c:pt idx="193">
                  <c:v>11.91</c:v>
                </c:pt>
                <c:pt idx="194">
                  <c:v>11.85</c:v>
                </c:pt>
                <c:pt idx="195">
                  <c:v>12.35</c:v>
                </c:pt>
                <c:pt idx="196">
                  <c:v>12.86</c:v>
                </c:pt>
                <c:pt idx="197">
                  <c:v>12.87</c:v>
                </c:pt>
                <c:pt idx="198">
                  <c:v>13.06</c:v>
                </c:pt>
                <c:pt idx="199">
                  <c:v>13.68</c:v>
                </c:pt>
                <c:pt idx="200">
                  <c:v>14.68</c:v>
                </c:pt>
                <c:pt idx="201">
                  <c:v>15.55</c:v>
                </c:pt>
                <c:pt idx="202">
                  <c:v>16.27</c:v>
                </c:pt>
                <c:pt idx="203">
                  <c:v>17.23</c:v>
                </c:pt>
                <c:pt idx="204">
                  <c:v>18.2</c:v>
                </c:pt>
                <c:pt idx="205">
                  <c:v>19.23</c:v>
                </c:pt>
                <c:pt idx="206">
                  <c:v>20.09</c:v>
                </c:pt>
                <c:pt idx="207">
                  <c:v>20.49</c:v>
                </c:pt>
                <c:pt idx="208">
                  <c:v>20.5</c:v>
                </c:pt>
                <c:pt idx="209">
                  <c:v>19.55</c:v>
                </c:pt>
                <c:pt idx="210">
                  <c:v>18.59</c:v>
                </c:pt>
                <c:pt idx="211">
                  <c:v>18.100000000000001</c:v>
                </c:pt>
                <c:pt idx="212">
                  <c:v>17.12</c:v>
                </c:pt>
                <c:pt idx="213">
                  <c:v>16.18</c:v>
                </c:pt>
                <c:pt idx="214">
                  <c:v>15.35</c:v>
                </c:pt>
                <c:pt idx="215">
                  <c:v>14.26</c:v>
                </c:pt>
                <c:pt idx="216">
                  <c:v>13.44</c:v>
                </c:pt>
                <c:pt idx="217">
                  <c:v>12.75</c:v>
                </c:pt>
                <c:pt idx="218">
                  <c:v>11.65</c:v>
                </c:pt>
                <c:pt idx="219">
                  <c:v>10.61</c:v>
                </c:pt>
                <c:pt idx="220">
                  <c:v>9.83</c:v>
                </c:pt>
                <c:pt idx="221">
                  <c:v>8.8699999999999992</c:v>
                </c:pt>
                <c:pt idx="222">
                  <c:v>7.85</c:v>
                </c:pt>
                <c:pt idx="223">
                  <c:v>6.99</c:v>
                </c:pt>
                <c:pt idx="224">
                  <c:v>5.94</c:v>
                </c:pt>
                <c:pt idx="225">
                  <c:v>4.8499999999999996</c:v>
                </c:pt>
                <c:pt idx="226">
                  <c:v>4.05</c:v>
                </c:pt>
                <c:pt idx="227">
                  <c:v>3.5</c:v>
                </c:pt>
                <c:pt idx="228">
                  <c:v>3.66</c:v>
                </c:pt>
                <c:pt idx="229">
                  <c:v>3.49</c:v>
                </c:pt>
                <c:pt idx="230">
                  <c:v>2.97</c:v>
                </c:pt>
                <c:pt idx="231">
                  <c:v>3.21</c:v>
                </c:pt>
                <c:pt idx="232">
                  <c:v>3.28</c:v>
                </c:pt>
                <c:pt idx="233">
                  <c:v>3.14</c:v>
                </c:pt>
                <c:pt idx="234">
                  <c:v>2.97</c:v>
                </c:pt>
                <c:pt idx="235">
                  <c:v>2.82</c:v>
                </c:pt>
                <c:pt idx="236">
                  <c:v>2.79</c:v>
                </c:pt>
                <c:pt idx="237">
                  <c:v>2.95</c:v>
                </c:pt>
                <c:pt idx="238">
                  <c:v>2.93</c:v>
                </c:pt>
                <c:pt idx="239">
                  <c:v>2.5299999999999998</c:v>
                </c:pt>
                <c:pt idx="240">
                  <c:v>2.46</c:v>
                </c:pt>
                <c:pt idx="241">
                  <c:v>2.2400000000000002</c:v>
                </c:pt>
                <c:pt idx="242">
                  <c:v>2.23</c:v>
                </c:pt>
                <c:pt idx="243">
                  <c:v>2.4700000000000002</c:v>
                </c:pt>
                <c:pt idx="244">
                  <c:v>2.46</c:v>
                </c:pt>
                <c:pt idx="245">
                  <c:v>2.4</c:v>
                </c:pt>
                <c:pt idx="246">
                  <c:v>2.14</c:v>
                </c:pt>
                <c:pt idx="247">
                  <c:v>1.91</c:v>
                </c:pt>
                <c:pt idx="248">
                  <c:v>2.0499999999999998</c:v>
                </c:pt>
                <c:pt idx="249">
                  <c:v>2.02</c:v>
                </c:pt>
                <c:pt idx="250">
                  <c:v>1.6</c:v>
                </c:pt>
                <c:pt idx="251">
                  <c:v>1.41</c:v>
                </c:pt>
                <c:pt idx="252">
                  <c:v>1.32</c:v>
                </c:pt>
                <c:pt idx="253">
                  <c:v>1.36</c:v>
                </c:pt>
                <c:pt idx="254">
                  <c:v>1.23</c:v>
                </c:pt>
                <c:pt idx="255">
                  <c:v>0.81</c:v>
                </c:pt>
                <c:pt idx="256">
                  <c:v>0.63</c:v>
                </c:pt>
                <c:pt idx="257">
                  <c:v>0.56000000000000005</c:v>
                </c:pt>
                <c:pt idx="258">
                  <c:v>0.48</c:v>
                </c:pt>
                <c:pt idx="259">
                  <c:v>0.39</c:v>
                </c:pt>
                <c:pt idx="260">
                  <c:v>0.49</c:v>
                </c:pt>
                <c:pt idx="261">
                  <c:v>0.47</c:v>
                </c:pt>
                <c:pt idx="262">
                  <c:v>0.1</c:v>
                </c:pt>
                <c:pt idx="263">
                  <c:v>-7.0000000000000007E-2</c:v>
                </c:pt>
                <c:pt idx="264">
                  <c:v>-0.05</c:v>
                </c:pt>
                <c:pt idx="265">
                  <c:v>-0.03</c:v>
                </c:pt>
                <c:pt idx="266">
                  <c:v>-0.01</c:v>
                </c:pt>
                <c:pt idx="267">
                  <c:v>7.0000000000000007E-2</c:v>
                </c:pt>
                <c:pt idx="268">
                  <c:v>0.08</c:v>
                </c:pt>
                <c:pt idx="269">
                  <c:v>0.17</c:v>
                </c:pt>
                <c:pt idx="270">
                  <c:v>0.01</c:v>
                </c:pt>
                <c:pt idx="271">
                  <c:v>7.0000000000000007E-2</c:v>
                </c:pt>
                <c:pt idx="272">
                  <c:v>0.63</c:v>
                </c:pt>
                <c:pt idx="273">
                  <c:v>0.98</c:v>
                </c:pt>
                <c:pt idx="274">
                  <c:v>1.07</c:v>
                </c:pt>
                <c:pt idx="275">
                  <c:v>1.1499999999999999</c:v>
                </c:pt>
                <c:pt idx="276">
                  <c:v>1.17</c:v>
                </c:pt>
                <c:pt idx="277">
                  <c:v>0.84</c:v>
                </c:pt>
                <c:pt idx="278">
                  <c:v>0.35</c:v>
                </c:pt>
                <c:pt idx="279">
                  <c:v>-7.0000000000000007E-2</c:v>
                </c:pt>
                <c:pt idx="280">
                  <c:v>-0.33</c:v>
                </c:pt>
                <c:pt idx="281">
                  <c:v>-0.41</c:v>
                </c:pt>
                <c:pt idx="282">
                  <c:v>-0.42</c:v>
                </c:pt>
                <c:pt idx="283">
                  <c:v>-0.51</c:v>
                </c:pt>
                <c:pt idx="284">
                  <c:v>-0.53</c:v>
                </c:pt>
                <c:pt idx="285">
                  <c:v>-0.51</c:v>
                </c:pt>
                <c:pt idx="286">
                  <c:v>-0.49</c:v>
                </c:pt>
                <c:pt idx="287">
                  <c:v>-0.63</c:v>
                </c:pt>
                <c:pt idx="288">
                  <c:v>-0.6</c:v>
                </c:pt>
                <c:pt idx="289">
                  <c:v>-0.12</c:v>
                </c:pt>
                <c:pt idx="290">
                  <c:v>0.09</c:v>
                </c:pt>
                <c:pt idx="291">
                  <c:v>-0.13</c:v>
                </c:pt>
                <c:pt idx="292">
                  <c:v>-0.28000000000000003</c:v>
                </c:pt>
                <c:pt idx="293">
                  <c:v>0.02</c:v>
                </c:pt>
                <c:pt idx="294">
                  <c:v>0.35</c:v>
                </c:pt>
                <c:pt idx="295">
                  <c:v>0.4</c:v>
                </c:pt>
                <c:pt idx="296">
                  <c:v>0.78</c:v>
                </c:pt>
                <c:pt idx="297">
                  <c:v>1.52</c:v>
                </c:pt>
                <c:pt idx="298">
                  <c:v>2.15</c:v>
                </c:pt>
                <c:pt idx="299">
                  <c:v>2.5299999999999998</c:v>
                </c:pt>
                <c:pt idx="300">
                  <c:v>2.68</c:v>
                </c:pt>
                <c:pt idx="301">
                  <c:v>2.72</c:v>
                </c:pt>
                <c:pt idx="302">
                  <c:v>2.75</c:v>
                </c:pt>
                <c:pt idx="303">
                  <c:v>2.74</c:v>
                </c:pt>
                <c:pt idx="304">
                  <c:v>2.71</c:v>
                </c:pt>
                <c:pt idx="305">
                  <c:v>2.6</c:v>
                </c:pt>
                <c:pt idx="306">
                  <c:v>2.71</c:v>
                </c:pt>
                <c:pt idx="307">
                  <c:v>2.66</c:v>
                </c:pt>
                <c:pt idx="308">
                  <c:v>2.4700000000000002</c:v>
                </c:pt>
                <c:pt idx="309">
                  <c:v>2.16</c:v>
                </c:pt>
                <c:pt idx="310">
                  <c:v>1.94</c:v>
                </c:pt>
                <c:pt idx="311">
                  <c:v>2.1</c:v>
                </c:pt>
                <c:pt idx="312">
                  <c:v>1.9</c:v>
                </c:pt>
                <c:pt idx="313">
                  <c:v>1.57</c:v>
                </c:pt>
                <c:pt idx="314">
                  <c:v>1.51</c:v>
                </c:pt>
                <c:pt idx="315">
                  <c:v>1.46</c:v>
                </c:pt>
                <c:pt idx="316">
                  <c:v>1.22</c:v>
                </c:pt>
                <c:pt idx="317">
                  <c:v>1.03</c:v>
                </c:pt>
                <c:pt idx="318">
                  <c:v>0.9</c:v>
                </c:pt>
                <c:pt idx="319">
                  <c:v>0.86</c:v>
                </c:pt>
                <c:pt idx="320">
                  <c:v>0.83</c:v>
                </c:pt>
                <c:pt idx="321">
                  <c:v>0.81</c:v>
                </c:pt>
                <c:pt idx="322">
                  <c:v>0.82</c:v>
                </c:pt>
                <c:pt idx="323">
                  <c:v>0.81</c:v>
                </c:pt>
                <c:pt idx="324">
                  <c:v>0.8</c:v>
                </c:pt>
                <c:pt idx="325">
                  <c:v>0.85</c:v>
                </c:pt>
                <c:pt idx="326">
                  <c:v>0.84</c:v>
                </c:pt>
                <c:pt idx="327">
                  <c:v>0.76</c:v>
                </c:pt>
                <c:pt idx="328">
                  <c:v>0.7</c:v>
                </c:pt>
                <c:pt idx="329">
                  <c:v>0.69</c:v>
                </c:pt>
                <c:pt idx="330">
                  <c:v>0.76</c:v>
                </c:pt>
                <c:pt idx="331">
                  <c:v>0.77</c:v>
                </c:pt>
                <c:pt idx="332">
                  <c:v>0.76</c:v>
                </c:pt>
                <c:pt idx="333">
                  <c:v>0.83</c:v>
                </c:pt>
                <c:pt idx="334">
                  <c:v>0.87</c:v>
                </c:pt>
                <c:pt idx="335">
                  <c:v>0.81</c:v>
                </c:pt>
                <c:pt idx="336">
                  <c:v>0.83</c:v>
                </c:pt>
                <c:pt idx="337">
                  <c:v>1.2</c:v>
                </c:pt>
                <c:pt idx="338">
                  <c:v>1.69</c:v>
                </c:pt>
                <c:pt idx="339">
                  <c:v>1.74</c:v>
                </c:pt>
                <c:pt idx="340">
                  <c:v>1.97</c:v>
                </c:pt>
                <c:pt idx="341">
                  <c:v>2.2000000000000002</c:v>
                </c:pt>
                <c:pt idx="342">
                  <c:v>2.4300000000000002</c:v>
                </c:pt>
                <c:pt idx="343">
                  <c:v>2.66</c:v>
                </c:pt>
                <c:pt idx="344">
                  <c:v>2.9</c:v>
                </c:pt>
                <c:pt idx="345">
                  <c:v>3.13</c:v>
                </c:pt>
                <c:pt idx="346">
                  <c:v>3.36</c:v>
                </c:pt>
                <c:pt idx="347">
                  <c:v>3.59</c:v>
                </c:pt>
                <c:pt idx="348">
                  <c:v>3.82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234D-5A49-A802-8C514CD4B6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00752543"/>
        <c:axId val="1100232527"/>
      </c:scatterChart>
      <c:valAx>
        <c:axId val="1100752543"/>
        <c:scaling>
          <c:orientation val="minMax"/>
          <c:max val="96"/>
          <c:min val="58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Temperature</a:t>
                </a:r>
                <a:r>
                  <a:rPr lang="en-US" baseline="0"/>
                  <a:t> </a:t>
                </a:r>
                <a:r>
                  <a:rPr lang="th-TH" baseline="0"/>
                  <a:t>(</a:t>
                </a:r>
                <a:r>
                  <a:rPr lang="en-US" baseline="0"/>
                  <a:t>ᴼC</a:t>
                </a:r>
                <a:r>
                  <a:rPr lang="th-TH" baseline="0"/>
                  <a:t>)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T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TH"/>
          </a:p>
        </c:txPr>
        <c:crossAx val="1100232527"/>
        <c:crosses val="autoZero"/>
        <c:crossBetween val="midCat"/>
        <c:majorUnit val="2"/>
      </c:valAx>
      <c:valAx>
        <c:axId val="1100232527"/>
        <c:scaling>
          <c:orientation val="minMax"/>
          <c:max val="5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Derivatives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T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TH"/>
          </a:p>
        </c:txPr>
        <c:crossAx val="110075254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TH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A10: 517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TH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'517'!$B$2:$B$350</c:f>
              <c:numCache>
                <c:formatCode>General</c:formatCode>
                <c:ptCount val="349"/>
                <c:pt idx="0">
                  <c:v>60</c:v>
                </c:pt>
                <c:pt idx="1">
                  <c:v>60.1</c:v>
                </c:pt>
                <c:pt idx="2">
                  <c:v>60.2</c:v>
                </c:pt>
                <c:pt idx="3">
                  <c:v>60.3</c:v>
                </c:pt>
                <c:pt idx="4">
                  <c:v>60.4</c:v>
                </c:pt>
                <c:pt idx="5">
                  <c:v>60.5</c:v>
                </c:pt>
                <c:pt idx="6">
                  <c:v>60.6</c:v>
                </c:pt>
                <c:pt idx="7">
                  <c:v>60.7</c:v>
                </c:pt>
                <c:pt idx="8">
                  <c:v>60.8</c:v>
                </c:pt>
                <c:pt idx="9">
                  <c:v>60.9</c:v>
                </c:pt>
                <c:pt idx="10">
                  <c:v>61</c:v>
                </c:pt>
                <c:pt idx="11">
                  <c:v>61.1</c:v>
                </c:pt>
                <c:pt idx="12">
                  <c:v>61.2</c:v>
                </c:pt>
                <c:pt idx="13">
                  <c:v>61.3</c:v>
                </c:pt>
                <c:pt idx="14">
                  <c:v>61.4</c:v>
                </c:pt>
                <c:pt idx="15">
                  <c:v>61.5</c:v>
                </c:pt>
                <c:pt idx="16">
                  <c:v>61.6</c:v>
                </c:pt>
                <c:pt idx="17">
                  <c:v>61.7</c:v>
                </c:pt>
                <c:pt idx="18">
                  <c:v>61.8</c:v>
                </c:pt>
                <c:pt idx="19">
                  <c:v>61.9</c:v>
                </c:pt>
                <c:pt idx="20">
                  <c:v>62</c:v>
                </c:pt>
                <c:pt idx="21">
                  <c:v>62.1</c:v>
                </c:pt>
                <c:pt idx="22">
                  <c:v>62.2</c:v>
                </c:pt>
                <c:pt idx="23">
                  <c:v>62.3</c:v>
                </c:pt>
                <c:pt idx="24">
                  <c:v>62.4</c:v>
                </c:pt>
                <c:pt idx="25">
                  <c:v>62.5</c:v>
                </c:pt>
                <c:pt idx="26">
                  <c:v>62.6</c:v>
                </c:pt>
                <c:pt idx="27">
                  <c:v>62.7</c:v>
                </c:pt>
                <c:pt idx="28">
                  <c:v>62.8</c:v>
                </c:pt>
                <c:pt idx="29">
                  <c:v>62.9</c:v>
                </c:pt>
                <c:pt idx="30">
                  <c:v>63</c:v>
                </c:pt>
                <c:pt idx="31">
                  <c:v>63.1</c:v>
                </c:pt>
                <c:pt idx="32">
                  <c:v>63.2</c:v>
                </c:pt>
                <c:pt idx="33">
                  <c:v>63.3</c:v>
                </c:pt>
                <c:pt idx="34">
                  <c:v>63.4</c:v>
                </c:pt>
                <c:pt idx="35">
                  <c:v>63.5</c:v>
                </c:pt>
                <c:pt idx="36">
                  <c:v>63.6</c:v>
                </c:pt>
                <c:pt idx="37">
                  <c:v>63.7</c:v>
                </c:pt>
                <c:pt idx="38">
                  <c:v>63.8</c:v>
                </c:pt>
                <c:pt idx="39">
                  <c:v>63.9</c:v>
                </c:pt>
                <c:pt idx="40">
                  <c:v>64</c:v>
                </c:pt>
                <c:pt idx="41">
                  <c:v>64.099999999999994</c:v>
                </c:pt>
                <c:pt idx="42">
                  <c:v>64.2</c:v>
                </c:pt>
                <c:pt idx="43">
                  <c:v>64.3</c:v>
                </c:pt>
                <c:pt idx="44">
                  <c:v>64.400000000000006</c:v>
                </c:pt>
                <c:pt idx="45">
                  <c:v>64.5</c:v>
                </c:pt>
                <c:pt idx="46">
                  <c:v>64.599999999999994</c:v>
                </c:pt>
                <c:pt idx="47">
                  <c:v>64.7</c:v>
                </c:pt>
                <c:pt idx="48">
                  <c:v>64.8</c:v>
                </c:pt>
                <c:pt idx="49">
                  <c:v>64.900000000000006</c:v>
                </c:pt>
                <c:pt idx="50">
                  <c:v>65</c:v>
                </c:pt>
                <c:pt idx="51">
                  <c:v>65.099999999999994</c:v>
                </c:pt>
                <c:pt idx="52">
                  <c:v>65.2</c:v>
                </c:pt>
                <c:pt idx="53">
                  <c:v>65.3</c:v>
                </c:pt>
                <c:pt idx="54">
                  <c:v>65.400000000000006</c:v>
                </c:pt>
                <c:pt idx="55">
                  <c:v>65.5</c:v>
                </c:pt>
                <c:pt idx="56">
                  <c:v>65.599999999999994</c:v>
                </c:pt>
                <c:pt idx="57">
                  <c:v>65.7</c:v>
                </c:pt>
                <c:pt idx="58">
                  <c:v>65.8</c:v>
                </c:pt>
                <c:pt idx="59">
                  <c:v>65.900000000000006</c:v>
                </c:pt>
                <c:pt idx="60">
                  <c:v>66</c:v>
                </c:pt>
                <c:pt idx="61">
                  <c:v>66.099999999999994</c:v>
                </c:pt>
                <c:pt idx="62">
                  <c:v>66.2</c:v>
                </c:pt>
                <c:pt idx="63">
                  <c:v>66.3</c:v>
                </c:pt>
                <c:pt idx="64">
                  <c:v>66.400000000000006</c:v>
                </c:pt>
                <c:pt idx="65">
                  <c:v>66.5</c:v>
                </c:pt>
                <c:pt idx="66">
                  <c:v>66.599999999999994</c:v>
                </c:pt>
                <c:pt idx="67">
                  <c:v>66.7</c:v>
                </c:pt>
                <c:pt idx="68">
                  <c:v>66.8</c:v>
                </c:pt>
                <c:pt idx="69">
                  <c:v>66.900000000000006</c:v>
                </c:pt>
                <c:pt idx="70">
                  <c:v>67</c:v>
                </c:pt>
                <c:pt idx="71">
                  <c:v>67.099999999999994</c:v>
                </c:pt>
                <c:pt idx="72">
                  <c:v>67.2</c:v>
                </c:pt>
                <c:pt idx="73">
                  <c:v>67.3</c:v>
                </c:pt>
                <c:pt idx="74">
                  <c:v>67.400000000000006</c:v>
                </c:pt>
                <c:pt idx="75">
                  <c:v>67.5</c:v>
                </c:pt>
                <c:pt idx="76">
                  <c:v>67.599999999999994</c:v>
                </c:pt>
                <c:pt idx="77">
                  <c:v>67.7</c:v>
                </c:pt>
                <c:pt idx="78">
                  <c:v>67.8</c:v>
                </c:pt>
                <c:pt idx="79">
                  <c:v>67.900000000000006</c:v>
                </c:pt>
                <c:pt idx="80">
                  <c:v>68</c:v>
                </c:pt>
                <c:pt idx="81">
                  <c:v>68.099999999999994</c:v>
                </c:pt>
                <c:pt idx="82">
                  <c:v>68.2</c:v>
                </c:pt>
                <c:pt idx="83">
                  <c:v>68.3</c:v>
                </c:pt>
                <c:pt idx="84">
                  <c:v>68.400000000000006</c:v>
                </c:pt>
                <c:pt idx="85">
                  <c:v>68.5</c:v>
                </c:pt>
                <c:pt idx="86">
                  <c:v>68.599999999999994</c:v>
                </c:pt>
                <c:pt idx="87">
                  <c:v>68.7</c:v>
                </c:pt>
                <c:pt idx="88">
                  <c:v>68.8</c:v>
                </c:pt>
                <c:pt idx="89">
                  <c:v>68.900000000000006</c:v>
                </c:pt>
                <c:pt idx="90">
                  <c:v>69</c:v>
                </c:pt>
                <c:pt idx="91">
                  <c:v>69.099999999999994</c:v>
                </c:pt>
                <c:pt idx="92">
                  <c:v>69.2</c:v>
                </c:pt>
                <c:pt idx="93">
                  <c:v>69.3</c:v>
                </c:pt>
                <c:pt idx="94">
                  <c:v>69.400000000000006</c:v>
                </c:pt>
                <c:pt idx="95">
                  <c:v>69.5</c:v>
                </c:pt>
                <c:pt idx="96">
                  <c:v>69.599999999999994</c:v>
                </c:pt>
                <c:pt idx="97">
                  <c:v>69.7</c:v>
                </c:pt>
                <c:pt idx="98">
                  <c:v>69.8</c:v>
                </c:pt>
                <c:pt idx="99">
                  <c:v>69.900000000000006</c:v>
                </c:pt>
                <c:pt idx="100">
                  <c:v>70</c:v>
                </c:pt>
                <c:pt idx="101">
                  <c:v>70.099999999999994</c:v>
                </c:pt>
                <c:pt idx="102">
                  <c:v>70.2</c:v>
                </c:pt>
                <c:pt idx="103">
                  <c:v>70.3</c:v>
                </c:pt>
                <c:pt idx="104">
                  <c:v>70.400000000000006</c:v>
                </c:pt>
                <c:pt idx="105">
                  <c:v>70.5</c:v>
                </c:pt>
                <c:pt idx="106">
                  <c:v>70.599999999999994</c:v>
                </c:pt>
                <c:pt idx="107">
                  <c:v>70.7</c:v>
                </c:pt>
                <c:pt idx="108">
                  <c:v>70.8</c:v>
                </c:pt>
                <c:pt idx="109">
                  <c:v>70.900000000000006</c:v>
                </c:pt>
                <c:pt idx="110">
                  <c:v>71</c:v>
                </c:pt>
                <c:pt idx="111">
                  <c:v>71.099999999999994</c:v>
                </c:pt>
                <c:pt idx="112">
                  <c:v>71.2</c:v>
                </c:pt>
                <c:pt idx="113">
                  <c:v>71.3</c:v>
                </c:pt>
                <c:pt idx="114">
                  <c:v>71.400000000000006</c:v>
                </c:pt>
                <c:pt idx="115">
                  <c:v>71.5</c:v>
                </c:pt>
                <c:pt idx="116">
                  <c:v>71.599999999999994</c:v>
                </c:pt>
                <c:pt idx="117">
                  <c:v>71.7</c:v>
                </c:pt>
                <c:pt idx="118">
                  <c:v>71.8</c:v>
                </c:pt>
                <c:pt idx="119">
                  <c:v>71.900000000000006</c:v>
                </c:pt>
                <c:pt idx="120">
                  <c:v>72</c:v>
                </c:pt>
                <c:pt idx="121">
                  <c:v>72.099999999999994</c:v>
                </c:pt>
                <c:pt idx="122">
                  <c:v>72.2</c:v>
                </c:pt>
                <c:pt idx="123">
                  <c:v>72.3</c:v>
                </c:pt>
                <c:pt idx="124">
                  <c:v>72.400000000000006</c:v>
                </c:pt>
                <c:pt idx="125">
                  <c:v>72.5</c:v>
                </c:pt>
                <c:pt idx="126">
                  <c:v>72.599999999999994</c:v>
                </c:pt>
                <c:pt idx="127">
                  <c:v>72.7</c:v>
                </c:pt>
                <c:pt idx="128">
                  <c:v>72.8</c:v>
                </c:pt>
                <c:pt idx="129">
                  <c:v>72.900000000000006</c:v>
                </c:pt>
                <c:pt idx="130">
                  <c:v>73</c:v>
                </c:pt>
                <c:pt idx="131">
                  <c:v>73.099999999999994</c:v>
                </c:pt>
                <c:pt idx="132">
                  <c:v>73.2</c:v>
                </c:pt>
                <c:pt idx="133">
                  <c:v>73.3</c:v>
                </c:pt>
                <c:pt idx="134">
                  <c:v>73.400000000000006</c:v>
                </c:pt>
                <c:pt idx="135">
                  <c:v>73.5</c:v>
                </c:pt>
                <c:pt idx="136">
                  <c:v>73.599999999999994</c:v>
                </c:pt>
                <c:pt idx="137">
                  <c:v>73.7</c:v>
                </c:pt>
                <c:pt idx="138">
                  <c:v>73.8</c:v>
                </c:pt>
                <c:pt idx="139">
                  <c:v>73.900000000000006</c:v>
                </c:pt>
                <c:pt idx="140">
                  <c:v>74</c:v>
                </c:pt>
                <c:pt idx="141">
                  <c:v>74.099999999999994</c:v>
                </c:pt>
                <c:pt idx="142">
                  <c:v>74.2</c:v>
                </c:pt>
                <c:pt idx="143">
                  <c:v>74.3</c:v>
                </c:pt>
                <c:pt idx="144">
                  <c:v>74.400000000000006</c:v>
                </c:pt>
                <c:pt idx="145">
                  <c:v>74.5</c:v>
                </c:pt>
                <c:pt idx="146">
                  <c:v>74.599999999999994</c:v>
                </c:pt>
                <c:pt idx="147">
                  <c:v>74.7</c:v>
                </c:pt>
                <c:pt idx="148">
                  <c:v>74.8</c:v>
                </c:pt>
                <c:pt idx="149">
                  <c:v>74.900000000000006</c:v>
                </c:pt>
                <c:pt idx="150">
                  <c:v>75</c:v>
                </c:pt>
                <c:pt idx="151">
                  <c:v>75.099999999999994</c:v>
                </c:pt>
                <c:pt idx="152">
                  <c:v>75.2</c:v>
                </c:pt>
                <c:pt idx="153">
                  <c:v>75.3</c:v>
                </c:pt>
                <c:pt idx="154">
                  <c:v>75.400000000000006</c:v>
                </c:pt>
                <c:pt idx="155">
                  <c:v>75.5</c:v>
                </c:pt>
                <c:pt idx="156">
                  <c:v>75.599999999999994</c:v>
                </c:pt>
                <c:pt idx="157">
                  <c:v>75.7</c:v>
                </c:pt>
                <c:pt idx="158">
                  <c:v>75.8</c:v>
                </c:pt>
                <c:pt idx="159">
                  <c:v>75.900000000000006</c:v>
                </c:pt>
                <c:pt idx="160">
                  <c:v>76</c:v>
                </c:pt>
                <c:pt idx="161">
                  <c:v>76.099999999999994</c:v>
                </c:pt>
                <c:pt idx="162">
                  <c:v>76.2</c:v>
                </c:pt>
                <c:pt idx="163">
                  <c:v>76.3</c:v>
                </c:pt>
                <c:pt idx="164">
                  <c:v>76.400000000000006</c:v>
                </c:pt>
                <c:pt idx="165">
                  <c:v>76.5</c:v>
                </c:pt>
                <c:pt idx="166">
                  <c:v>76.599999999999994</c:v>
                </c:pt>
                <c:pt idx="167">
                  <c:v>76.7</c:v>
                </c:pt>
                <c:pt idx="168">
                  <c:v>76.8</c:v>
                </c:pt>
                <c:pt idx="169">
                  <c:v>76.900000000000006</c:v>
                </c:pt>
                <c:pt idx="170">
                  <c:v>77</c:v>
                </c:pt>
                <c:pt idx="171">
                  <c:v>77.099999999999994</c:v>
                </c:pt>
                <c:pt idx="172">
                  <c:v>77.2</c:v>
                </c:pt>
                <c:pt idx="173">
                  <c:v>77.3</c:v>
                </c:pt>
                <c:pt idx="174">
                  <c:v>77.400000000000006</c:v>
                </c:pt>
                <c:pt idx="175">
                  <c:v>77.5</c:v>
                </c:pt>
                <c:pt idx="176">
                  <c:v>77.599999999999994</c:v>
                </c:pt>
                <c:pt idx="177">
                  <c:v>77.7</c:v>
                </c:pt>
                <c:pt idx="178">
                  <c:v>77.8</c:v>
                </c:pt>
                <c:pt idx="179">
                  <c:v>77.900000000000006</c:v>
                </c:pt>
                <c:pt idx="180">
                  <c:v>78</c:v>
                </c:pt>
                <c:pt idx="181">
                  <c:v>78.099999999999994</c:v>
                </c:pt>
                <c:pt idx="182">
                  <c:v>78.2</c:v>
                </c:pt>
                <c:pt idx="183">
                  <c:v>78.3</c:v>
                </c:pt>
                <c:pt idx="184">
                  <c:v>78.400000000000006</c:v>
                </c:pt>
                <c:pt idx="185">
                  <c:v>78.5</c:v>
                </c:pt>
                <c:pt idx="186">
                  <c:v>78.599999999999994</c:v>
                </c:pt>
                <c:pt idx="187">
                  <c:v>78.7</c:v>
                </c:pt>
                <c:pt idx="188">
                  <c:v>78.8</c:v>
                </c:pt>
                <c:pt idx="189">
                  <c:v>78.900000000000006</c:v>
                </c:pt>
                <c:pt idx="190">
                  <c:v>79</c:v>
                </c:pt>
                <c:pt idx="191">
                  <c:v>79.099999999999994</c:v>
                </c:pt>
                <c:pt idx="192">
                  <c:v>79.2</c:v>
                </c:pt>
                <c:pt idx="193">
                  <c:v>79.3</c:v>
                </c:pt>
                <c:pt idx="194">
                  <c:v>79.400000000000006</c:v>
                </c:pt>
                <c:pt idx="195">
                  <c:v>79.5</c:v>
                </c:pt>
                <c:pt idx="196">
                  <c:v>79.599999999999994</c:v>
                </c:pt>
                <c:pt idx="197">
                  <c:v>79.7</c:v>
                </c:pt>
                <c:pt idx="198">
                  <c:v>79.8</c:v>
                </c:pt>
                <c:pt idx="199">
                  <c:v>79.900000000000006</c:v>
                </c:pt>
                <c:pt idx="200">
                  <c:v>80</c:v>
                </c:pt>
                <c:pt idx="201">
                  <c:v>80.099999999999994</c:v>
                </c:pt>
                <c:pt idx="202">
                  <c:v>80.2</c:v>
                </c:pt>
                <c:pt idx="203">
                  <c:v>80.3</c:v>
                </c:pt>
                <c:pt idx="204">
                  <c:v>80.400000000000006</c:v>
                </c:pt>
                <c:pt idx="205">
                  <c:v>80.5</c:v>
                </c:pt>
                <c:pt idx="206">
                  <c:v>80.599999999999994</c:v>
                </c:pt>
                <c:pt idx="207">
                  <c:v>80.7</c:v>
                </c:pt>
                <c:pt idx="208">
                  <c:v>80.8</c:v>
                </c:pt>
                <c:pt idx="209">
                  <c:v>80.900000000000006</c:v>
                </c:pt>
                <c:pt idx="210">
                  <c:v>81</c:v>
                </c:pt>
                <c:pt idx="211">
                  <c:v>81.099999999999994</c:v>
                </c:pt>
                <c:pt idx="212">
                  <c:v>81.2</c:v>
                </c:pt>
                <c:pt idx="213">
                  <c:v>81.3</c:v>
                </c:pt>
                <c:pt idx="214">
                  <c:v>81.400000000000006</c:v>
                </c:pt>
                <c:pt idx="215">
                  <c:v>81.5</c:v>
                </c:pt>
                <c:pt idx="216">
                  <c:v>81.599999999999994</c:v>
                </c:pt>
                <c:pt idx="217">
                  <c:v>81.7</c:v>
                </c:pt>
                <c:pt idx="218">
                  <c:v>81.8</c:v>
                </c:pt>
                <c:pt idx="219">
                  <c:v>81.900000000000006</c:v>
                </c:pt>
                <c:pt idx="220">
                  <c:v>82</c:v>
                </c:pt>
                <c:pt idx="221">
                  <c:v>82.1</c:v>
                </c:pt>
                <c:pt idx="222">
                  <c:v>82.2</c:v>
                </c:pt>
                <c:pt idx="223">
                  <c:v>82.3</c:v>
                </c:pt>
                <c:pt idx="224">
                  <c:v>82.4</c:v>
                </c:pt>
                <c:pt idx="225">
                  <c:v>82.5</c:v>
                </c:pt>
                <c:pt idx="226">
                  <c:v>82.6</c:v>
                </c:pt>
                <c:pt idx="227">
                  <c:v>82.7</c:v>
                </c:pt>
                <c:pt idx="228">
                  <c:v>82.8</c:v>
                </c:pt>
                <c:pt idx="229">
                  <c:v>82.9</c:v>
                </c:pt>
                <c:pt idx="230">
                  <c:v>83</c:v>
                </c:pt>
                <c:pt idx="231">
                  <c:v>83.1</c:v>
                </c:pt>
                <c:pt idx="232">
                  <c:v>83.2</c:v>
                </c:pt>
                <c:pt idx="233">
                  <c:v>83.3</c:v>
                </c:pt>
                <c:pt idx="234">
                  <c:v>83.4</c:v>
                </c:pt>
                <c:pt idx="235">
                  <c:v>83.5</c:v>
                </c:pt>
                <c:pt idx="236">
                  <c:v>83.6</c:v>
                </c:pt>
                <c:pt idx="237">
                  <c:v>83.7</c:v>
                </c:pt>
                <c:pt idx="238">
                  <c:v>83.8</c:v>
                </c:pt>
                <c:pt idx="239">
                  <c:v>83.9</c:v>
                </c:pt>
                <c:pt idx="240">
                  <c:v>84</c:v>
                </c:pt>
                <c:pt idx="241">
                  <c:v>84.1</c:v>
                </c:pt>
                <c:pt idx="242">
                  <c:v>84.2</c:v>
                </c:pt>
                <c:pt idx="243">
                  <c:v>84.3</c:v>
                </c:pt>
                <c:pt idx="244">
                  <c:v>84.4</c:v>
                </c:pt>
                <c:pt idx="245">
                  <c:v>84.5</c:v>
                </c:pt>
                <c:pt idx="246">
                  <c:v>84.6</c:v>
                </c:pt>
                <c:pt idx="247">
                  <c:v>84.7</c:v>
                </c:pt>
                <c:pt idx="248">
                  <c:v>84.8</c:v>
                </c:pt>
                <c:pt idx="249">
                  <c:v>84.9</c:v>
                </c:pt>
                <c:pt idx="250">
                  <c:v>85</c:v>
                </c:pt>
                <c:pt idx="251">
                  <c:v>85.1</c:v>
                </c:pt>
                <c:pt idx="252">
                  <c:v>85.2</c:v>
                </c:pt>
                <c:pt idx="253">
                  <c:v>85.3</c:v>
                </c:pt>
                <c:pt idx="254">
                  <c:v>85.4</c:v>
                </c:pt>
                <c:pt idx="255">
                  <c:v>85.5</c:v>
                </c:pt>
                <c:pt idx="256">
                  <c:v>85.6</c:v>
                </c:pt>
                <c:pt idx="257">
                  <c:v>85.7</c:v>
                </c:pt>
                <c:pt idx="258">
                  <c:v>85.8</c:v>
                </c:pt>
                <c:pt idx="259">
                  <c:v>85.9</c:v>
                </c:pt>
                <c:pt idx="260">
                  <c:v>86</c:v>
                </c:pt>
                <c:pt idx="261">
                  <c:v>86.1</c:v>
                </c:pt>
                <c:pt idx="262">
                  <c:v>86.2</c:v>
                </c:pt>
                <c:pt idx="263">
                  <c:v>86.3</c:v>
                </c:pt>
                <c:pt idx="264">
                  <c:v>86.4</c:v>
                </c:pt>
                <c:pt idx="265">
                  <c:v>86.5</c:v>
                </c:pt>
                <c:pt idx="266">
                  <c:v>86.6</c:v>
                </c:pt>
                <c:pt idx="267">
                  <c:v>86.7</c:v>
                </c:pt>
                <c:pt idx="268">
                  <c:v>86.8</c:v>
                </c:pt>
                <c:pt idx="269">
                  <c:v>86.9</c:v>
                </c:pt>
                <c:pt idx="270">
                  <c:v>87</c:v>
                </c:pt>
                <c:pt idx="271">
                  <c:v>87.1</c:v>
                </c:pt>
                <c:pt idx="272">
                  <c:v>87.2</c:v>
                </c:pt>
                <c:pt idx="273">
                  <c:v>87.3</c:v>
                </c:pt>
                <c:pt idx="274">
                  <c:v>87.4</c:v>
                </c:pt>
                <c:pt idx="275">
                  <c:v>87.5</c:v>
                </c:pt>
                <c:pt idx="276">
                  <c:v>87.6</c:v>
                </c:pt>
                <c:pt idx="277">
                  <c:v>87.7</c:v>
                </c:pt>
                <c:pt idx="278">
                  <c:v>87.8</c:v>
                </c:pt>
                <c:pt idx="279">
                  <c:v>87.9</c:v>
                </c:pt>
                <c:pt idx="280">
                  <c:v>88</c:v>
                </c:pt>
                <c:pt idx="281">
                  <c:v>88.1</c:v>
                </c:pt>
                <c:pt idx="282">
                  <c:v>88.2</c:v>
                </c:pt>
                <c:pt idx="283">
                  <c:v>88.3</c:v>
                </c:pt>
                <c:pt idx="284">
                  <c:v>88.4</c:v>
                </c:pt>
                <c:pt idx="285">
                  <c:v>88.5</c:v>
                </c:pt>
                <c:pt idx="286">
                  <c:v>88.6</c:v>
                </c:pt>
                <c:pt idx="287">
                  <c:v>88.7</c:v>
                </c:pt>
                <c:pt idx="288">
                  <c:v>88.8</c:v>
                </c:pt>
                <c:pt idx="289">
                  <c:v>88.9</c:v>
                </c:pt>
                <c:pt idx="290">
                  <c:v>89</c:v>
                </c:pt>
                <c:pt idx="291">
                  <c:v>89.1</c:v>
                </c:pt>
                <c:pt idx="292">
                  <c:v>89.2</c:v>
                </c:pt>
                <c:pt idx="293">
                  <c:v>89.3</c:v>
                </c:pt>
                <c:pt idx="294">
                  <c:v>89.4</c:v>
                </c:pt>
                <c:pt idx="295">
                  <c:v>89.5</c:v>
                </c:pt>
                <c:pt idx="296">
                  <c:v>89.6</c:v>
                </c:pt>
                <c:pt idx="297">
                  <c:v>89.7</c:v>
                </c:pt>
                <c:pt idx="298">
                  <c:v>89.8</c:v>
                </c:pt>
                <c:pt idx="299">
                  <c:v>89.9</c:v>
                </c:pt>
                <c:pt idx="300">
                  <c:v>90</c:v>
                </c:pt>
                <c:pt idx="301">
                  <c:v>90.1</c:v>
                </c:pt>
                <c:pt idx="302">
                  <c:v>90.2</c:v>
                </c:pt>
                <c:pt idx="303">
                  <c:v>90.3</c:v>
                </c:pt>
                <c:pt idx="304">
                  <c:v>90.4</c:v>
                </c:pt>
                <c:pt idx="305">
                  <c:v>90.5</c:v>
                </c:pt>
                <c:pt idx="306">
                  <c:v>90.6</c:v>
                </c:pt>
                <c:pt idx="307">
                  <c:v>90.7</c:v>
                </c:pt>
                <c:pt idx="308">
                  <c:v>90.8</c:v>
                </c:pt>
                <c:pt idx="309">
                  <c:v>90.9</c:v>
                </c:pt>
                <c:pt idx="310">
                  <c:v>91</c:v>
                </c:pt>
                <c:pt idx="311">
                  <c:v>91.1</c:v>
                </c:pt>
                <c:pt idx="312">
                  <c:v>91.2</c:v>
                </c:pt>
                <c:pt idx="313">
                  <c:v>91.3</c:v>
                </c:pt>
                <c:pt idx="314">
                  <c:v>91.4</c:v>
                </c:pt>
                <c:pt idx="315">
                  <c:v>91.5</c:v>
                </c:pt>
                <c:pt idx="316">
                  <c:v>91.6</c:v>
                </c:pt>
                <c:pt idx="317">
                  <c:v>91.7</c:v>
                </c:pt>
                <c:pt idx="318">
                  <c:v>91.8</c:v>
                </c:pt>
                <c:pt idx="319">
                  <c:v>91.9</c:v>
                </c:pt>
                <c:pt idx="320">
                  <c:v>92</c:v>
                </c:pt>
                <c:pt idx="321">
                  <c:v>92.1</c:v>
                </c:pt>
                <c:pt idx="322">
                  <c:v>92.2</c:v>
                </c:pt>
                <c:pt idx="323">
                  <c:v>92.3</c:v>
                </c:pt>
                <c:pt idx="324">
                  <c:v>92.4</c:v>
                </c:pt>
                <c:pt idx="325">
                  <c:v>92.5</c:v>
                </c:pt>
                <c:pt idx="326">
                  <c:v>92.6</c:v>
                </c:pt>
                <c:pt idx="327">
                  <c:v>92.7</c:v>
                </c:pt>
                <c:pt idx="328">
                  <c:v>92.8</c:v>
                </c:pt>
                <c:pt idx="329">
                  <c:v>92.9</c:v>
                </c:pt>
                <c:pt idx="330">
                  <c:v>93</c:v>
                </c:pt>
                <c:pt idx="331">
                  <c:v>93.1</c:v>
                </c:pt>
                <c:pt idx="332">
                  <c:v>93.2</c:v>
                </c:pt>
                <c:pt idx="333">
                  <c:v>93.3</c:v>
                </c:pt>
                <c:pt idx="334">
                  <c:v>93.4</c:v>
                </c:pt>
                <c:pt idx="335">
                  <c:v>93.5</c:v>
                </c:pt>
                <c:pt idx="336">
                  <c:v>93.6</c:v>
                </c:pt>
                <c:pt idx="337">
                  <c:v>93.7</c:v>
                </c:pt>
                <c:pt idx="338">
                  <c:v>93.8</c:v>
                </c:pt>
                <c:pt idx="339">
                  <c:v>93.9</c:v>
                </c:pt>
                <c:pt idx="340">
                  <c:v>94</c:v>
                </c:pt>
                <c:pt idx="341">
                  <c:v>94.1</c:v>
                </c:pt>
                <c:pt idx="342">
                  <c:v>94.2</c:v>
                </c:pt>
                <c:pt idx="343">
                  <c:v>94.3</c:v>
                </c:pt>
                <c:pt idx="344">
                  <c:v>94.4</c:v>
                </c:pt>
                <c:pt idx="345">
                  <c:v>94.5</c:v>
                </c:pt>
                <c:pt idx="346">
                  <c:v>94.6</c:v>
                </c:pt>
                <c:pt idx="347">
                  <c:v>94.7</c:v>
                </c:pt>
                <c:pt idx="348">
                  <c:v>94.8</c:v>
                </c:pt>
              </c:numCache>
            </c:numRef>
          </c:xVal>
          <c:yVal>
            <c:numRef>
              <c:f>'517'!$C$2:$C$350</c:f>
              <c:numCache>
                <c:formatCode>General</c:formatCode>
                <c:ptCount val="349"/>
                <c:pt idx="0">
                  <c:v>-1.69</c:v>
                </c:pt>
                <c:pt idx="1">
                  <c:v>3.09</c:v>
                </c:pt>
                <c:pt idx="2">
                  <c:v>7.87</c:v>
                </c:pt>
                <c:pt idx="3">
                  <c:v>12.66</c:v>
                </c:pt>
                <c:pt idx="4">
                  <c:v>17.440000000000001</c:v>
                </c:pt>
                <c:pt idx="5">
                  <c:v>22.23</c:v>
                </c:pt>
                <c:pt idx="6">
                  <c:v>27.01</c:v>
                </c:pt>
                <c:pt idx="7">
                  <c:v>31.79</c:v>
                </c:pt>
                <c:pt idx="8">
                  <c:v>36.58</c:v>
                </c:pt>
                <c:pt idx="9">
                  <c:v>41.36</c:v>
                </c:pt>
                <c:pt idx="10">
                  <c:v>44.67</c:v>
                </c:pt>
                <c:pt idx="11">
                  <c:v>47.72</c:v>
                </c:pt>
                <c:pt idx="12">
                  <c:v>50.03</c:v>
                </c:pt>
                <c:pt idx="13">
                  <c:v>51.38</c:v>
                </c:pt>
                <c:pt idx="14">
                  <c:v>52.55</c:v>
                </c:pt>
                <c:pt idx="15">
                  <c:v>53.4</c:v>
                </c:pt>
                <c:pt idx="16">
                  <c:v>53.99</c:v>
                </c:pt>
                <c:pt idx="17">
                  <c:v>55.22</c:v>
                </c:pt>
                <c:pt idx="18">
                  <c:v>57</c:v>
                </c:pt>
                <c:pt idx="19">
                  <c:v>59.1</c:v>
                </c:pt>
                <c:pt idx="20">
                  <c:v>61.61</c:v>
                </c:pt>
                <c:pt idx="21">
                  <c:v>63.38</c:v>
                </c:pt>
                <c:pt idx="22">
                  <c:v>64.47</c:v>
                </c:pt>
                <c:pt idx="23">
                  <c:v>65.45</c:v>
                </c:pt>
                <c:pt idx="24">
                  <c:v>65.06</c:v>
                </c:pt>
                <c:pt idx="25">
                  <c:v>64.02</c:v>
                </c:pt>
                <c:pt idx="26">
                  <c:v>62.73</c:v>
                </c:pt>
                <c:pt idx="27">
                  <c:v>60.96</c:v>
                </c:pt>
                <c:pt idx="28">
                  <c:v>59.22</c:v>
                </c:pt>
                <c:pt idx="29">
                  <c:v>57.59</c:v>
                </c:pt>
                <c:pt idx="30">
                  <c:v>56.32</c:v>
                </c:pt>
                <c:pt idx="31">
                  <c:v>54.9</c:v>
                </c:pt>
                <c:pt idx="32">
                  <c:v>53.86</c:v>
                </c:pt>
                <c:pt idx="33">
                  <c:v>53.18</c:v>
                </c:pt>
                <c:pt idx="34">
                  <c:v>53.31</c:v>
                </c:pt>
                <c:pt idx="35">
                  <c:v>54.38</c:v>
                </c:pt>
                <c:pt idx="36">
                  <c:v>55.3</c:v>
                </c:pt>
                <c:pt idx="37">
                  <c:v>55.88</c:v>
                </c:pt>
                <c:pt idx="38">
                  <c:v>56.38</c:v>
                </c:pt>
                <c:pt idx="39">
                  <c:v>55.96</c:v>
                </c:pt>
                <c:pt idx="40">
                  <c:v>55.46</c:v>
                </c:pt>
                <c:pt idx="41">
                  <c:v>55.36</c:v>
                </c:pt>
                <c:pt idx="42">
                  <c:v>53.78</c:v>
                </c:pt>
                <c:pt idx="43">
                  <c:v>52.95</c:v>
                </c:pt>
                <c:pt idx="44">
                  <c:v>52.97</c:v>
                </c:pt>
                <c:pt idx="45">
                  <c:v>52.48</c:v>
                </c:pt>
                <c:pt idx="46">
                  <c:v>52.13</c:v>
                </c:pt>
                <c:pt idx="47">
                  <c:v>52.19</c:v>
                </c:pt>
                <c:pt idx="48">
                  <c:v>53.43</c:v>
                </c:pt>
                <c:pt idx="49">
                  <c:v>55.25</c:v>
                </c:pt>
                <c:pt idx="50">
                  <c:v>56.87</c:v>
                </c:pt>
                <c:pt idx="51">
                  <c:v>58.48</c:v>
                </c:pt>
                <c:pt idx="52">
                  <c:v>59.89</c:v>
                </c:pt>
                <c:pt idx="53">
                  <c:v>60.99</c:v>
                </c:pt>
                <c:pt idx="54">
                  <c:v>61.33</c:v>
                </c:pt>
                <c:pt idx="55">
                  <c:v>61.1</c:v>
                </c:pt>
                <c:pt idx="56">
                  <c:v>60.95</c:v>
                </c:pt>
                <c:pt idx="57">
                  <c:v>60.19</c:v>
                </c:pt>
                <c:pt idx="58">
                  <c:v>59.94</c:v>
                </c:pt>
                <c:pt idx="59">
                  <c:v>59.83</c:v>
                </c:pt>
                <c:pt idx="60">
                  <c:v>59.42</c:v>
                </c:pt>
                <c:pt idx="61">
                  <c:v>60.15</c:v>
                </c:pt>
                <c:pt idx="62">
                  <c:v>60.63</c:v>
                </c:pt>
                <c:pt idx="63">
                  <c:v>60.9</c:v>
                </c:pt>
                <c:pt idx="64">
                  <c:v>61.37</c:v>
                </c:pt>
                <c:pt idx="65">
                  <c:v>61.6</c:v>
                </c:pt>
                <c:pt idx="66">
                  <c:v>62.01</c:v>
                </c:pt>
                <c:pt idx="67">
                  <c:v>61.67</c:v>
                </c:pt>
                <c:pt idx="68">
                  <c:v>60.43</c:v>
                </c:pt>
                <c:pt idx="69">
                  <c:v>59.98</c:v>
                </c:pt>
                <c:pt idx="70">
                  <c:v>60.3</c:v>
                </c:pt>
                <c:pt idx="71">
                  <c:v>60.29</c:v>
                </c:pt>
                <c:pt idx="72">
                  <c:v>60.25</c:v>
                </c:pt>
                <c:pt idx="73">
                  <c:v>60.67</c:v>
                </c:pt>
                <c:pt idx="74">
                  <c:v>61.26</c:v>
                </c:pt>
                <c:pt idx="75">
                  <c:v>61.37</c:v>
                </c:pt>
                <c:pt idx="76">
                  <c:v>61.72</c:v>
                </c:pt>
                <c:pt idx="77">
                  <c:v>61.59</c:v>
                </c:pt>
                <c:pt idx="78">
                  <c:v>61.15</c:v>
                </c:pt>
                <c:pt idx="79">
                  <c:v>61.02</c:v>
                </c:pt>
                <c:pt idx="80">
                  <c:v>60.14</c:v>
                </c:pt>
                <c:pt idx="81">
                  <c:v>59.56</c:v>
                </c:pt>
                <c:pt idx="82">
                  <c:v>59.29</c:v>
                </c:pt>
                <c:pt idx="83">
                  <c:v>58.91</c:v>
                </c:pt>
                <c:pt idx="84">
                  <c:v>58.41</c:v>
                </c:pt>
                <c:pt idx="85">
                  <c:v>57.69</c:v>
                </c:pt>
                <c:pt idx="86">
                  <c:v>56.5</c:v>
                </c:pt>
                <c:pt idx="87">
                  <c:v>55.69</c:v>
                </c:pt>
                <c:pt idx="88">
                  <c:v>54.81</c:v>
                </c:pt>
                <c:pt idx="89">
                  <c:v>53.42</c:v>
                </c:pt>
                <c:pt idx="90">
                  <c:v>52.89</c:v>
                </c:pt>
                <c:pt idx="91">
                  <c:v>52.57</c:v>
                </c:pt>
                <c:pt idx="92">
                  <c:v>51.82</c:v>
                </c:pt>
                <c:pt idx="93">
                  <c:v>51.14</c:v>
                </c:pt>
                <c:pt idx="94">
                  <c:v>51.04</c:v>
                </c:pt>
                <c:pt idx="95">
                  <c:v>50.78</c:v>
                </c:pt>
                <c:pt idx="96">
                  <c:v>50.29</c:v>
                </c:pt>
                <c:pt idx="97">
                  <c:v>50.1</c:v>
                </c:pt>
                <c:pt idx="98">
                  <c:v>49.7</c:v>
                </c:pt>
                <c:pt idx="99">
                  <c:v>49.82</c:v>
                </c:pt>
                <c:pt idx="100">
                  <c:v>50.09</c:v>
                </c:pt>
                <c:pt idx="101">
                  <c:v>49.67</c:v>
                </c:pt>
                <c:pt idx="102">
                  <c:v>49.93</c:v>
                </c:pt>
                <c:pt idx="103">
                  <c:v>50.36</c:v>
                </c:pt>
                <c:pt idx="104">
                  <c:v>50.15</c:v>
                </c:pt>
                <c:pt idx="105">
                  <c:v>50.89</c:v>
                </c:pt>
                <c:pt idx="106">
                  <c:v>52.37</c:v>
                </c:pt>
                <c:pt idx="107">
                  <c:v>53.96</c:v>
                </c:pt>
                <c:pt idx="108">
                  <c:v>55.48</c:v>
                </c:pt>
                <c:pt idx="109">
                  <c:v>56.59</c:v>
                </c:pt>
                <c:pt idx="110">
                  <c:v>57.13</c:v>
                </c:pt>
                <c:pt idx="111">
                  <c:v>58.24</c:v>
                </c:pt>
                <c:pt idx="112">
                  <c:v>59.11</c:v>
                </c:pt>
                <c:pt idx="113">
                  <c:v>58.92</c:v>
                </c:pt>
                <c:pt idx="114">
                  <c:v>58.93</c:v>
                </c:pt>
                <c:pt idx="115">
                  <c:v>59.07</c:v>
                </c:pt>
                <c:pt idx="116">
                  <c:v>59.04</c:v>
                </c:pt>
                <c:pt idx="117">
                  <c:v>58.75</c:v>
                </c:pt>
                <c:pt idx="118">
                  <c:v>58.51</c:v>
                </c:pt>
                <c:pt idx="119">
                  <c:v>58.33</c:v>
                </c:pt>
                <c:pt idx="120">
                  <c:v>59.01</c:v>
                </c:pt>
                <c:pt idx="121">
                  <c:v>60.47</c:v>
                </c:pt>
                <c:pt idx="122">
                  <c:v>62.05</c:v>
                </c:pt>
                <c:pt idx="123">
                  <c:v>63.88</c:v>
                </c:pt>
                <c:pt idx="124">
                  <c:v>65.17</c:v>
                </c:pt>
                <c:pt idx="125">
                  <c:v>65.400000000000006</c:v>
                </c:pt>
                <c:pt idx="126">
                  <c:v>64.959999999999994</c:v>
                </c:pt>
                <c:pt idx="127">
                  <c:v>63.46</c:v>
                </c:pt>
                <c:pt idx="128">
                  <c:v>61.95</c:v>
                </c:pt>
                <c:pt idx="129">
                  <c:v>61.06</c:v>
                </c:pt>
                <c:pt idx="130">
                  <c:v>59.26</c:v>
                </c:pt>
                <c:pt idx="131">
                  <c:v>57.52</c:v>
                </c:pt>
                <c:pt idx="132">
                  <c:v>56.19</c:v>
                </c:pt>
                <c:pt idx="133">
                  <c:v>55.01</c:v>
                </c:pt>
                <c:pt idx="134">
                  <c:v>54.89</c:v>
                </c:pt>
                <c:pt idx="135">
                  <c:v>55.13</c:v>
                </c:pt>
                <c:pt idx="136">
                  <c:v>56.06</c:v>
                </c:pt>
                <c:pt idx="137">
                  <c:v>57.7</c:v>
                </c:pt>
                <c:pt idx="138">
                  <c:v>58.84</c:v>
                </c:pt>
                <c:pt idx="139">
                  <c:v>59.37</c:v>
                </c:pt>
                <c:pt idx="140">
                  <c:v>59.07</c:v>
                </c:pt>
                <c:pt idx="141">
                  <c:v>58.57</c:v>
                </c:pt>
                <c:pt idx="142">
                  <c:v>58.48</c:v>
                </c:pt>
                <c:pt idx="143">
                  <c:v>59.18</c:v>
                </c:pt>
                <c:pt idx="144">
                  <c:v>59.83</c:v>
                </c:pt>
                <c:pt idx="145">
                  <c:v>60.11</c:v>
                </c:pt>
                <c:pt idx="146">
                  <c:v>61.65</c:v>
                </c:pt>
                <c:pt idx="147">
                  <c:v>63.67</c:v>
                </c:pt>
                <c:pt idx="148">
                  <c:v>65.05</c:v>
                </c:pt>
                <c:pt idx="149">
                  <c:v>66.959999999999994</c:v>
                </c:pt>
                <c:pt idx="150">
                  <c:v>69.38</c:v>
                </c:pt>
                <c:pt idx="151">
                  <c:v>71.400000000000006</c:v>
                </c:pt>
                <c:pt idx="152">
                  <c:v>73.400000000000006</c:v>
                </c:pt>
                <c:pt idx="153">
                  <c:v>75.430000000000007</c:v>
                </c:pt>
                <c:pt idx="154">
                  <c:v>77.900000000000006</c:v>
                </c:pt>
                <c:pt idx="155">
                  <c:v>80.72</c:v>
                </c:pt>
                <c:pt idx="156">
                  <c:v>83.88</c:v>
                </c:pt>
                <c:pt idx="157">
                  <c:v>88.3</c:v>
                </c:pt>
                <c:pt idx="158">
                  <c:v>93.73</c:v>
                </c:pt>
                <c:pt idx="159">
                  <c:v>100.57</c:v>
                </c:pt>
                <c:pt idx="160">
                  <c:v>109.43</c:v>
                </c:pt>
                <c:pt idx="161">
                  <c:v>119.9</c:v>
                </c:pt>
                <c:pt idx="162">
                  <c:v>131.63</c:v>
                </c:pt>
                <c:pt idx="163">
                  <c:v>145.05000000000001</c:v>
                </c:pt>
                <c:pt idx="164">
                  <c:v>160.85</c:v>
                </c:pt>
                <c:pt idx="165">
                  <c:v>178.03</c:v>
                </c:pt>
                <c:pt idx="166">
                  <c:v>196.41</c:v>
                </c:pt>
                <c:pt idx="167">
                  <c:v>216.66</c:v>
                </c:pt>
                <c:pt idx="168">
                  <c:v>238.02</c:v>
                </c:pt>
                <c:pt idx="169">
                  <c:v>260.48</c:v>
                </c:pt>
                <c:pt idx="170">
                  <c:v>284.44</c:v>
                </c:pt>
                <c:pt idx="171">
                  <c:v>308.29000000000002</c:v>
                </c:pt>
                <c:pt idx="172">
                  <c:v>331.62</c:v>
                </c:pt>
                <c:pt idx="173">
                  <c:v>354.13</c:v>
                </c:pt>
                <c:pt idx="174">
                  <c:v>375.12</c:v>
                </c:pt>
                <c:pt idx="175">
                  <c:v>394.57</c:v>
                </c:pt>
                <c:pt idx="176">
                  <c:v>411.6</c:v>
                </c:pt>
                <c:pt idx="177">
                  <c:v>426.02</c:v>
                </c:pt>
                <c:pt idx="178">
                  <c:v>437.16</c:v>
                </c:pt>
                <c:pt idx="179">
                  <c:v>444.21</c:v>
                </c:pt>
                <c:pt idx="180">
                  <c:v>447.17</c:v>
                </c:pt>
                <c:pt idx="181">
                  <c:v>446.06</c:v>
                </c:pt>
                <c:pt idx="182">
                  <c:v>441.23</c:v>
                </c:pt>
                <c:pt idx="183">
                  <c:v>431.94</c:v>
                </c:pt>
                <c:pt idx="184">
                  <c:v>419.19</c:v>
                </c:pt>
                <c:pt idx="185">
                  <c:v>403.28</c:v>
                </c:pt>
                <c:pt idx="186">
                  <c:v>384.43</c:v>
                </c:pt>
                <c:pt idx="187">
                  <c:v>363.52</c:v>
                </c:pt>
                <c:pt idx="188">
                  <c:v>340.27</c:v>
                </c:pt>
                <c:pt idx="189">
                  <c:v>315.77</c:v>
                </c:pt>
                <c:pt idx="190">
                  <c:v>290.64999999999998</c:v>
                </c:pt>
                <c:pt idx="191">
                  <c:v>264.99</c:v>
                </c:pt>
                <c:pt idx="192">
                  <c:v>239.15</c:v>
                </c:pt>
                <c:pt idx="193">
                  <c:v>213.63</c:v>
                </c:pt>
                <c:pt idx="194">
                  <c:v>188.6</c:v>
                </c:pt>
                <c:pt idx="195">
                  <c:v>164.34</c:v>
                </c:pt>
                <c:pt idx="196">
                  <c:v>141.25</c:v>
                </c:pt>
                <c:pt idx="197">
                  <c:v>120.22</c:v>
                </c:pt>
                <c:pt idx="198">
                  <c:v>101.63</c:v>
                </c:pt>
                <c:pt idx="199">
                  <c:v>85.1</c:v>
                </c:pt>
                <c:pt idx="200">
                  <c:v>70.739999999999995</c:v>
                </c:pt>
                <c:pt idx="201">
                  <c:v>58.88</c:v>
                </c:pt>
                <c:pt idx="202">
                  <c:v>49.27</c:v>
                </c:pt>
                <c:pt idx="203">
                  <c:v>41.76</c:v>
                </c:pt>
                <c:pt idx="204">
                  <c:v>35.89</c:v>
                </c:pt>
                <c:pt idx="205">
                  <c:v>30.82</c:v>
                </c:pt>
                <c:pt idx="206">
                  <c:v>26.9</c:v>
                </c:pt>
                <c:pt idx="207">
                  <c:v>23.85</c:v>
                </c:pt>
                <c:pt idx="208">
                  <c:v>21.19</c:v>
                </c:pt>
                <c:pt idx="209">
                  <c:v>18.89</c:v>
                </c:pt>
                <c:pt idx="210">
                  <c:v>16.73</c:v>
                </c:pt>
                <c:pt idx="211">
                  <c:v>14.68</c:v>
                </c:pt>
                <c:pt idx="212">
                  <c:v>13.01</c:v>
                </c:pt>
                <c:pt idx="213">
                  <c:v>11.45</c:v>
                </c:pt>
                <c:pt idx="214">
                  <c:v>10.4</c:v>
                </c:pt>
                <c:pt idx="215">
                  <c:v>10.210000000000001</c:v>
                </c:pt>
                <c:pt idx="216">
                  <c:v>9.57</c:v>
                </c:pt>
                <c:pt idx="217">
                  <c:v>8.48</c:v>
                </c:pt>
                <c:pt idx="218">
                  <c:v>8.24</c:v>
                </c:pt>
                <c:pt idx="219">
                  <c:v>7.97</c:v>
                </c:pt>
                <c:pt idx="220">
                  <c:v>7.46</c:v>
                </c:pt>
                <c:pt idx="221">
                  <c:v>7.64</c:v>
                </c:pt>
                <c:pt idx="222">
                  <c:v>7.26</c:v>
                </c:pt>
                <c:pt idx="223">
                  <c:v>6.27</c:v>
                </c:pt>
                <c:pt idx="224">
                  <c:v>5.94</c:v>
                </c:pt>
                <c:pt idx="225">
                  <c:v>5.92</c:v>
                </c:pt>
                <c:pt idx="226">
                  <c:v>5.73</c:v>
                </c:pt>
                <c:pt idx="227">
                  <c:v>5.07</c:v>
                </c:pt>
                <c:pt idx="228">
                  <c:v>4.63</c:v>
                </c:pt>
                <c:pt idx="229">
                  <c:v>4.7300000000000004</c:v>
                </c:pt>
                <c:pt idx="230">
                  <c:v>4.87</c:v>
                </c:pt>
                <c:pt idx="231">
                  <c:v>4.7699999999999996</c:v>
                </c:pt>
                <c:pt idx="232">
                  <c:v>4.6900000000000004</c:v>
                </c:pt>
                <c:pt idx="233">
                  <c:v>4.66</c:v>
                </c:pt>
                <c:pt idx="234">
                  <c:v>4.3</c:v>
                </c:pt>
                <c:pt idx="235">
                  <c:v>4.1500000000000004</c:v>
                </c:pt>
                <c:pt idx="236">
                  <c:v>4.1100000000000003</c:v>
                </c:pt>
                <c:pt idx="237">
                  <c:v>3.86</c:v>
                </c:pt>
                <c:pt idx="238">
                  <c:v>4.05</c:v>
                </c:pt>
                <c:pt idx="239">
                  <c:v>4.2300000000000004</c:v>
                </c:pt>
                <c:pt idx="240">
                  <c:v>3.59</c:v>
                </c:pt>
                <c:pt idx="241">
                  <c:v>3.33</c:v>
                </c:pt>
                <c:pt idx="242">
                  <c:v>3.93</c:v>
                </c:pt>
                <c:pt idx="243">
                  <c:v>4.0599999999999996</c:v>
                </c:pt>
                <c:pt idx="244">
                  <c:v>3.69</c:v>
                </c:pt>
                <c:pt idx="245">
                  <c:v>3.42</c:v>
                </c:pt>
                <c:pt idx="246">
                  <c:v>3.54</c:v>
                </c:pt>
                <c:pt idx="247">
                  <c:v>3.75</c:v>
                </c:pt>
                <c:pt idx="248">
                  <c:v>3.44</c:v>
                </c:pt>
                <c:pt idx="249">
                  <c:v>3.45</c:v>
                </c:pt>
                <c:pt idx="250">
                  <c:v>3.74</c:v>
                </c:pt>
                <c:pt idx="251">
                  <c:v>3.7</c:v>
                </c:pt>
                <c:pt idx="252">
                  <c:v>3.67</c:v>
                </c:pt>
                <c:pt idx="253">
                  <c:v>3.42</c:v>
                </c:pt>
                <c:pt idx="254">
                  <c:v>3.37</c:v>
                </c:pt>
                <c:pt idx="255">
                  <c:v>3.79</c:v>
                </c:pt>
                <c:pt idx="256">
                  <c:v>3.53</c:v>
                </c:pt>
                <c:pt idx="257">
                  <c:v>3.1</c:v>
                </c:pt>
                <c:pt idx="258">
                  <c:v>2.71</c:v>
                </c:pt>
                <c:pt idx="259">
                  <c:v>2.9</c:v>
                </c:pt>
                <c:pt idx="260">
                  <c:v>3.15</c:v>
                </c:pt>
                <c:pt idx="261">
                  <c:v>2.7</c:v>
                </c:pt>
                <c:pt idx="262">
                  <c:v>2.96</c:v>
                </c:pt>
                <c:pt idx="263">
                  <c:v>3.49</c:v>
                </c:pt>
                <c:pt idx="264">
                  <c:v>3.7</c:v>
                </c:pt>
                <c:pt idx="265">
                  <c:v>3.83</c:v>
                </c:pt>
                <c:pt idx="266">
                  <c:v>3.53</c:v>
                </c:pt>
                <c:pt idx="267">
                  <c:v>3.61</c:v>
                </c:pt>
                <c:pt idx="268">
                  <c:v>3.98</c:v>
                </c:pt>
                <c:pt idx="269">
                  <c:v>3.97</c:v>
                </c:pt>
                <c:pt idx="270">
                  <c:v>3.83</c:v>
                </c:pt>
                <c:pt idx="271">
                  <c:v>3.78</c:v>
                </c:pt>
                <c:pt idx="272">
                  <c:v>4.18</c:v>
                </c:pt>
                <c:pt idx="273">
                  <c:v>4.28</c:v>
                </c:pt>
                <c:pt idx="274">
                  <c:v>3.9</c:v>
                </c:pt>
                <c:pt idx="275">
                  <c:v>3.94</c:v>
                </c:pt>
                <c:pt idx="276">
                  <c:v>4.05</c:v>
                </c:pt>
                <c:pt idx="277">
                  <c:v>4.03</c:v>
                </c:pt>
                <c:pt idx="278">
                  <c:v>3.95</c:v>
                </c:pt>
                <c:pt idx="279">
                  <c:v>3.46</c:v>
                </c:pt>
                <c:pt idx="280">
                  <c:v>3.49</c:v>
                </c:pt>
                <c:pt idx="281">
                  <c:v>3.53</c:v>
                </c:pt>
                <c:pt idx="282">
                  <c:v>3.05</c:v>
                </c:pt>
                <c:pt idx="283">
                  <c:v>2.97</c:v>
                </c:pt>
                <c:pt idx="284">
                  <c:v>2.8</c:v>
                </c:pt>
                <c:pt idx="285">
                  <c:v>2.96</c:v>
                </c:pt>
                <c:pt idx="286">
                  <c:v>3.05</c:v>
                </c:pt>
                <c:pt idx="287">
                  <c:v>2.62</c:v>
                </c:pt>
                <c:pt idx="288">
                  <c:v>2.52</c:v>
                </c:pt>
                <c:pt idx="289">
                  <c:v>2.52</c:v>
                </c:pt>
                <c:pt idx="290">
                  <c:v>2.4900000000000002</c:v>
                </c:pt>
                <c:pt idx="291">
                  <c:v>2.6</c:v>
                </c:pt>
                <c:pt idx="292">
                  <c:v>2.78</c:v>
                </c:pt>
                <c:pt idx="293">
                  <c:v>2.84</c:v>
                </c:pt>
                <c:pt idx="294">
                  <c:v>2.71</c:v>
                </c:pt>
                <c:pt idx="295">
                  <c:v>2.36</c:v>
                </c:pt>
                <c:pt idx="296">
                  <c:v>2.0099999999999998</c:v>
                </c:pt>
                <c:pt idx="297">
                  <c:v>1.58</c:v>
                </c:pt>
                <c:pt idx="298">
                  <c:v>1.51</c:v>
                </c:pt>
                <c:pt idx="299">
                  <c:v>1.33</c:v>
                </c:pt>
                <c:pt idx="300">
                  <c:v>0.79</c:v>
                </c:pt>
                <c:pt idx="301">
                  <c:v>0.59</c:v>
                </c:pt>
                <c:pt idx="302">
                  <c:v>0.42</c:v>
                </c:pt>
                <c:pt idx="303">
                  <c:v>0.37</c:v>
                </c:pt>
                <c:pt idx="304">
                  <c:v>0.28999999999999998</c:v>
                </c:pt>
                <c:pt idx="305">
                  <c:v>0.01</c:v>
                </c:pt>
                <c:pt idx="306">
                  <c:v>-0.11</c:v>
                </c:pt>
                <c:pt idx="307">
                  <c:v>-0.09</c:v>
                </c:pt>
                <c:pt idx="308">
                  <c:v>-0.08</c:v>
                </c:pt>
                <c:pt idx="309">
                  <c:v>-0.02</c:v>
                </c:pt>
                <c:pt idx="310">
                  <c:v>-0.05</c:v>
                </c:pt>
                <c:pt idx="311">
                  <c:v>-0.3</c:v>
                </c:pt>
                <c:pt idx="312">
                  <c:v>-0.38</c:v>
                </c:pt>
                <c:pt idx="313">
                  <c:v>-0.05</c:v>
                </c:pt>
                <c:pt idx="314">
                  <c:v>0.44</c:v>
                </c:pt>
                <c:pt idx="315">
                  <c:v>0.96</c:v>
                </c:pt>
                <c:pt idx="316">
                  <c:v>1.48</c:v>
                </c:pt>
                <c:pt idx="317">
                  <c:v>1.76</c:v>
                </c:pt>
                <c:pt idx="318">
                  <c:v>1.83</c:v>
                </c:pt>
                <c:pt idx="319">
                  <c:v>2.2799999999999998</c:v>
                </c:pt>
                <c:pt idx="320">
                  <c:v>2.79</c:v>
                </c:pt>
                <c:pt idx="321">
                  <c:v>3.02</c:v>
                </c:pt>
                <c:pt idx="322">
                  <c:v>3.21</c:v>
                </c:pt>
                <c:pt idx="323">
                  <c:v>3.23</c:v>
                </c:pt>
                <c:pt idx="324">
                  <c:v>3.35</c:v>
                </c:pt>
                <c:pt idx="325">
                  <c:v>3.22</c:v>
                </c:pt>
                <c:pt idx="326">
                  <c:v>3.04</c:v>
                </c:pt>
                <c:pt idx="327">
                  <c:v>3.42</c:v>
                </c:pt>
                <c:pt idx="328">
                  <c:v>3.55</c:v>
                </c:pt>
                <c:pt idx="329">
                  <c:v>3.27</c:v>
                </c:pt>
                <c:pt idx="330">
                  <c:v>3.2</c:v>
                </c:pt>
                <c:pt idx="331">
                  <c:v>3.18</c:v>
                </c:pt>
                <c:pt idx="332">
                  <c:v>2.84</c:v>
                </c:pt>
                <c:pt idx="333">
                  <c:v>2.42</c:v>
                </c:pt>
                <c:pt idx="334">
                  <c:v>2.16</c:v>
                </c:pt>
                <c:pt idx="335">
                  <c:v>1.93</c:v>
                </c:pt>
                <c:pt idx="336">
                  <c:v>1.87</c:v>
                </c:pt>
                <c:pt idx="337">
                  <c:v>2.06</c:v>
                </c:pt>
                <c:pt idx="338">
                  <c:v>1.84</c:v>
                </c:pt>
                <c:pt idx="339">
                  <c:v>1.36</c:v>
                </c:pt>
                <c:pt idx="340">
                  <c:v>1.26</c:v>
                </c:pt>
                <c:pt idx="341">
                  <c:v>1.1599999999999999</c:v>
                </c:pt>
                <c:pt idx="342">
                  <c:v>1.06</c:v>
                </c:pt>
                <c:pt idx="343">
                  <c:v>0.96</c:v>
                </c:pt>
                <c:pt idx="344">
                  <c:v>0.86</c:v>
                </c:pt>
                <c:pt idx="345">
                  <c:v>0.76</c:v>
                </c:pt>
                <c:pt idx="346">
                  <c:v>0.66</c:v>
                </c:pt>
                <c:pt idx="347">
                  <c:v>0.56000000000000005</c:v>
                </c:pt>
                <c:pt idx="348">
                  <c:v>3.82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027E-D042-942A-AECA37F22A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00752543"/>
        <c:axId val="1100232527"/>
      </c:scatterChart>
      <c:valAx>
        <c:axId val="1100752543"/>
        <c:scaling>
          <c:orientation val="minMax"/>
          <c:max val="96"/>
          <c:min val="58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Temperature</a:t>
                </a:r>
                <a:r>
                  <a:rPr lang="en-US" baseline="0"/>
                  <a:t> </a:t>
                </a:r>
                <a:r>
                  <a:rPr lang="th-TH" baseline="0"/>
                  <a:t>(</a:t>
                </a:r>
                <a:r>
                  <a:rPr lang="en-US" baseline="0"/>
                  <a:t>ᴼC</a:t>
                </a:r>
                <a:r>
                  <a:rPr lang="th-TH" baseline="0"/>
                  <a:t>)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T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TH"/>
          </a:p>
        </c:txPr>
        <c:crossAx val="1100232527"/>
        <c:crosses val="autoZero"/>
        <c:crossBetween val="midCat"/>
        <c:majorUnit val="2"/>
      </c:valAx>
      <c:valAx>
        <c:axId val="1100232527"/>
        <c:scaling>
          <c:orientation val="minMax"/>
          <c:max val="5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Derivatives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T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TH"/>
          </a:p>
        </c:txPr>
        <c:crossAx val="110075254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TH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A11: 619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TH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'619'!$B$2:$B$350</c:f>
              <c:numCache>
                <c:formatCode>General</c:formatCode>
                <c:ptCount val="349"/>
                <c:pt idx="0">
                  <c:v>60</c:v>
                </c:pt>
                <c:pt idx="1">
                  <c:v>60.1</c:v>
                </c:pt>
                <c:pt idx="2">
                  <c:v>60.2</c:v>
                </c:pt>
                <c:pt idx="3">
                  <c:v>60.3</c:v>
                </c:pt>
                <c:pt idx="4">
                  <c:v>60.4</c:v>
                </c:pt>
                <c:pt idx="5">
                  <c:v>60.5</c:v>
                </c:pt>
                <c:pt idx="6">
                  <c:v>60.6</c:v>
                </c:pt>
                <c:pt idx="7">
                  <c:v>60.7</c:v>
                </c:pt>
                <c:pt idx="8">
                  <c:v>60.8</c:v>
                </c:pt>
                <c:pt idx="9">
                  <c:v>60.9</c:v>
                </c:pt>
                <c:pt idx="10">
                  <c:v>61</c:v>
                </c:pt>
                <c:pt idx="11">
                  <c:v>61.1</c:v>
                </c:pt>
                <c:pt idx="12">
                  <c:v>61.2</c:v>
                </c:pt>
                <c:pt idx="13">
                  <c:v>61.3</c:v>
                </c:pt>
                <c:pt idx="14">
                  <c:v>61.4</c:v>
                </c:pt>
                <c:pt idx="15">
                  <c:v>61.5</c:v>
                </c:pt>
                <c:pt idx="16">
                  <c:v>61.6</c:v>
                </c:pt>
                <c:pt idx="17">
                  <c:v>61.7</c:v>
                </c:pt>
                <c:pt idx="18">
                  <c:v>61.8</c:v>
                </c:pt>
                <c:pt idx="19">
                  <c:v>61.9</c:v>
                </c:pt>
                <c:pt idx="20">
                  <c:v>62</c:v>
                </c:pt>
                <c:pt idx="21">
                  <c:v>62.1</c:v>
                </c:pt>
                <c:pt idx="22">
                  <c:v>62.2</c:v>
                </c:pt>
                <c:pt idx="23">
                  <c:v>62.3</c:v>
                </c:pt>
                <c:pt idx="24">
                  <c:v>62.4</c:v>
                </c:pt>
                <c:pt idx="25">
                  <c:v>62.5</c:v>
                </c:pt>
                <c:pt idx="26">
                  <c:v>62.6</c:v>
                </c:pt>
                <c:pt idx="27">
                  <c:v>62.7</c:v>
                </c:pt>
                <c:pt idx="28">
                  <c:v>62.8</c:v>
                </c:pt>
                <c:pt idx="29">
                  <c:v>62.9</c:v>
                </c:pt>
                <c:pt idx="30">
                  <c:v>63</c:v>
                </c:pt>
                <c:pt idx="31">
                  <c:v>63.1</c:v>
                </c:pt>
                <c:pt idx="32">
                  <c:v>63.2</c:v>
                </c:pt>
                <c:pt idx="33">
                  <c:v>63.3</c:v>
                </c:pt>
                <c:pt idx="34">
                  <c:v>63.4</c:v>
                </c:pt>
                <c:pt idx="35">
                  <c:v>63.5</c:v>
                </c:pt>
                <c:pt idx="36">
                  <c:v>63.6</c:v>
                </c:pt>
                <c:pt idx="37">
                  <c:v>63.7</c:v>
                </c:pt>
                <c:pt idx="38">
                  <c:v>63.8</c:v>
                </c:pt>
                <c:pt idx="39">
                  <c:v>63.9</c:v>
                </c:pt>
                <c:pt idx="40">
                  <c:v>64</c:v>
                </c:pt>
                <c:pt idx="41">
                  <c:v>64.099999999999994</c:v>
                </c:pt>
                <c:pt idx="42">
                  <c:v>64.2</c:v>
                </c:pt>
                <c:pt idx="43">
                  <c:v>64.3</c:v>
                </c:pt>
                <c:pt idx="44">
                  <c:v>64.400000000000006</c:v>
                </c:pt>
                <c:pt idx="45">
                  <c:v>64.5</c:v>
                </c:pt>
                <c:pt idx="46">
                  <c:v>64.599999999999994</c:v>
                </c:pt>
                <c:pt idx="47">
                  <c:v>64.7</c:v>
                </c:pt>
                <c:pt idx="48">
                  <c:v>64.8</c:v>
                </c:pt>
                <c:pt idx="49">
                  <c:v>64.900000000000006</c:v>
                </c:pt>
                <c:pt idx="50">
                  <c:v>65</c:v>
                </c:pt>
                <c:pt idx="51">
                  <c:v>65.099999999999994</c:v>
                </c:pt>
                <c:pt idx="52">
                  <c:v>65.2</c:v>
                </c:pt>
                <c:pt idx="53">
                  <c:v>65.3</c:v>
                </c:pt>
                <c:pt idx="54">
                  <c:v>65.400000000000006</c:v>
                </c:pt>
                <c:pt idx="55">
                  <c:v>65.5</c:v>
                </c:pt>
                <c:pt idx="56">
                  <c:v>65.599999999999994</c:v>
                </c:pt>
                <c:pt idx="57">
                  <c:v>65.7</c:v>
                </c:pt>
                <c:pt idx="58">
                  <c:v>65.8</c:v>
                </c:pt>
                <c:pt idx="59">
                  <c:v>65.900000000000006</c:v>
                </c:pt>
                <c:pt idx="60">
                  <c:v>66</c:v>
                </c:pt>
                <c:pt idx="61">
                  <c:v>66.099999999999994</c:v>
                </c:pt>
                <c:pt idx="62">
                  <c:v>66.2</c:v>
                </c:pt>
                <c:pt idx="63">
                  <c:v>66.3</c:v>
                </c:pt>
                <c:pt idx="64">
                  <c:v>66.400000000000006</c:v>
                </c:pt>
                <c:pt idx="65">
                  <c:v>66.5</c:v>
                </c:pt>
                <c:pt idx="66">
                  <c:v>66.599999999999994</c:v>
                </c:pt>
                <c:pt idx="67">
                  <c:v>66.7</c:v>
                </c:pt>
                <c:pt idx="68">
                  <c:v>66.8</c:v>
                </c:pt>
                <c:pt idx="69">
                  <c:v>66.900000000000006</c:v>
                </c:pt>
                <c:pt idx="70">
                  <c:v>67</c:v>
                </c:pt>
                <c:pt idx="71">
                  <c:v>67.099999999999994</c:v>
                </c:pt>
                <c:pt idx="72">
                  <c:v>67.2</c:v>
                </c:pt>
                <c:pt idx="73">
                  <c:v>67.3</c:v>
                </c:pt>
                <c:pt idx="74">
                  <c:v>67.400000000000006</c:v>
                </c:pt>
                <c:pt idx="75">
                  <c:v>67.5</c:v>
                </c:pt>
                <c:pt idx="76">
                  <c:v>67.599999999999994</c:v>
                </c:pt>
                <c:pt idx="77">
                  <c:v>67.7</c:v>
                </c:pt>
                <c:pt idx="78">
                  <c:v>67.8</c:v>
                </c:pt>
                <c:pt idx="79">
                  <c:v>67.900000000000006</c:v>
                </c:pt>
                <c:pt idx="80">
                  <c:v>68</c:v>
                </c:pt>
                <c:pt idx="81">
                  <c:v>68.099999999999994</c:v>
                </c:pt>
                <c:pt idx="82">
                  <c:v>68.2</c:v>
                </c:pt>
                <c:pt idx="83">
                  <c:v>68.3</c:v>
                </c:pt>
                <c:pt idx="84">
                  <c:v>68.400000000000006</c:v>
                </c:pt>
                <c:pt idx="85">
                  <c:v>68.5</c:v>
                </c:pt>
                <c:pt idx="86">
                  <c:v>68.599999999999994</c:v>
                </c:pt>
                <c:pt idx="87">
                  <c:v>68.7</c:v>
                </c:pt>
                <c:pt idx="88">
                  <c:v>68.8</c:v>
                </c:pt>
                <c:pt idx="89">
                  <c:v>68.900000000000006</c:v>
                </c:pt>
                <c:pt idx="90">
                  <c:v>69</c:v>
                </c:pt>
                <c:pt idx="91">
                  <c:v>69.099999999999994</c:v>
                </c:pt>
                <c:pt idx="92">
                  <c:v>69.2</c:v>
                </c:pt>
                <c:pt idx="93">
                  <c:v>69.3</c:v>
                </c:pt>
                <c:pt idx="94">
                  <c:v>69.400000000000006</c:v>
                </c:pt>
                <c:pt idx="95">
                  <c:v>69.5</c:v>
                </c:pt>
                <c:pt idx="96">
                  <c:v>69.599999999999994</c:v>
                </c:pt>
                <c:pt idx="97">
                  <c:v>69.7</c:v>
                </c:pt>
                <c:pt idx="98">
                  <c:v>69.8</c:v>
                </c:pt>
                <c:pt idx="99">
                  <c:v>69.900000000000006</c:v>
                </c:pt>
                <c:pt idx="100">
                  <c:v>70</c:v>
                </c:pt>
                <c:pt idx="101">
                  <c:v>70.099999999999994</c:v>
                </c:pt>
                <c:pt idx="102">
                  <c:v>70.2</c:v>
                </c:pt>
                <c:pt idx="103">
                  <c:v>70.3</c:v>
                </c:pt>
                <c:pt idx="104">
                  <c:v>70.400000000000006</c:v>
                </c:pt>
                <c:pt idx="105">
                  <c:v>70.5</c:v>
                </c:pt>
                <c:pt idx="106">
                  <c:v>70.599999999999994</c:v>
                </c:pt>
                <c:pt idx="107">
                  <c:v>70.7</c:v>
                </c:pt>
                <c:pt idx="108">
                  <c:v>70.8</c:v>
                </c:pt>
                <c:pt idx="109">
                  <c:v>70.900000000000006</c:v>
                </c:pt>
                <c:pt idx="110">
                  <c:v>71</c:v>
                </c:pt>
                <c:pt idx="111">
                  <c:v>71.099999999999994</c:v>
                </c:pt>
                <c:pt idx="112">
                  <c:v>71.2</c:v>
                </c:pt>
                <c:pt idx="113">
                  <c:v>71.3</c:v>
                </c:pt>
                <c:pt idx="114">
                  <c:v>71.400000000000006</c:v>
                </c:pt>
                <c:pt idx="115">
                  <c:v>71.5</c:v>
                </c:pt>
                <c:pt idx="116">
                  <c:v>71.599999999999994</c:v>
                </c:pt>
                <c:pt idx="117">
                  <c:v>71.7</c:v>
                </c:pt>
                <c:pt idx="118">
                  <c:v>71.8</c:v>
                </c:pt>
                <c:pt idx="119">
                  <c:v>71.900000000000006</c:v>
                </c:pt>
                <c:pt idx="120">
                  <c:v>72</c:v>
                </c:pt>
                <c:pt idx="121">
                  <c:v>72.099999999999994</c:v>
                </c:pt>
                <c:pt idx="122">
                  <c:v>72.2</c:v>
                </c:pt>
                <c:pt idx="123">
                  <c:v>72.3</c:v>
                </c:pt>
                <c:pt idx="124">
                  <c:v>72.400000000000006</c:v>
                </c:pt>
                <c:pt idx="125">
                  <c:v>72.5</c:v>
                </c:pt>
                <c:pt idx="126">
                  <c:v>72.599999999999994</c:v>
                </c:pt>
                <c:pt idx="127">
                  <c:v>72.7</c:v>
                </c:pt>
                <c:pt idx="128">
                  <c:v>72.8</c:v>
                </c:pt>
                <c:pt idx="129">
                  <c:v>72.900000000000006</c:v>
                </c:pt>
                <c:pt idx="130">
                  <c:v>73</c:v>
                </c:pt>
                <c:pt idx="131">
                  <c:v>73.099999999999994</c:v>
                </c:pt>
                <c:pt idx="132">
                  <c:v>73.2</c:v>
                </c:pt>
                <c:pt idx="133">
                  <c:v>73.3</c:v>
                </c:pt>
                <c:pt idx="134">
                  <c:v>73.400000000000006</c:v>
                </c:pt>
                <c:pt idx="135">
                  <c:v>73.5</c:v>
                </c:pt>
                <c:pt idx="136">
                  <c:v>73.599999999999994</c:v>
                </c:pt>
                <c:pt idx="137">
                  <c:v>73.7</c:v>
                </c:pt>
                <c:pt idx="138">
                  <c:v>73.8</c:v>
                </c:pt>
                <c:pt idx="139">
                  <c:v>73.900000000000006</c:v>
                </c:pt>
                <c:pt idx="140">
                  <c:v>74</c:v>
                </c:pt>
                <c:pt idx="141">
                  <c:v>74.099999999999994</c:v>
                </c:pt>
                <c:pt idx="142">
                  <c:v>74.2</c:v>
                </c:pt>
                <c:pt idx="143">
                  <c:v>74.3</c:v>
                </c:pt>
                <c:pt idx="144">
                  <c:v>74.400000000000006</c:v>
                </c:pt>
                <c:pt idx="145">
                  <c:v>74.5</c:v>
                </c:pt>
                <c:pt idx="146">
                  <c:v>74.599999999999994</c:v>
                </c:pt>
                <c:pt idx="147">
                  <c:v>74.7</c:v>
                </c:pt>
                <c:pt idx="148">
                  <c:v>74.8</c:v>
                </c:pt>
                <c:pt idx="149">
                  <c:v>74.900000000000006</c:v>
                </c:pt>
                <c:pt idx="150">
                  <c:v>75</c:v>
                </c:pt>
                <c:pt idx="151">
                  <c:v>75.099999999999994</c:v>
                </c:pt>
                <c:pt idx="152">
                  <c:v>75.2</c:v>
                </c:pt>
                <c:pt idx="153">
                  <c:v>75.3</c:v>
                </c:pt>
                <c:pt idx="154">
                  <c:v>75.400000000000006</c:v>
                </c:pt>
                <c:pt idx="155">
                  <c:v>75.5</c:v>
                </c:pt>
                <c:pt idx="156">
                  <c:v>75.599999999999994</c:v>
                </c:pt>
                <c:pt idx="157">
                  <c:v>75.7</c:v>
                </c:pt>
                <c:pt idx="158">
                  <c:v>75.8</c:v>
                </c:pt>
                <c:pt idx="159">
                  <c:v>75.900000000000006</c:v>
                </c:pt>
                <c:pt idx="160">
                  <c:v>76</c:v>
                </c:pt>
                <c:pt idx="161">
                  <c:v>76.099999999999994</c:v>
                </c:pt>
                <c:pt idx="162">
                  <c:v>76.2</c:v>
                </c:pt>
                <c:pt idx="163">
                  <c:v>76.3</c:v>
                </c:pt>
                <c:pt idx="164">
                  <c:v>76.400000000000006</c:v>
                </c:pt>
                <c:pt idx="165">
                  <c:v>76.5</c:v>
                </c:pt>
                <c:pt idx="166">
                  <c:v>76.599999999999994</c:v>
                </c:pt>
                <c:pt idx="167">
                  <c:v>76.7</c:v>
                </c:pt>
                <c:pt idx="168">
                  <c:v>76.8</c:v>
                </c:pt>
                <c:pt idx="169">
                  <c:v>76.900000000000006</c:v>
                </c:pt>
                <c:pt idx="170">
                  <c:v>77</c:v>
                </c:pt>
                <c:pt idx="171">
                  <c:v>77.099999999999994</c:v>
                </c:pt>
                <c:pt idx="172">
                  <c:v>77.2</c:v>
                </c:pt>
                <c:pt idx="173">
                  <c:v>77.3</c:v>
                </c:pt>
                <c:pt idx="174">
                  <c:v>77.400000000000006</c:v>
                </c:pt>
                <c:pt idx="175">
                  <c:v>77.5</c:v>
                </c:pt>
                <c:pt idx="176">
                  <c:v>77.599999999999994</c:v>
                </c:pt>
                <c:pt idx="177">
                  <c:v>77.7</c:v>
                </c:pt>
                <c:pt idx="178">
                  <c:v>77.8</c:v>
                </c:pt>
                <c:pt idx="179">
                  <c:v>77.900000000000006</c:v>
                </c:pt>
                <c:pt idx="180">
                  <c:v>78</c:v>
                </c:pt>
                <c:pt idx="181">
                  <c:v>78.099999999999994</c:v>
                </c:pt>
                <c:pt idx="182">
                  <c:v>78.2</c:v>
                </c:pt>
                <c:pt idx="183">
                  <c:v>78.3</c:v>
                </c:pt>
                <c:pt idx="184">
                  <c:v>78.400000000000006</c:v>
                </c:pt>
                <c:pt idx="185">
                  <c:v>78.5</c:v>
                </c:pt>
                <c:pt idx="186">
                  <c:v>78.599999999999994</c:v>
                </c:pt>
                <c:pt idx="187">
                  <c:v>78.7</c:v>
                </c:pt>
                <c:pt idx="188">
                  <c:v>78.8</c:v>
                </c:pt>
                <c:pt idx="189">
                  <c:v>78.900000000000006</c:v>
                </c:pt>
                <c:pt idx="190">
                  <c:v>79</c:v>
                </c:pt>
                <c:pt idx="191">
                  <c:v>79.099999999999994</c:v>
                </c:pt>
                <c:pt idx="192">
                  <c:v>79.2</c:v>
                </c:pt>
                <c:pt idx="193">
                  <c:v>79.3</c:v>
                </c:pt>
                <c:pt idx="194">
                  <c:v>79.400000000000006</c:v>
                </c:pt>
                <c:pt idx="195">
                  <c:v>79.5</c:v>
                </c:pt>
                <c:pt idx="196">
                  <c:v>79.599999999999994</c:v>
                </c:pt>
                <c:pt idx="197">
                  <c:v>79.7</c:v>
                </c:pt>
                <c:pt idx="198">
                  <c:v>79.8</c:v>
                </c:pt>
                <c:pt idx="199">
                  <c:v>79.900000000000006</c:v>
                </c:pt>
                <c:pt idx="200">
                  <c:v>80</c:v>
                </c:pt>
                <c:pt idx="201">
                  <c:v>80.099999999999994</c:v>
                </c:pt>
                <c:pt idx="202">
                  <c:v>80.2</c:v>
                </c:pt>
                <c:pt idx="203">
                  <c:v>80.3</c:v>
                </c:pt>
                <c:pt idx="204">
                  <c:v>80.400000000000006</c:v>
                </c:pt>
                <c:pt idx="205">
                  <c:v>80.5</c:v>
                </c:pt>
                <c:pt idx="206">
                  <c:v>80.599999999999994</c:v>
                </c:pt>
                <c:pt idx="207">
                  <c:v>80.7</c:v>
                </c:pt>
                <c:pt idx="208">
                  <c:v>80.8</c:v>
                </c:pt>
                <c:pt idx="209">
                  <c:v>80.900000000000006</c:v>
                </c:pt>
                <c:pt idx="210">
                  <c:v>81</c:v>
                </c:pt>
                <c:pt idx="211">
                  <c:v>81.099999999999994</c:v>
                </c:pt>
                <c:pt idx="212">
                  <c:v>81.2</c:v>
                </c:pt>
                <c:pt idx="213">
                  <c:v>81.3</c:v>
                </c:pt>
                <c:pt idx="214">
                  <c:v>81.400000000000006</c:v>
                </c:pt>
                <c:pt idx="215">
                  <c:v>81.5</c:v>
                </c:pt>
                <c:pt idx="216">
                  <c:v>81.599999999999994</c:v>
                </c:pt>
                <c:pt idx="217">
                  <c:v>81.7</c:v>
                </c:pt>
                <c:pt idx="218">
                  <c:v>81.8</c:v>
                </c:pt>
                <c:pt idx="219">
                  <c:v>81.900000000000006</c:v>
                </c:pt>
                <c:pt idx="220">
                  <c:v>82</c:v>
                </c:pt>
                <c:pt idx="221">
                  <c:v>82.1</c:v>
                </c:pt>
                <c:pt idx="222">
                  <c:v>82.2</c:v>
                </c:pt>
                <c:pt idx="223">
                  <c:v>82.3</c:v>
                </c:pt>
                <c:pt idx="224">
                  <c:v>82.4</c:v>
                </c:pt>
                <c:pt idx="225">
                  <c:v>82.5</c:v>
                </c:pt>
                <c:pt idx="226">
                  <c:v>82.6</c:v>
                </c:pt>
                <c:pt idx="227">
                  <c:v>82.7</c:v>
                </c:pt>
                <c:pt idx="228">
                  <c:v>82.8</c:v>
                </c:pt>
                <c:pt idx="229">
                  <c:v>82.9</c:v>
                </c:pt>
                <c:pt idx="230">
                  <c:v>83</c:v>
                </c:pt>
                <c:pt idx="231">
                  <c:v>83.1</c:v>
                </c:pt>
                <c:pt idx="232">
                  <c:v>83.2</c:v>
                </c:pt>
                <c:pt idx="233">
                  <c:v>83.3</c:v>
                </c:pt>
                <c:pt idx="234">
                  <c:v>83.4</c:v>
                </c:pt>
                <c:pt idx="235">
                  <c:v>83.5</c:v>
                </c:pt>
                <c:pt idx="236">
                  <c:v>83.6</c:v>
                </c:pt>
                <c:pt idx="237">
                  <c:v>83.7</c:v>
                </c:pt>
                <c:pt idx="238">
                  <c:v>83.8</c:v>
                </c:pt>
                <c:pt idx="239">
                  <c:v>83.9</c:v>
                </c:pt>
                <c:pt idx="240">
                  <c:v>84</c:v>
                </c:pt>
                <c:pt idx="241">
                  <c:v>84.1</c:v>
                </c:pt>
                <c:pt idx="242">
                  <c:v>84.2</c:v>
                </c:pt>
                <c:pt idx="243">
                  <c:v>84.3</c:v>
                </c:pt>
                <c:pt idx="244">
                  <c:v>84.4</c:v>
                </c:pt>
                <c:pt idx="245">
                  <c:v>84.5</c:v>
                </c:pt>
                <c:pt idx="246">
                  <c:v>84.6</c:v>
                </c:pt>
                <c:pt idx="247">
                  <c:v>84.7</c:v>
                </c:pt>
                <c:pt idx="248">
                  <c:v>84.8</c:v>
                </c:pt>
                <c:pt idx="249">
                  <c:v>84.9</c:v>
                </c:pt>
                <c:pt idx="250">
                  <c:v>85</c:v>
                </c:pt>
                <c:pt idx="251">
                  <c:v>85.1</c:v>
                </c:pt>
                <c:pt idx="252">
                  <c:v>85.2</c:v>
                </c:pt>
                <c:pt idx="253">
                  <c:v>85.3</c:v>
                </c:pt>
                <c:pt idx="254">
                  <c:v>85.4</c:v>
                </c:pt>
                <c:pt idx="255">
                  <c:v>85.5</c:v>
                </c:pt>
                <c:pt idx="256">
                  <c:v>85.6</c:v>
                </c:pt>
                <c:pt idx="257">
                  <c:v>85.7</c:v>
                </c:pt>
                <c:pt idx="258">
                  <c:v>85.8</c:v>
                </c:pt>
                <c:pt idx="259">
                  <c:v>85.9</c:v>
                </c:pt>
                <c:pt idx="260">
                  <c:v>86</c:v>
                </c:pt>
                <c:pt idx="261">
                  <c:v>86.1</c:v>
                </c:pt>
                <c:pt idx="262">
                  <c:v>86.2</c:v>
                </c:pt>
                <c:pt idx="263">
                  <c:v>86.3</c:v>
                </c:pt>
                <c:pt idx="264">
                  <c:v>86.4</c:v>
                </c:pt>
                <c:pt idx="265">
                  <c:v>86.5</c:v>
                </c:pt>
                <c:pt idx="266">
                  <c:v>86.6</c:v>
                </c:pt>
                <c:pt idx="267">
                  <c:v>86.7</c:v>
                </c:pt>
                <c:pt idx="268">
                  <c:v>86.8</c:v>
                </c:pt>
                <c:pt idx="269">
                  <c:v>86.9</c:v>
                </c:pt>
                <c:pt idx="270">
                  <c:v>87</c:v>
                </c:pt>
                <c:pt idx="271">
                  <c:v>87.1</c:v>
                </c:pt>
                <c:pt idx="272">
                  <c:v>87.2</c:v>
                </c:pt>
                <c:pt idx="273">
                  <c:v>87.3</c:v>
                </c:pt>
                <c:pt idx="274">
                  <c:v>87.4</c:v>
                </c:pt>
                <c:pt idx="275">
                  <c:v>87.5</c:v>
                </c:pt>
                <c:pt idx="276">
                  <c:v>87.6</c:v>
                </c:pt>
                <c:pt idx="277">
                  <c:v>87.7</c:v>
                </c:pt>
                <c:pt idx="278">
                  <c:v>87.8</c:v>
                </c:pt>
                <c:pt idx="279">
                  <c:v>87.9</c:v>
                </c:pt>
                <c:pt idx="280">
                  <c:v>88</c:v>
                </c:pt>
                <c:pt idx="281">
                  <c:v>88.1</c:v>
                </c:pt>
                <c:pt idx="282">
                  <c:v>88.2</c:v>
                </c:pt>
                <c:pt idx="283">
                  <c:v>88.3</c:v>
                </c:pt>
                <c:pt idx="284">
                  <c:v>88.4</c:v>
                </c:pt>
                <c:pt idx="285">
                  <c:v>88.5</c:v>
                </c:pt>
                <c:pt idx="286">
                  <c:v>88.6</c:v>
                </c:pt>
                <c:pt idx="287">
                  <c:v>88.7</c:v>
                </c:pt>
                <c:pt idx="288">
                  <c:v>88.8</c:v>
                </c:pt>
                <c:pt idx="289">
                  <c:v>88.9</c:v>
                </c:pt>
                <c:pt idx="290">
                  <c:v>89</c:v>
                </c:pt>
                <c:pt idx="291">
                  <c:v>89.1</c:v>
                </c:pt>
                <c:pt idx="292">
                  <c:v>89.2</c:v>
                </c:pt>
                <c:pt idx="293">
                  <c:v>89.3</c:v>
                </c:pt>
                <c:pt idx="294">
                  <c:v>89.4</c:v>
                </c:pt>
                <c:pt idx="295">
                  <c:v>89.5</c:v>
                </c:pt>
                <c:pt idx="296">
                  <c:v>89.6</c:v>
                </c:pt>
                <c:pt idx="297">
                  <c:v>89.7</c:v>
                </c:pt>
                <c:pt idx="298">
                  <c:v>89.8</c:v>
                </c:pt>
                <c:pt idx="299">
                  <c:v>89.9</c:v>
                </c:pt>
                <c:pt idx="300">
                  <c:v>90</c:v>
                </c:pt>
                <c:pt idx="301">
                  <c:v>90.1</c:v>
                </c:pt>
                <c:pt idx="302">
                  <c:v>90.2</c:v>
                </c:pt>
                <c:pt idx="303">
                  <c:v>90.3</c:v>
                </c:pt>
                <c:pt idx="304">
                  <c:v>90.4</c:v>
                </c:pt>
                <c:pt idx="305">
                  <c:v>90.5</c:v>
                </c:pt>
                <c:pt idx="306">
                  <c:v>90.6</c:v>
                </c:pt>
                <c:pt idx="307">
                  <c:v>90.7</c:v>
                </c:pt>
                <c:pt idx="308">
                  <c:v>90.8</c:v>
                </c:pt>
                <c:pt idx="309">
                  <c:v>90.9</c:v>
                </c:pt>
                <c:pt idx="310">
                  <c:v>91</c:v>
                </c:pt>
                <c:pt idx="311">
                  <c:v>91.1</c:v>
                </c:pt>
                <c:pt idx="312">
                  <c:v>91.2</c:v>
                </c:pt>
                <c:pt idx="313">
                  <c:v>91.3</c:v>
                </c:pt>
                <c:pt idx="314">
                  <c:v>91.4</c:v>
                </c:pt>
                <c:pt idx="315">
                  <c:v>91.5</c:v>
                </c:pt>
                <c:pt idx="316">
                  <c:v>91.6</c:v>
                </c:pt>
                <c:pt idx="317">
                  <c:v>91.7</c:v>
                </c:pt>
                <c:pt idx="318">
                  <c:v>91.8</c:v>
                </c:pt>
                <c:pt idx="319">
                  <c:v>91.9</c:v>
                </c:pt>
                <c:pt idx="320">
                  <c:v>92</c:v>
                </c:pt>
                <c:pt idx="321">
                  <c:v>92.1</c:v>
                </c:pt>
                <c:pt idx="322">
                  <c:v>92.2</c:v>
                </c:pt>
                <c:pt idx="323">
                  <c:v>92.3</c:v>
                </c:pt>
                <c:pt idx="324">
                  <c:v>92.4</c:v>
                </c:pt>
                <c:pt idx="325">
                  <c:v>92.5</c:v>
                </c:pt>
                <c:pt idx="326">
                  <c:v>92.6</c:v>
                </c:pt>
                <c:pt idx="327">
                  <c:v>92.7</c:v>
                </c:pt>
                <c:pt idx="328">
                  <c:v>92.8</c:v>
                </c:pt>
                <c:pt idx="329">
                  <c:v>92.9</c:v>
                </c:pt>
                <c:pt idx="330">
                  <c:v>93</c:v>
                </c:pt>
                <c:pt idx="331">
                  <c:v>93.1</c:v>
                </c:pt>
                <c:pt idx="332">
                  <c:v>93.2</c:v>
                </c:pt>
                <c:pt idx="333">
                  <c:v>93.3</c:v>
                </c:pt>
                <c:pt idx="334">
                  <c:v>93.4</c:v>
                </c:pt>
                <c:pt idx="335">
                  <c:v>93.5</c:v>
                </c:pt>
                <c:pt idx="336">
                  <c:v>93.6</c:v>
                </c:pt>
                <c:pt idx="337">
                  <c:v>93.7</c:v>
                </c:pt>
                <c:pt idx="338">
                  <c:v>93.8</c:v>
                </c:pt>
                <c:pt idx="339">
                  <c:v>93.9</c:v>
                </c:pt>
                <c:pt idx="340">
                  <c:v>94</c:v>
                </c:pt>
                <c:pt idx="341">
                  <c:v>94.1</c:v>
                </c:pt>
                <c:pt idx="342">
                  <c:v>94.2</c:v>
                </c:pt>
                <c:pt idx="343">
                  <c:v>94.3</c:v>
                </c:pt>
                <c:pt idx="344">
                  <c:v>94.4</c:v>
                </c:pt>
                <c:pt idx="345">
                  <c:v>94.5</c:v>
                </c:pt>
                <c:pt idx="346">
                  <c:v>94.6</c:v>
                </c:pt>
                <c:pt idx="347">
                  <c:v>94.7</c:v>
                </c:pt>
                <c:pt idx="348">
                  <c:v>94.8</c:v>
                </c:pt>
              </c:numCache>
            </c:numRef>
          </c:xVal>
          <c:yVal>
            <c:numRef>
              <c:f>'619'!$C$2:$C$350</c:f>
              <c:numCache>
                <c:formatCode>General</c:formatCode>
                <c:ptCount val="349"/>
                <c:pt idx="0">
                  <c:v>11.22</c:v>
                </c:pt>
                <c:pt idx="1">
                  <c:v>14.26</c:v>
                </c:pt>
                <c:pt idx="2">
                  <c:v>17.309999999999999</c:v>
                </c:pt>
                <c:pt idx="3">
                  <c:v>20.36</c:v>
                </c:pt>
                <c:pt idx="4">
                  <c:v>23.4</c:v>
                </c:pt>
                <c:pt idx="5">
                  <c:v>26.45</c:v>
                </c:pt>
                <c:pt idx="6">
                  <c:v>29.5</c:v>
                </c:pt>
                <c:pt idx="7">
                  <c:v>32.54</c:v>
                </c:pt>
                <c:pt idx="8">
                  <c:v>35.590000000000003</c:v>
                </c:pt>
                <c:pt idx="9">
                  <c:v>38.64</c:v>
                </c:pt>
                <c:pt idx="10">
                  <c:v>42.26</c:v>
                </c:pt>
                <c:pt idx="11">
                  <c:v>45.32</c:v>
                </c:pt>
                <c:pt idx="12">
                  <c:v>47.3</c:v>
                </c:pt>
                <c:pt idx="13">
                  <c:v>48.29</c:v>
                </c:pt>
                <c:pt idx="14">
                  <c:v>49.11</c:v>
                </c:pt>
                <c:pt idx="15">
                  <c:v>49.71</c:v>
                </c:pt>
                <c:pt idx="16">
                  <c:v>50.18</c:v>
                </c:pt>
                <c:pt idx="17">
                  <c:v>50.94</c:v>
                </c:pt>
                <c:pt idx="18">
                  <c:v>51.39</c:v>
                </c:pt>
                <c:pt idx="19">
                  <c:v>52.03</c:v>
                </c:pt>
                <c:pt idx="20">
                  <c:v>52.54</c:v>
                </c:pt>
                <c:pt idx="21">
                  <c:v>52.92</c:v>
                </c:pt>
                <c:pt idx="22">
                  <c:v>53.95</c:v>
                </c:pt>
                <c:pt idx="23">
                  <c:v>54.98</c:v>
                </c:pt>
                <c:pt idx="24">
                  <c:v>54.85</c:v>
                </c:pt>
                <c:pt idx="25">
                  <c:v>54.54</c:v>
                </c:pt>
                <c:pt idx="26">
                  <c:v>54.17</c:v>
                </c:pt>
                <c:pt idx="27">
                  <c:v>52.85</c:v>
                </c:pt>
                <c:pt idx="28">
                  <c:v>52.05</c:v>
                </c:pt>
                <c:pt idx="29">
                  <c:v>51.1</c:v>
                </c:pt>
                <c:pt idx="30">
                  <c:v>49.36</c:v>
                </c:pt>
                <c:pt idx="31">
                  <c:v>48.59</c:v>
                </c:pt>
                <c:pt idx="32">
                  <c:v>49</c:v>
                </c:pt>
                <c:pt idx="33">
                  <c:v>49.43</c:v>
                </c:pt>
                <c:pt idx="34">
                  <c:v>49.63</c:v>
                </c:pt>
                <c:pt idx="35">
                  <c:v>50.56</c:v>
                </c:pt>
                <c:pt idx="36">
                  <c:v>51.02</c:v>
                </c:pt>
                <c:pt idx="37">
                  <c:v>50.9</c:v>
                </c:pt>
                <c:pt idx="38">
                  <c:v>50.52</c:v>
                </c:pt>
                <c:pt idx="39">
                  <c:v>50.24</c:v>
                </c:pt>
                <c:pt idx="40">
                  <c:v>50.12</c:v>
                </c:pt>
                <c:pt idx="41">
                  <c:v>49.33</c:v>
                </c:pt>
                <c:pt idx="42">
                  <c:v>48.7</c:v>
                </c:pt>
                <c:pt idx="43">
                  <c:v>48.28</c:v>
                </c:pt>
                <c:pt idx="44">
                  <c:v>47.43</c:v>
                </c:pt>
                <c:pt idx="45">
                  <c:v>46.45</c:v>
                </c:pt>
                <c:pt idx="46">
                  <c:v>45.84</c:v>
                </c:pt>
                <c:pt idx="47">
                  <c:v>45.1</c:v>
                </c:pt>
                <c:pt idx="48">
                  <c:v>44.61</c:v>
                </c:pt>
                <c:pt idx="49">
                  <c:v>44.85</c:v>
                </c:pt>
                <c:pt idx="50">
                  <c:v>44.51</c:v>
                </c:pt>
                <c:pt idx="51">
                  <c:v>43.74</c:v>
                </c:pt>
                <c:pt idx="52">
                  <c:v>42.99</c:v>
                </c:pt>
                <c:pt idx="53">
                  <c:v>42.08</c:v>
                </c:pt>
                <c:pt idx="54">
                  <c:v>41.16</c:v>
                </c:pt>
                <c:pt idx="55">
                  <c:v>41.16</c:v>
                </c:pt>
                <c:pt idx="56">
                  <c:v>41.45</c:v>
                </c:pt>
                <c:pt idx="57">
                  <c:v>41.79</c:v>
                </c:pt>
                <c:pt idx="58">
                  <c:v>42.44</c:v>
                </c:pt>
                <c:pt idx="59">
                  <c:v>43.22</c:v>
                </c:pt>
                <c:pt idx="60">
                  <c:v>44.52</c:v>
                </c:pt>
                <c:pt idx="61">
                  <c:v>45.44</c:v>
                </c:pt>
                <c:pt idx="62">
                  <c:v>46.38</c:v>
                </c:pt>
                <c:pt idx="63">
                  <c:v>47.44</c:v>
                </c:pt>
                <c:pt idx="64">
                  <c:v>47.62</c:v>
                </c:pt>
                <c:pt idx="65">
                  <c:v>47.79</c:v>
                </c:pt>
                <c:pt idx="66">
                  <c:v>48.61</c:v>
                </c:pt>
                <c:pt idx="67">
                  <c:v>48.63</c:v>
                </c:pt>
                <c:pt idx="68">
                  <c:v>47.84</c:v>
                </c:pt>
                <c:pt idx="69">
                  <c:v>47.73</c:v>
                </c:pt>
                <c:pt idx="70">
                  <c:v>47.59</c:v>
                </c:pt>
                <c:pt idx="71">
                  <c:v>47.31</c:v>
                </c:pt>
                <c:pt idx="72">
                  <c:v>47.89</c:v>
                </c:pt>
                <c:pt idx="73">
                  <c:v>48.53</c:v>
                </c:pt>
                <c:pt idx="74">
                  <c:v>48.85</c:v>
                </c:pt>
                <c:pt idx="75">
                  <c:v>49.56</c:v>
                </c:pt>
                <c:pt idx="76">
                  <c:v>50.64</c:v>
                </c:pt>
                <c:pt idx="77">
                  <c:v>50.75</c:v>
                </c:pt>
                <c:pt idx="78">
                  <c:v>50.45</c:v>
                </c:pt>
                <c:pt idx="79">
                  <c:v>50.62</c:v>
                </c:pt>
                <c:pt idx="80">
                  <c:v>50.42</c:v>
                </c:pt>
                <c:pt idx="81">
                  <c:v>49.55</c:v>
                </c:pt>
                <c:pt idx="82">
                  <c:v>48.83</c:v>
                </c:pt>
                <c:pt idx="83">
                  <c:v>48.95</c:v>
                </c:pt>
                <c:pt idx="84">
                  <c:v>49.01</c:v>
                </c:pt>
                <c:pt idx="85">
                  <c:v>48.3</c:v>
                </c:pt>
                <c:pt idx="86">
                  <c:v>47.87</c:v>
                </c:pt>
                <c:pt idx="87">
                  <c:v>48.17</c:v>
                </c:pt>
                <c:pt idx="88">
                  <c:v>48.63</c:v>
                </c:pt>
                <c:pt idx="89">
                  <c:v>49.1</c:v>
                </c:pt>
                <c:pt idx="90">
                  <c:v>50.09</c:v>
                </c:pt>
                <c:pt idx="91">
                  <c:v>51.03</c:v>
                </c:pt>
                <c:pt idx="92">
                  <c:v>51.3</c:v>
                </c:pt>
                <c:pt idx="93">
                  <c:v>51.52</c:v>
                </c:pt>
                <c:pt idx="94">
                  <c:v>51.85</c:v>
                </c:pt>
                <c:pt idx="95">
                  <c:v>51.84</c:v>
                </c:pt>
                <c:pt idx="96">
                  <c:v>52.48</c:v>
                </c:pt>
                <c:pt idx="97">
                  <c:v>53.27</c:v>
                </c:pt>
                <c:pt idx="98">
                  <c:v>53.23</c:v>
                </c:pt>
                <c:pt idx="99">
                  <c:v>53.71</c:v>
                </c:pt>
                <c:pt idx="100">
                  <c:v>54.98</c:v>
                </c:pt>
                <c:pt idx="101">
                  <c:v>55.66</c:v>
                </c:pt>
                <c:pt idx="102">
                  <c:v>56</c:v>
                </c:pt>
                <c:pt idx="103">
                  <c:v>56.93</c:v>
                </c:pt>
                <c:pt idx="104">
                  <c:v>58.6</c:v>
                </c:pt>
                <c:pt idx="105">
                  <c:v>61.37</c:v>
                </c:pt>
                <c:pt idx="106">
                  <c:v>64.569999999999993</c:v>
                </c:pt>
                <c:pt idx="107">
                  <c:v>67.8</c:v>
                </c:pt>
                <c:pt idx="108">
                  <c:v>71.36</c:v>
                </c:pt>
                <c:pt idx="109">
                  <c:v>74.849999999999994</c:v>
                </c:pt>
                <c:pt idx="110">
                  <c:v>78.62</c:v>
                </c:pt>
                <c:pt idx="111">
                  <c:v>83.13</c:v>
                </c:pt>
                <c:pt idx="112">
                  <c:v>87.48</c:v>
                </c:pt>
                <c:pt idx="113">
                  <c:v>91.35</c:v>
                </c:pt>
                <c:pt idx="114">
                  <c:v>95.74</c:v>
                </c:pt>
                <c:pt idx="115">
                  <c:v>100.36</c:v>
                </c:pt>
                <c:pt idx="116">
                  <c:v>104.88</c:v>
                </c:pt>
                <c:pt idx="117">
                  <c:v>109.45</c:v>
                </c:pt>
                <c:pt idx="118">
                  <c:v>113.83</c:v>
                </c:pt>
                <c:pt idx="119">
                  <c:v>118.56</c:v>
                </c:pt>
                <c:pt idx="120">
                  <c:v>123.79</c:v>
                </c:pt>
                <c:pt idx="121">
                  <c:v>128.57</c:v>
                </c:pt>
                <c:pt idx="122">
                  <c:v>133.26</c:v>
                </c:pt>
                <c:pt idx="123">
                  <c:v>137.72999999999999</c:v>
                </c:pt>
                <c:pt idx="124">
                  <c:v>140.56</c:v>
                </c:pt>
                <c:pt idx="125">
                  <c:v>142.88</c:v>
                </c:pt>
                <c:pt idx="126">
                  <c:v>144.54</c:v>
                </c:pt>
                <c:pt idx="127">
                  <c:v>145.07</c:v>
                </c:pt>
                <c:pt idx="128">
                  <c:v>145.27000000000001</c:v>
                </c:pt>
                <c:pt idx="129">
                  <c:v>144.59</c:v>
                </c:pt>
                <c:pt idx="130">
                  <c:v>142.91999999999999</c:v>
                </c:pt>
                <c:pt idx="131">
                  <c:v>140.97999999999999</c:v>
                </c:pt>
                <c:pt idx="132">
                  <c:v>138.53</c:v>
                </c:pt>
                <c:pt idx="133">
                  <c:v>135.4</c:v>
                </c:pt>
                <c:pt idx="134">
                  <c:v>131.6</c:v>
                </c:pt>
                <c:pt idx="135">
                  <c:v>127.58</c:v>
                </c:pt>
                <c:pt idx="136">
                  <c:v>123.73</c:v>
                </c:pt>
                <c:pt idx="137">
                  <c:v>118.86</c:v>
                </c:pt>
                <c:pt idx="138">
                  <c:v>113</c:v>
                </c:pt>
                <c:pt idx="139">
                  <c:v>107.01</c:v>
                </c:pt>
                <c:pt idx="140">
                  <c:v>101.25</c:v>
                </c:pt>
                <c:pt idx="141">
                  <c:v>95.47</c:v>
                </c:pt>
                <c:pt idx="142">
                  <c:v>89.16</c:v>
                </c:pt>
                <c:pt idx="143">
                  <c:v>83.32</c:v>
                </c:pt>
                <c:pt idx="144">
                  <c:v>77.72</c:v>
                </c:pt>
                <c:pt idx="145">
                  <c:v>71.92</c:v>
                </c:pt>
                <c:pt idx="146">
                  <c:v>66.97</c:v>
                </c:pt>
                <c:pt idx="147">
                  <c:v>62.19</c:v>
                </c:pt>
                <c:pt idx="148">
                  <c:v>57.07</c:v>
                </c:pt>
                <c:pt idx="149">
                  <c:v>52.55</c:v>
                </c:pt>
                <c:pt idx="150">
                  <c:v>48.49</c:v>
                </c:pt>
                <c:pt idx="151">
                  <c:v>44.82</c:v>
                </c:pt>
                <c:pt idx="152">
                  <c:v>41.41</c:v>
                </c:pt>
                <c:pt idx="153">
                  <c:v>38.380000000000003</c:v>
                </c:pt>
                <c:pt idx="154">
                  <c:v>35.43</c:v>
                </c:pt>
                <c:pt idx="155">
                  <c:v>32.42</c:v>
                </c:pt>
                <c:pt idx="156">
                  <c:v>30.72</c:v>
                </c:pt>
                <c:pt idx="157">
                  <c:v>30.26</c:v>
                </c:pt>
                <c:pt idx="158">
                  <c:v>30.05</c:v>
                </c:pt>
                <c:pt idx="159">
                  <c:v>30.22</c:v>
                </c:pt>
                <c:pt idx="160">
                  <c:v>30.19</c:v>
                </c:pt>
                <c:pt idx="161">
                  <c:v>30.47</c:v>
                </c:pt>
                <c:pt idx="162">
                  <c:v>30.86</c:v>
                </c:pt>
                <c:pt idx="163">
                  <c:v>31.19</c:v>
                </c:pt>
                <c:pt idx="164">
                  <c:v>32.409999999999997</c:v>
                </c:pt>
                <c:pt idx="165">
                  <c:v>32.97</c:v>
                </c:pt>
                <c:pt idx="166">
                  <c:v>33.47</c:v>
                </c:pt>
                <c:pt idx="167">
                  <c:v>35.020000000000003</c:v>
                </c:pt>
                <c:pt idx="168">
                  <c:v>36.07</c:v>
                </c:pt>
                <c:pt idx="169">
                  <c:v>37.04</c:v>
                </c:pt>
                <c:pt idx="170">
                  <c:v>38.28</c:v>
                </c:pt>
                <c:pt idx="171">
                  <c:v>39.15</c:v>
                </c:pt>
                <c:pt idx="172">
                  <c:v>39.909999999999997</c:v>
                </c:pt>
                <c:pt idx="173">
                  <c:v>40.56</c:v>
                </c:pt>
                <c:pt idx="174">
                  <c:v>41.11</c:v>
                </c:pt>
                <c:pt idx="175">
                  <c:v>41.45</c:v>
                </c:pt>
                <c:pt idx="176">
                  <c:v>41.16</c:v>
                </c:pt>
                <c:pt idx="177">
                  <c:v>40.1</c:v>
                </c:pt>
                <c:pt idx="178">
                  <c:v>39.01</c:v>
                </c:pt>
                <c:pt idx="179">
                  <c:v>37.880000000000003</c:v>
                </c:pt>
                <c:pt idx="180">
                  <c:v>36.450000000000003</c:v>
                </c:pt>
                <c:pt idx="181">
                  <c:v>35</c:v>
                </c:pt>
                <c:pt idx="182">
                  <c:v>33.44</c:v>
                </c:pt>
                <c:pt idx="183">
                  <c:v>31.46</c:v>
                </c:pt>
                <c:pt idx="184">
                  <c:v>30.25</c:v>
                </c:pt>
                <c:pt idx="185">
                  <c:v>29.72</c:v>
                </c:pt>
                <c:pt idx="186">
                  <c:v>29.06</c:v>
                </c:pt>
                <c:pt idx="187">
                  <c:v>29.56</c:v>
                </c:pt>
                <c:pt idx="188">
                  <c:v>29.77</c:v>
                </c:pt>
                <c:pt idx="189">
                  <c:v>29.71</c:v>
                </c:pt>
                <c:pt idx="190">
                  <c:v>30.52</c:v>
                </c:pt>
                <c:pt idx="191">
                  <c:v>31.29</c:v>
                </c:pt>
                <c:pt idx="192">
                  <c:v>32.64</c:v>
                </c:pt>
                <c:pt idx="193">
                  <c:v>34.64</c:v>
                </c:pt>
                <c:pt idx="194">
                  <c:v>36.39</c:v>
                </c:pt>
                <c:pt idx="195">
                  <c:v>38.049999999999997</c:v>
                </c:pt>
                <c:pt idx="196">
                  <c:v>40.21</c:v>
                </c:pt>
                <c:pt idx="197">
                  <c:v>42.03</c:v>
                </c:pt>
                <c:pt idx="198">
                  <c:v>43.78</c:v>
                </c:pt>
                <c:pt idx="199">
                  <c:v>44.98</c:v>
                </c:pt>
                <c:pt idx="200">
                  <c:v>46.46</c:v>
                </c:pt>
                <c:pt idx="201">
                  <c:v>48.31</c:v>
                </c:pt>
                <c:pt idx="202">
                  <c:v>49.45</c:v>
                </c:pt>
                <c:pt idx="203">
                  <c:v>49.88</c:v>
                </c:pt>
                <c:pt idx="204">
                  <c:v>48.84</c:v>
                </c:pt>
                <c:pt idx="205">
                  <c:v>47.32</c:v>
                </c:pt>
                <c:pt idx="206">
                  <c:v>45.48</c:v>
                </c:pt>
                <c:pt idx="207">
                  <c:v>43.71</c:v>
                </c:pt>
                <c:pt idx="208">
                  <c:v>41.87</c:v>
                </c:pt>
                <c:pt idx="209">
                  <c:v>39.71</c:v>
                </c:pt>
                <c:pt idx="210">
                  <c:v>37.5</c:v>
                </c:pt>
                <c:pt idx="211">
                  <c:v>34.75</c:v>
                </c:pt>
                <c:pt idx="212">
                  <c:v>31.4</c:v>
                </c:pt>
                <c:pt idx="213">
                  <c:v>28.27</c:v>
                </c:pt>
                <c:pt idx="214">
                  <c:v>25.11</c:v>
                </c:pt>
                <c:pt idx="215">
                  <c:v>21.92</c:v>
                </c:pt>
                <c:pt idx="216">
                  <c:v>19.36</c:v>
                </c:pt>
                <c:pt idx="217">
                  <c:v>16.739999999999998</c:v>
                </c:pt>
                <c:pt idx="218">
                  <c:v>14.71</c:v>
                </c:pt>
                <c:pt idx="219">
                  <c:v>12.52</c:v>
                </c:pt>
                <c:pt idx="220">
                  <c:v>9.93</c:v>
                </c:pt>
                <c:pt idx="221">
                  <c:v>7.95</c:v>
                </c:pt>
                <c:pt idx="222">
                  <c:v>6.36</c:v>
                </c:pt>
                <c:pt idx="223">
                  <c:v>5.75</c:v>
                </c:pt>
                <c:pt idx="224">
                  <c:v>5.55</c:v>
                </c:pt>
                <c:pt idx="225">
                  <c:v>4.87</c:v>
                </c:pt>
                <c:pt idx="226">
                  <c:v>4.18</c:v>
                </c:pt>
                <c:pt idx="227">
                  <c:v>3.74</c:v>
                </c:pt>
                <c:pt idx="228">
                  <c:v>3.35</c:v>
                </c:pt>
                <c:pt idx="229">
                  <c:v>3.28</c:v>
                </c:pt>
                <c:pt idx="230">
                  <c:v>2.95</c:v>
                </c:pt>
                <c:pt idx="231">
                  <c:v>2.77</c:v>
                </c:pt>
                <c:pt idx="232">
                  <c:v>3.2</c:v>
                </c:pt>
                <c:pt idx="233">
                  <c:v>3.4</c:v>
                </c:pt>
                <c:pt idx="234">
                  <c:v>3.44</c:v>
                </c:pt>
                <c:pt idx="235">
                  <c:v>3.13</c:v>
                </c:pt>
                <c:pt idx="236">
                  <c:v>2.99</c:v>
                </c:pt>
                <c:pt idx="237">
                  <c:v>3.33</c:v>
                </c:pt>
                <c:pt idx="238">
                  <c:v>3.67</c:v>
                </c:pt>
                <c:pt idx="239">
                  <c:v>3.73</c:v>
                </c:pt>
                <c:pt idx="240">
                  <c:v>3.81</c:v>
                </c:pt>
                <c:pt idx="241">
                  <c:v>4.34</c:v>
                </c:pt>
                <c:pt idx="242">
                  <c:v>4.29</c:v>
                </c:pt>
                <c:pt idx="243">
                  <c:v>4.04</c:v>
                </c:pt>
                <c:pt idx="244">
                  <c:v>4.3600000000000003</c:v>
                </c:pt>
                <c:pt idx="245">
                  <c:v>4.51</c:v>
                </c:pt>
                <c:pt idx="246">
                  <c:v>4.45</c:v>
                </c:pt>
                <c:pt idx="247">
                  <c:v>4.21</c:v>
                </c:pt>
                <c:pt idx="248">
                  <c:v>3.8</c:v>
                </c:pt>
                <c:pt idx="249">
                  <c:v>3.89</c:v>
                </c:pt>
                <c:pt idx="250">
                  <c:v>4.04</c:v>
                </c:pt>
                <c:pt idx="251">
                  <c:v>3.45</c:v>
                </c:pt>
                <c:pt idx="252">
                  <c:v>3.18</c:v>
                </c:pt>
                <c:pt idx="253">
                  <c:v>3.13</c:v>
                </c:pt>
                <c:pt idx="254">
                  <c:v>2.87</c:v>
                </c:pt>
                <c:pt idx="255">
                  <c:v>2.84</c:v>
                </c:pt>
                <c:pt idx="256">
                  <c:v>2.79</c:v>
                </c:pt>
                <c:pt idx="257">
                  <c:v>2.5499999999999998</c:v>
                </c:pt>
                <c:pt idx="258">
                  <c:v>2.5299999999999998</c:v>
                </c:pt>
                <c:pt idx="259">
                  <c:v>2.39</c:v>
                </c:pt>
                <c:pt idx="260">
                  <c:v>1.96</c:v>
                </c:pt>
                <c:pt idx="261">
                  <c:v>1.93</c:v>
                </c:pt>
                <c:pt idx="262">
                  <c:v>1.78</c:v>
                </c:pt>
                <c:pt idx="263">
                  <c:v>1.24</c:v>
                </c:pt>
                <c:pt idx="264">
                  <c:v>0.97</c:v>
                </c:pt>
                <c:pt idx="265">
                  <c:v>0.9</c:v>
                </c:pt>
                <c:pt idx="266">
                  <c:v>0.89</c:v>
                </c:pt>
                <c:pt idx="267">
                  <c:v>0.97</c:v>
                </c:pt>
                <c:pt idx="268">
                  <c:v>0.94</c:v>
                </c:pt>
                <c:pt idx="269">
                  <c:v>0.8</c:v>
                </c:pt>
                <c:pt idx="270">
                  <c:v>0.66</c:v>
                </c:pt>
                <c:pt idx="271">
                  <c:v>0.6</c:v>
                </c:pt>
                <c:pt idx="272">
                  <c:v>0.7</c:v>
                </c:pt>
                <c:pt idx="273">
                  <c:v>0.76</c:v>
                </c:pt>
                <c:pt idx="274">
                  <c:v>0.76</c:v>
                </c:pt>
                <c:pt idx="275">
                  <c:v>0.79</c:v>
                </c:pt>
                <c:pt idx="276">
                  <c:v>0.66</c:v>
                </c:pt>
                <c:pt idx="277">
                  <c:v>0.74</c:v>
                </c:pt>
                <c:pt idx="278">
                  <c:v>1.01</c:v>
                </c:pt>
                <c:pt idx="279">
                  <c:v>1.21</c:v>
                </c:pt>
                <c:pt idx="280">
                  <c:v>1.52</c:v>
                </c:pt>
                <c:pt idx="281">
                  <c:v>1.64</c:v>
                </c:pt>
                <c:pt idx="282">
                  <c:v>1.77</c:v>
                </c:pt>
                <c:pt idx="283">
                  <c:v>1.82</c:v>
                </c:pt>
                <c:pt idx="284">
                  <c:v>1.89</c:v>
                </c:pt>
                <c:pt idx="285">
                  <c:v>2.11</c:v>
                </c:pt>
                <c:pt idx="286">
                  <c:v>2.19</c:v>
                </c:pt>
                <c:pt idx="287">
                  <c:v>2.19</c:v>
                </c:pt>
                <c:pt idx="288">
                  <c:v>2.12</c:v>
                </c:pt>
                <c:pt idx="289">
                  <c:v>2.16</c:v>
                </c:pt>
                <c:pt idx="290">
                  <c:v>2.12</c:v>
                </c:pt>
                <c:pt idx="291">
                  <c:v>1.83</c:v>
                </c:pt>
                <c:pt idx="292">
                  <c:v>1.82</c:v>
                </c:pt>
                <c:pt idx="293">
                  <c:v>1.76</c:v>
                </c:pt>
                <c:pt idx="294">
                  <c:v>1.38</c:v>
                </c:pt>
                <c:pt idx="295">
                  <c:v>1.36</c:v>
                </c:pt>
                <c:pt idx="296">
                  <c:v>1.25</c:v>
                </c:pt>
                <c:pt idx="297">
                  <c:v>0.97</c:v>
                </c:pt>
                <c:pt idx="298">
                  <c:v>0.82</c:v>
                </c:pt>
                <c:pt idx="299">
                  <c:v>0.45</c:v>
                </c:pt>
                <c:pt idx="300">
                  <c:v>0.41</c:v>
                </c:pt>
                <c:pt idx="301">
                  <c:v>0.64</c:v>
                </c:pt>
                <c:pt idx="302">
                  <c:v>0.85</c:v>
                </c:pt>
                <c:pt idx="303">
                  <c:v>0.96</c:v>
                </c:pt>
                <c:pt idx="304">
                  <c:v>0.86</c:v>
                </c:pt>
                <c:pt idx="305">
                  <c:v>0.84</c:v>
                </c:pt>
                <c:pt idx="306">
                  <c:v>0.89</c:v>
                </c:pt>
                <c:pt idx="307">
                  <c:v>0.94</c:v>
                </c:pt>
                <c:pt idx="308">
                  <c:v>0.95</c:v>
                </c:pt>
                <c:pt idx="309">
                  <c:v>0.98</c:v>
                </c:pt>
                <c:pt idx="310">
                  <c:v>1.03</c:v>
                </c:pt>
                <c:pt idx="311">
                  <c:v>1.05</c:v>
                </c:pt>
                <c:pt idx="312">
                  <c:v>1.07</c:v>
                </c:pt>
                <c:pt idx="313">
                  <c:v>1.05</c:v>
                </c:pt>
                <c:pt idx="314">
                  <c:v>1.04</c:v>
                </c:pt>
                <c:pt idx="315">
                  <c:v>1.05</c:v>
                </c:pt>
                <c:pt idx="316">
                  <c:v>1.06</c:v>
                </c:pt>
                <c:pt idx="317">
                  <c:v>1.1000000000000001</c:v>
                </c:pt>
                <c:pt idx="318">
                  <c:v>1.32</c:v>
                </c:pt>
                <c:pt idx="319">
                  <c:v>1.3</c:v>
                </c:pt>
                <c:pt idx="320">
                  <c:v>1</c:v>
                </c:pt>
                <c:pt idx="321">
                  <c:v>0.89</c:v>
                </c:pt>
                <c:pt idx="322">
                  <c:v>0.72</c:v>
                </c:pt>
                <c:pt idx="323">
                  <c:v>0.64</c:v>
                </c:pt>
                <c:pt idx="324">
                  <c:v>0.69</c:v>
                </c:pt>
                <c:pt idx="325">
                  <c:v>0.7</c:v>
                </c:pt>
                <c:pt idx="326">
                  <c:v>0.7</c:v>
                </c:pt>
                <c:pt idx="327">
                  <c:v>0.7</c:v>
                </c:pt>
                <c:pt idx="328">
                  <c:v>0.7</c:v>
                </c:pt>
                <c:pt idx="329">
                  <c:v>0.64</c:v>
                </c:pt>
                <c:pt idx="330">
                  <c:v>0.63</c:v>
                </c:pt>
                <c:pt idx="331">
                  <c:v>0.67</c:v>
                </c:pt>
                <c:pt idx="332">
                  <c:v>0.71</c:v>
                </c:pt>
                <c:pt idx="333">
                  <c:v>0.69</c:v>
                </c:pt>
                <c:pt idx="334">
                  <c:v>0.68</c:v>
                </c:pt>
                <c:pt idx="335">
                  <c:v>0.68</c:v>
                </c:pt>
                <c:pt idx="336">
                  <c:v>0.54</c:v>
                </c:pt>
                <c:pt idx="337">
                  <c:v>0.3</c:v>
                </c:pt>
                <c:pt idx="338">
                  <c:v>0.15</c:v>
                </c:pt>
                <c:pt idx="339">
                  <c:v>0.13</c:v>
                </c:pt>
                <c:pt idx="340">
                  <c:v>-0.03</c:v>
                </c:pt>
                <c:pt idx="341">
                  <c:v>-0.18</c:v>
                </c:pt>
                <c:pt idx="342">
                  <c:v>-0.33</c:v>
                </c:pt>
                <c:pt idx="343">
                  <c:v>-0.49</c:v>
                </c:pt>
                <c:pt idx="344">
                  <c:v>-0.64</c:v>
                </c:pt>
                <c:pt idx="345">
                  <c:v>-0.79</c:v>
                </c:pt>
                <c:pt idx="346">
                  <c:v>-0.95</c:v>
                </c:pt>
                <c:pt idx="347">
                  <c:v>-1.1000000000000001</c:v>
                </c:pt>
                <c:pt idx="348">
                  <c:v>3.82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BB6B-2F4F-AE8A-8450D5D089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00752543"/>
        <c:axId val="1100232527"/>
      </c:scatterChart>
      <c:valAx>
        <c:axId val="1100752543"/>
        <c:scaling>
          <c:orientation val="minMax"/>
          <c:max val="96"/>
          <c:min val="58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Temperature</a:t>
                </a:r>
                <a:r>
                  <a:rPr lang="en-US" baseline="0"/>
                  <a:t> </a:t>
                </a:r>
                <a:r>
                  <a:rPr lang="th-TH" baseline="0"/>
                  <a:t>(</a:t>
                </a:r>
                <a:r>
                  <a:rPr lang="en-US" baseline="0"/>
                  <a:t>ᴼC</a:t>
                </a:r>
                <a:r>
                  <a:rPr lang="th-TH" baseline="0"/>
                  <a:t>)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T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TH"/>
          </a:p>
        </c:txPr>
        <c:crossAx val="1100232527"/>
        <c:crosses val="autoZero"/>
        <c:crossBetween val="midCat"/>
        <c:majorUnit val="2"/>
      </c:valAx>
      <c:valAx>
        <c:axId val="1100232527"/>
        <c:scaling>
          <c:orientation val="minMax"/>
          <c:max val="5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Derivatives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T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TH"/>
          </a:p>
        </c:txPr>
        <c:crossAx val="110075254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TH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A12: 724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TH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'724'!$B$2:$B$350</c:f>
              <c:numCache>
                <c:formatCode>General</c:formatCode>
                <c:ptCount val="349"/>
                <c:pt idx="0">
                  <c:v>60</c:v>
                </c:pt>
                <c:pt idx="1">
                  <c:v>60.1</c:v>
                </c:pt>
                <c:pt idx="2">
                  <c:v>60.2</c:v>
                </c:pt>
                <c:pt idx="3">
                  <c:v>60.3</c:v>
                </c:pt>
                <c:pt idx="4">
                  <c:v>60.4</c:v>
                </c:pt>
                <c:pt idx="5">
                  <c:v>60.5</c:v>
                </c:pt>
                <c:pt idx="6">
                  <c:v>60.6</c:v>
                </c:pt>
                <c:pt idx="7">
                  <c:v>60.7</c:v>
                </c:pt>
                <c:pt idx="8">
                  <c:v>60.8</c:v>
                </c:pt>
                <c:pt idx="9">
                  <c:v>60.9</c:v>
                </c:pt>
                <c:pt idx="10">
                  <c:v>61</c:v>
                </c:pt>
                <c:pt idx="11">
                  <c:v>61.1</c:v>
                </c:pt>
                <c:pt idx="12">
                  <c:v>61.2</c:v>
                </c:pt>
                <c:pt idx="13">
                  <c:v>61.3</c:v>
                </c:pt>
                <c:pt idx="14">
                  <c:v>61.4</c:v>
                </c:pt>
                <c:pt idx="15">
                  <c:v>61.5</c:v>
                </c:pt>
                <c:pt idx="16">
                  <c:v>61.6</c:v>
                </c:pt>
                <c:pt idx="17">
                  <c:v>61.7</c:v>
                </c:pt>
                <c:pt idx="18">
                  <c:v>61.8</c:v>
                </c:pt>
                <c:pt idx="19">
                  <c:v>61.9</c:v>
                </c:pt>
                <c:pt idx="20">
                  <c:v>62</c:v>
                </c:pt>
                <c:pt idx="21">
                  <c:v>62.1</c:v>
                </c:pt>
                <c:pt idx="22">
                  <c:v>62.2</c:v>
                </c:pt>
                <c:pt idx="23">
                  <c:v>62.3</c:v>
                </c:pt>
                <c:pt idx="24">
                  <c:v>62.4</c:v>
                </c:pt>
                <c:pt idx="25">
                  <c:v>62.5</c:v>
                </c:pt>
                <c:pt idx="26">
                  <c:v>62.6</c:v>
                </c:pt>
                <c:pt idx="27">
                  <c:v>62.7</c:v>
                </c:pt>
                <c:pt idx="28">
                  <c:v>62.8</c:v>
                </c:pt>
                <c:pt idx="29">
                  <c:v>62.9</c:v>
                </c:pt>
                <c:pt idx="30">
                  <c:v>63</c:v>
                </c:pt>
                <c:pt idx="31">
                  <c:v>63.1</c:v>
                </c:pt>
                <c:pt idx="32">
                  <c:v>63.2</c:v>
                </c:pt>
                <c:pt idx="33">
                  <c:v>63.3</c:v>
                </c:pt>
                <c:pt idx="34">
                  <c:v>63.4</c:v>
                </c:pt>
                <c:pt idx="35">
                  <c:v>63.5</c:v>
                </c:pt>
                <c:pt idx="36">
                  <c:v>63.6</c:v>
                </c:pt>
                <c:pt idx="37">
                  <c:v>63.7</c:v>
                </c:pt>
                <c:pt idx="38">
                  <c:v>63.8</c:v>
                </c:pt>
                <c:pt idx="39">
                  <c:v>63.9</c:v>
                </c:pt>
                <c:pt idx="40">
                  <c:v>64</c:v>
                </c:pt>
                <c:pt idx="41">
                  <c:v>64.099999999999994</c:v>
                </c:pt>
                <c:pt idx="42">
                  <c:v>64.2</c:v>
                </c:pt>
                <c:pt idx="43">
                  <c:v>64.3</c:v>
                </c:pt>
                <c:pt idx="44">
                  <c:v>64.400000000000006</c:v>
                </c:pt>
                <c:pt idx="45">
                  <c:v>64.5</c:v>
                </c:pt>
                <c:pt idx="46">
                  <c:v>64.599999999999994</c:v>
                </c:pt>
                <c:pt idx="47">
                  <c:v>64.7</c:v>
                </c:pt>
                <c:pt idx="48">
                  <c:v>64.8</c:v>
                </c:pt>
                <c:pt idx="49">
                  <c:v>64.900000000000006</c:v>
                </c:pt>
                <c:pt idx="50">
                  <c:v>65</c:v>
                </c:pt>
                <c:pt idx="51">
                  <c:v>65.099999999999994</c:v>
                </c:pt>
                <c:pt idx="52">
                  <c:v>65.2</c:v>
                </c:pt>
                <c:pt idx="53">
                  <c:v>65.3</c:v>
                </c:pt>
                <c:pt idx="54">
                  <c:v>65.400000000000006</c:v>
                </c:pt>
                <c:pt idx="55">
                  <c:v>65.5</c:v>
                </c:pt>
                <c:pt idx="56">
                  <c:v>65.599999999999994</c:v>
                </c:pt>
                <c:pt idx="57">
                  <c:v>65.7</c:v>
                </c:pt>
                <c:pt idx="58">
                  <c:v>65.8</c:v>
                </c:pt>
                <c:pt idx="59">
                  <c:v>65.900000000000006</c:v>
                </c:pt>
                <c:pt idx="60">
                  <c:v>66</c:v>
                </c:pt>
                <c:pt idx="61">
                  <c:v>66.099999999999994</c:v>
                </c:pt>
                <c:pt idx="62">
                  <c:v>66.2</c:v>
                </c:pt>
                <c:pt idx="63">
                  <c:v>66.3</c:v>
                </c:pt>
                <c:pt idx="64">
                  <c:v>66.400000000000006</c:v>
                </c:pt>
                <c:pt idx="65">
                  <c:v>66.5</c:v>
                </c:pt>
                <c:pt idx="66">
                  <c:v>66.599999999999994</c:v>
                </c:pt>
                <c:pt idx="67">
                  <c:v>66.7</c:v>
                </c:pt>
                <c:pt idx="68">
                  <c:v>66.8</c:v>
                </c:pt>
                <c:pt idx="69">
                  <c:v>66.900000000000006</c:v>
                </c:pt>
                <c:pt idx="70">
                  <c:v>67</c:v>
                </c:pt>
                <c:pt idx="71">
                  <c:v>67.099999999999994</c:v>
                </c:pt>
                <c:pt idx="72">
                  <c:v>67.2</c:v>
                </c:pt>
                <c:pt idx="73">
                  <c:v>67.3</c:v>
                </c:pt>
                <c:pt idx="74">
                  <c:v>67.400000000000006</c:v>
                </c:pt>
                <c:pt idx="75">
                  <c:v>67.5</c:v>
                </c:pt>
                <c:pt idx="76">
                  <c:v>67.599999999999994</c:v>
                </c:pt>
                <c:pt idx="77">
                  <c:v>67.7</c:v>
                </c:pt>
                <c:pt idx="78">
                  <c:v>67.8</c:v>
                </c:pt>
                <c:pt idx="79">
                  <c:v>67.900000000000006</c:v>
                </c:pt>
                <c:pt idx="80">
                  <c:v>68</c:v>
                </c:pt>
                <c:pt idx="81">
                  <c:v>68.099999999999994</c:v>
                </c:pt>
                <c:pt idx="82">
                  <c:v>68.2</c:v>
                </c:pt>
                <c:pt idx="83">
                  <c:v>68.3</c:v>
                </c:pt>
                <c:pt idx="84">
                  <c:v>68.400000000000006</c:v>
                </c:pt>
                <c:pt idx="85">
                  <c:v>68.5</c:v>
                </c:pt>
                <c:pt idx="86">
                  <c:v>68.599999999999994</c:v>
                </c:pt>
                <c:pt idx="87">
                  <c:v>68.7</c:v>
                </c:pt>
                <c:pt idx="88">
                  <c:v>68.8</c:v>
                </c:pt>
                <c:pt idx="89">
                  <c:v>68.900000000000006</c:v>
                </c:pt>
                <c:pt idx="90">
                  <c:v>69</c:v>
                </c:pt>
                <c:pt idx="91">
                  <c:v>69.099999999999994</c:v>
                </c:pt>
                <c:pt idx="92">
                  <c:v>69.2</c:v>
                </c:pt>
                <c:pt idx="93">
                  <c:v>69.3</c:v>
                </c:pt>
                <c:pt idx="94">
                  <c:v>69.400000000000006</c:v>
                </c:pt>
                <c:pt idx="95">
                  <c:v>69.5</c:v>
                </c:pt>
                <c:pt idx="96">
                  <c:v>69.599999999999994</c:v>
                </c:pt>
                <c:pt idx="97">
                  <c:v>69.7</c:v>
                </c:pt>
                <c:pt idx="98">
                  <c:v>69.8</c:v>
                </c:pt>
                <c:pt idx="99">
                  <c:v>69.900000000000006</c:v>
                </c:pt>
                <c:pt idx="100">
                  <c:v>70</c:v>
                </c:pt>
                <c:pt idx="101">
                  <c:v>70.099999999999994</c:v>
                </c:pt>
                <c:pt idx="102">
                  <c:v>70.2</c:v>
                </c:pt>
                <c:pt idx="103">
                  <c:v>70.3</c:v>
                </c:pt>
                <c:pt idx="104">
                  <c:v>70.400000000000006</c:v>
                </c:pt>
                <c:pt idx="105">
                  <c:v>70.5</c:v>
                </c:pt>
                <c:pt idx="106">
                  <c:v>70.599999999999994</c:v>
                </c:pt>
                <c:pt idx="107">
                  <c:v>70.7</c:v>
                </c:pt>
                <c:pt idx="108">
                  <c:v>70.8</c:v>
                </c:pt>
                <c:pt idx="109">
                  <c:v>70.900000000000006</c:v>
                </c:pt>
                <c:pt idx="110">
                  <c:v>71</c:v>
                </c:pt>
                <c:pt idx="111">
                  <c:v>71.099999999999994</c:v>
                </c:pt>
                <c:pt idx="112">
                  <c:v>71.2</c:v>
                </c:pt>
                <c:pt idx="113">
                  <c:v>71.3</c:v>
                </c:pt>
                <c:pt idx="114">
                  <c:v>71.400000000000006</c:v>
                </c:pt>
                <c:pt idx="115">
                  <c:v>71.5</c:v>
                </c:pt>
                <c:pt idx="116">
                  <c:v>71.599999999999994</c:v>
                </c:pt>
                <c:pt idx="117">
                  <c:v>71.7</c:v>
                </c:pt>
                <c:pt idx="118">
                  <c:v>71.8</c:v>
                </c:pt>
                <c:pt idx="119">
                  <c:v>71.900000000000006</c:v>
                </c:pt>
                <c:pt idx="120">
                  <c:v>72</c:v>
                </c:pt>
                <c:pt idx="121">
                  <c:v>72.099999999999994</c:v>
                </c:pt>
                <c:pt idx="122">
                  <c:v>72.2</c:v>
                </c:pt>
                <c:pt idx="123">
                  <c:v>72.3</c:v>
                </c:pt>
                <c:pt idx="124">
                  <c:v>72.400000000000006</c:v>
                </c:pt>
                <c:pt idx="125">
                  <c:v>72.5</c:v>
                </c:pt>
                <c:pt idx="126">
                  <c:v>72.599999999999994</c:v>
                </c:pt>
                <c:pt idx="127">
                  <c:v>72.7</c:v>
                </c:pt>
                <c:pt idx="128">
                  <c:v>72.8</c:v>
                </c:pt>
                <c:pt idx="129">
                  <c:v>72.900000000000006</c:v>
                </c:pt>
                <c:pt idx="130">
                  <c:v>73</c:v>
                </c:pt>
                <c:pt idx="131">
                  <c:v>73.099999999999994</c:v>
                </c:pt>
                <c:pt idx="132">
                  <c:v>73.2</c:v>
                </c:pt>
                <c:pt idx="133">
                  <c:v>73.3</c:v>
                </c:pt>
                <c:pt idx="134">
                  <c:v>73.400000000000006</c:v>
                </c:pt>
                <c:pt idx="135">
                  <c:v>73.5</c:v>
                </c:pt>
                <c:pt idx="136">
                  <c:v>73.599999999999994</c:v>
                </c:pt>
                <c:pt idx="137">
                  <c:v>73.7</c:v>
                </c:pt>
                <c:pt idx="138">
                  <c:v>73.8</c:v>
                </c:pt>
                <c:pt idx="139">
                  <c:v>73.900000000000006</c:v>
                </c:pt>
                <c:pt idx="140">
                  <c:v>74</c:v>
                </c:pt>
                <c:pt idx="141">
                  <c:v>74.099999999999994</c:v>
                </c:pt>
                <c:pt idx="142">
                  <c:v>74.2</c:v>
                </c:pt>
                <c:pt idx="143">
                  <c:v>74.3</c:v>
                </c:pt>
                <c:pt idx="144">
                  <c:v>74.400000000000006</c:v>
                </c:pt>
                <c:pt idx="145">
                  <c:v>74.5</c:v>
                </c:pt>
                <c:pt idx="146">
                  <c:v>74.599999999999994</c:v>
                </c:pt>
                <c:pt idx="147">
                  <c:v>74.7</c:v>
                </c:pt>
                <c:pt idx="148">
                  <c:v>74.8</c:v>
                </c:pt>
                <c:pt idx="149">
                  <c:v>74.900000000000006</c:v>
                </c:pt>
                <c:pt idx="150">
                  <c:v>75</c:v>
                </c:pt>
                <c:pt idx="151">
                  <c:v>75.099999999999994</c:v>
                </c:pt>
                <c:pt idx="152">
                  <c:v>75.2</c:v>
                </c:pt>
                <c:pt idx="153">
                  <c:v>75.3</c:v>
                </c:pt>
                <c:pt idx="154">
                  <c:v>75.400000000000006</c:v>
                </c:pt>
                <c:pt idx="155">
                  <c:v>75.5</c:v>
                </c:pt>
                <c:pt idx="156">
                  <c:v>75.599999999999994</c:v>
                </c:pt>
                <c:pt idx="157">
                  <c:v>75.7</c:v>
                </c:pt>
                <c:pt idx="158">
                  <c:v>75.8</c:v>
                </c:pt>
                <c:pt idx="159">
                  <c:v>75.900000000000006</c:v>
                </c:pt>
                <c:pt idx="160">
                  <c:v>76</c:v>
                </c:pt>
                <c:pt idx="161">
                  <c:v>76.099999999999994</c:v>
                </c:pt>
                <c:pt idx="162">
                  <c:v>76.2</c:v>
                </c:pt>
                <c:pt idx="163">
                  <c:v>76.3</c:v>
                </c:pt>
                <c:pt idx="164">
                  <c:v>76.400000000000006</c:v>
                </c:pt>
                <c:pt idx="165">
                  <c:v>76.5</c:v>
                </c:pt>
                <c:pt idx="166">
                  <c:v>76.599999999999994</c:v>
                </c:pt>
                <c:pt idx="167">
                  <c:v>76.7</c:v>
                </c:pt>
                <c:pt idx="168">
                  <c:v>76.8</c:v>
                </c:pt>
                <c:pt idx="169">
                  <c:v>76.900000000000006</c:v>
                </c:pt>
                <c:pt idx="170">
                  <c:v>77</c:v>
                </c:pt>
                <c:pt idx="171">
                  <c:v>77.099999999999994</c:v>
                </c:pt>
                <c:pt idx="172">
                  <c:v>77.2</c:v>
                </c:pt>
                <c:pt idx="173">
                  <c:v>77.3</c:v>
                </c:pt>
                <c:pt idx="174">
                  <c:v>77.400000000000006</c:v>
                </c:pt>
                <c:pt idx="175">
                  <c:v>77.5</c:v>
                </c:pt>
                <c:pt idx="176">
                  <c:v>77.599999999999994</c:v>
                </c:pt>
                <c:pt idx="177">
                  <c:v>77.7</c:v>
                </c:pt>
                <c:pt idx="178">
                  <c:v>77.8</c:v>
                </c:pt>
                <c:pt idx="179">
                  <c:v>77.900000000000006</c:v>
                </c:pt>
                <c:pt idx="180">
                  <c:v>78</c:v>
                </c:pt>
                <c:pt idx="181">
                  <c:v>78.099999999999994</c:v>
                </c:pt>
                <c:pt idx="182">
                  <c:v>78.2</c:v>
                </c:pt>
                <c:pt idx="183">
                  <c:v>78.3</c:v>
                </c:pt>
                <c:pt idx="184">
                  <c:v>78.400000000000006</c:v>
                </c:pt>
                <c:pt idx="185">
                  <c:v>78.5</c:v>
                </c:pt>
                <c:pt idx="186">
                  <c:v>78.599999999999994</c:v>
                </c:pt>
                <c:pt idx="187">
                  <c:v>78.7</c:v>
                </c:pt>
                <c:pt idx="188">
                  <c:v>78.8</c:v>
                </c:pt>
                <c:pt idx="189">
                  <c:v>78.900000000000006</c:v>
                </c:pt>
                <c:pt idx="190">
                  <c:v>79</c:v>
                </c:pt>
                <c:pt idx="191">
                  <c:v>79.099999999999994</c:v>
                </c:pt>
                <c:pt idx="192">
                  <c:v>79.2</c:v>
                </c:pt>
                <c:pt idx="193">
                  <c:v>79.3</c:v>
                </c:pt>
                <c:pt idx="194">
                  <c:v>79.400000000000006</c:v>
                </c:pt>
                <c:pt idx="195">
                  <c:v>79.5</c:v>
                </c:pt>
                <c:pt idx="196">
                  <c:v>79.599999999999994</c:v>
                </c:pt>
                <c:pt idx="197">
                  <c:v>79.7</c:v>
                </c:pt>
                <c:pt idx="198">
                  <c:v>79.8</c:v>
                </c:pt>
                <c:pt idx="199">
                  <c:v>79.900000000000006</c:v>
                </c:pt>
                <c:pt idx="200">
                  <c:v>80</c:v>
                </c:pt>
                <c:pt idx="201">
                  <c:v>80.099999999999994</c:v>
                </c:pt>
                <c:pt idx="202">
                  <c:v>80.2</c:v>
                </c:pt>
                <c:pt idx="203">
                  <c:v>80.3</c:v>
                </c:pt>
                <c:pt idx="204">
                  <c:v>80.400000000000006</c:v>
                </c:pt>
                <c:pt idx="205">
                  <c:v>80.5</c:v>
                </c:pt>
                <c:pt idx="206">
                  <c:v>80.599999999999994</c:v>
                </c:pt>
                <c:pt idx="207">
                  <c:v>80.7</c:v>
                </c:pt>
                <c:pt idx="208">
                  <c:v>80.8</c:v>
                </c:pt>
                <c:pt idx="209">
                  <c:v>80.900000000000006</c:v>
                </c:pt>
                <c:pt idx="210">
                  <c:v>81</c:v>
                </c:pt>
                <c:pt idx="211">
                  <c:v>81.099999999999994</c:v>
                </c:pt>
                <c:pt idx="212">
                  <c:v>81.2</c:v>
                </c:pt>
                <c:pt idx="213">
                  <c:v>81.3</c:v>
                </c:pt>
                <c:pt idx="214">
                  <c:v>81.400000000000006</c:v>
                </c:pt>
                <c:pt idx="215">
                  <c:v>81.5</c:v>
                </c:pt>
                <c:pt idx="216">
                  <c:v>81.599999999999994</c:v>
                </c:pt>
                <c:pt idx="217">
                  <c:v>81.7</c:v>
                </c:pt>
                <c:pt idx="218">
                  <c:v>81.8</c:v>
                </c:pt>
                <c:pt idx="219">
                  <c:v>81.900000000000006</c:v>
                </c:pt>
                <c:pt idx="220">
                  <c:v>82</c:v>
                </c:pt>
                <c:pt idx="221">
                  <c:v>82.1</c:v>
                </c:pt>
                <c:pt idx="222">
                  <c:v>82.2</c:v>
                </c:pt>
                <c:pt idx="223">
                  <c:v>82.3</c:v>
                </c:pt>
                <c:pt idx="224">
                  <c:v>82.4</c:v>
                </c:pt>
                <c:pt idx="225">
                  <c:v>82.5</c:v>
                </c:pt>
                <c:pt idx="226">
                  <c:v>82.6</c:v>
                </c:pt>
                <c:pt idx="227">
                  <c:v>82.7</c:v>
                </c:pt>
                <c:pt idx="228">
                  <c:v>82.8</c:v>
                </c:pt>
                <c:pt idx="229">
                  <c:v>82.9</c:v>
                </c:pt>
                <c:pt idx="230">
                  <c:v>83</c:v>
                </c:pt>
                <c:pt idx="231">
                  <c:v>83.1</c:v>
                </c:pt>
                <c:pt idx="232">
                  <c:v>83.2</c:v>
                </c:pt>
                <c:pt idx="233">
                  <c:v>83.3</c:v>
                </c:pt>
                <c:pt idx="234">
                  <c:v>83.4</c:v>
                </c:pt>
                <c:pt idx="235">
                  <c:v>83.5</c:v>
                </c:pt>
                <c:pt idx="236">
                  <c:v>83.6</c:v>
                </c:pt>
                <c:pt idx="237">
                  <c:v>83.7</c:v>
                </c:pt>
                <c:pt idx="238">
                  <c:v>83.8</c:v>
                </c:pt>
                <c:pt idx="239">
                  <c:v>83.9</c:v>
                </c:pt>
                <c:pt idx="240">
                  <c:v>84</c:v>
                </c:pt>
                <c:pt idx="241">
                  <c:v>84.1</c:v>
                </c:pt>
                <c:pt idx="242">
                  <c:v>84.2</c:v>
                </c:pt>
                <c:pt idx="243">
                  <c:v>84.3</c:v>
                </c:pt>
                <c:pt idx="244">
                  <c:v>84.4</c:v>
                </c:pt>
                <c:pt idx="245">
                  <c:v>84.5</c:v>
                </c:pt>
                <c:pt idx="246">
                  <c:v>84.6</c:v>
                </c:pt>
                <c:pt idx="247">
                  <c:v>84.7</c:v>
                </c:pt>
                <c:pt idx="248">
                  <c:v>84.8</c:v>
                </c:pt>
                <c:pt idx="249">
                  <c:v>84.9</c:v>
                </c:pt>
                <c:pt idx="250">
                  <c:v>85</c:v>
                </c:pt>
                <c:pt idx="251">
                  <c:v>85.1</c:v>
                </c:pt>
                <c:pt idx="252">
                  <c:v>85.2</c:v>
                </c:pt>
                <c:pt idx="253">
                  <c:v>85.3</c:v>
                </c:pt>
                <c:pt idx="254">
                  <c:v>85.4</c:v>
                </c:pt>
                <c:pt idx="255">
                  <c:v>85.5</c:v>
                </c:pt>
                <c:pt idx="256">
                  <c:v>85.6</c:v>
                </c:pt>
                <c:pt idx="257">
                  <c:v>85.7</c:v>
                </c:pt>
                <c:pt idx="258">
                  <c:v>85.8</c:v>
                </c:pt>
                <c:pt idx="259">
                  <c:v>85.9</c:v>
                </c:pt>
                <c:pt idx="260">
                  <c:v>86</c:v>
                </c:pt>
                <c:pt idx="261">
                  <c:v>86.1</c:v>
                </c:pt>
                <c:pt idx="262">
                  <c:v>86.2</c:v>
                </c:pt>
                <c:pt idx="263">
                  <c:v>86.3</c:v>
                </c:pt>
                <c:pt idx="264">
                  <c:v>86.4</c:v>
                </c:pt>
                <c:pt idx="265">
                  <c:v>86.5</c:v>
                </c:pt>
                <c:pt idx="266">
                  <c:v>86.6</c:v>
                </c:pt>
                <c:pt idx="267">
                  <c:v>86.7</c:v>
                </c:pt>
                <c:pt idx="268">
                  <c:v>86.8</c:v>
                </c:pt>
                <c:pt idx="269">
                  <c:v>86.9</c:v>
                </c:pt>
                <c:pt idx="270">
                  <c:v>87</c:v>
                </c:pt>
                <c:pt idx="271">
                  <c:v>87.1</c:v>
                </c:pt>
                <c:pt idx="272">
                  <c:v>87.2</c:v>
                </c:pt>
                <c:pt idx="273">
                  <c:v>87.3</c:v>
                </c:pt>
                <c:pt idx="274">
                  <c:v>87.4</c:v>
                </c:pt>
                <c:pt idx="275">
                  <c:v>87.5</c:v>
                </c:pt>
                <c:pt idx="276">
                  <c:v>87.6</c:v>
                </c:pt>
                <c:pt idx="277">
                  <c:v>87.7</c:v>
                </c:pt>
                <c:pt idx="278">
                  <c:v>87.8</c:v>
                </c:pt>
                <c:pt idx="279">
                  <c:v>87.9</c:v>
                </c:pt>
                <c:pt idx="280">
                  <c:v>88</c:v>
                </c:pt>
                <c:pt idx="281">
                  <c:v>88.1</c:v>
                </c:pt>
                <c:pt idx="282">
                  <c:v>88.2</c:v>
                </c:pt>
                <c:pt idx="283">
                  <c:v>88.3</c:v>
                </c:pt>
                <c:pt idx="284">
                  <c:v>88.4</c:v>
                </c:pt>
                <c:pt idx="285">
                  <c:v>88.5</c:v>
                </c:pt>
                <c:pt idx="286">
                  <c:v>88.6</c:v>
                </c:pt>
                <c:pt idx="287">
                  <c:v>88.7</c:v>
                </c:pt>
                <c:pt idx="288">
                  <c:v>88.8</c:v>
                </c:pt>
                <c:pt idx="289">
                  <c:v>88.9</c:v>
                </c:pt>
                <c:pt idx="290">
                  <c:v>89</c:v>
                </c:pt>
                <c:pt idx="291">
                  <c:v>89.1</c:v>
                </c:pt>
                <c:pt idx="292">
                  <c:v>89.2</c:v>
                </c:pt>
                <c:pt idx="293">
                  <c:v>89.3</c:v>
                </c:pt>
                <c:pt idx="294">
                  <c:v>89.4</c:v>
                </c:pt>
                <c:pt idx="295">
                  <c:v>89.5</c:v>
                </c:pt>
                <c:pt idx="296">
                  <c:v>89.6</c:v>
                </c:pt>
                <c:pt idx="297">
                  <c:v>89.7</c:v>
                </c:pt>
                <c:pt idx="298">
                  <c:v>89.8</c:v>
                </c:pt>
                <c:pt idx="299">
                  <c:v>89.9</c:v>
                </c:pt>
                <c:pt idx="300">
                  <c:v>90</c:v>
                </c:pt>
                <c:pt idx="301">
                  <c:v>90.1</c:v>
                </c:pt>
                <c:pt idx="302">
                  <c:v>90.2</c:v>
                </c:pt>
                <c:pt idx="303">
                  <c:v>90.3</c:v>
                </c:pt>
                <c:pt idx="304">
                  <c:v>90.4</c:v>
                </c:pt>
                <c:pt idx="305">
                  <c:v>90.5</c:v>
                </c:pt>
                <c:pt idx="306">
                  <c:v>90.6</c:v>
                </c:pt>
                <c:pt idx="307">
                  <c:v>90.7</c:v>
                </c:pt>
                <c:pt idx="308">
                  <c:v>90.8</c:v>
                </c:pt>
                <c:pt idx="309">
                  <c:v>90.9</c:v>
                </c:pt>
                <c:pt idx="310">
                  <c:v>91</c:v>
                </c:pt>
                <c:pt idx="311">
                  <c:v>91.1</c:v>
                </c:pt>
                <c:pt idx="312">
                  <c:v>91.2</c:v>
                </c:pt>
                <c:pt idx="313">
                  <c:v>91.3</c:v>
                </c:pt>
                <c:pt idx="314">
                  <c:v>91.4</c:v>
                </c:pt>
                <c:pt idx="315">
                  <c:v>91.5</c:v>
                </c:pt>
                <c:pt idx="316">
                  <c:v>91.6</c:v>
                </c:pt>
                <c:pt idx="317">
                  <c:v>91.7</c:v>
                </c:pt>
                <c:pt idx="318">
                  <c:v>91.8</c:v>
                </c:pt>
                <c:pt idx="319">
                  <c:v>91.9</c:v>
                </c:pt>
                <c:pt idx="320">
                  <c:v>92</c:v>
                </c:pt>
                <c:pt idx="321">
                  <c:v>92.1</c:v>
                </c:pt>
                <c:pt idx="322">
                  <c:v>92.2</c:v>
                </c:pt>
                <c:pt idx="323">
                  <c:v>92.3</c:v>
                </c:pt>
                <c:pt idx="324">
                  <c:v>92.4</c:v>
                </c:pt>
                <c:pt idx="325">
                  <c:v>92.5</c:v>
                </c:pt>
                <c:pt idx="326">
                  <c:v>92.6</c:v>
                </c:pt>
                <c:pt idx="327">
                  <c:v>92.7</c:v>
                </c:pt>
                <c:pt idx="328">
                  <c:v>92.8</c:v>
                </c:pt>
                <c:pt idx="329">
                  <c:v>92.9</c:v>
                </c:pt>
                <c:pt idx="330">
                  <c:v>93</c:v>
                </c:pt>
                <c:pt idx="331">
                  <c:v>93.1</c:v>
                </c:pt>
                <c:pt idx="332">
                  <c:v>93.2</c:v>
                </c:pt>
                <c:pt idx="333">
                  <c:v>93.3</c:v>
                </c:pt>
                <c:pt idx="334">
                  <c:v>93.4</c:v>
                </c:pt>
                <c:pt idx="335">
                  <c:v>93.5</c:v>
                </c:pt>
                <c:pt idx="336">
                  <c:v>93.6</c:v>
                </c:pt>
                <c:pt idx="337">
                  <c:v>93.7</c:v>
                </c:pt>
                <c:pt idx="338">
                  <c:v>93.8</c:v>
                </c:pt>
                <c:pt idx="339">
                  <c:v>93.9</c:v>
                </c:pt>
                <c:pt idx="340">
                  <c:v>94</c:v>
                </c:pt>
                <c:pt idx="341">
                  <c:v>94.1</c:v>
                </c:pt>
                <c:pt idx="342">
                  <c:v>94.2</c:v>
                </c:pt>
                <c:pt idx="343">
                  <c:v>94.3</c:v>
                </c:pt>
                <c:pt idx="344">
                  <c:v>94.4</c:v>
                </c:pt>
                <c:pt idx="345">
                  <c:v>94.5</c:v>
                </c:pt>
                <c:pt idx="346">
                  <c:v>94.6</c:v>
                </c:pt>
                <c:pt idx="347">
                  <c:v>94.7</c:v>
                </c:pt>
                <c:pt idx="348">
                  <c:v>94.8</c:v>
                </c:pt>
              </c:numCache>
            </c:numRef>
          </c:xVal>
          <c:yVal>
            <c:numRef>
              <c:f>'724'!$C$2:$C$350</c:f>
              <c:numCache>
                <c:formatCode>General</c:formatCode>
                <c:ptCount val="349"/>
                <c:pt idx="0">
                  <c:v>11.32</c:v>
                </c:pt>
                <c:pt idx="1">
                  <c:v>16.18</c:v>
                </c:pt>
                <c:pt idx="2">
                  <c:v>21.04</c:v>
                </c:pt>
                <c:pt idx="3">
                  <c:v>25.89</c:v>
                </c:pt>
                <c:pt idx="4">
                  <c:v>30.75</c:v>
                </c:pt>
                <c:pt idx="5">
                  <c:v>35.61</c:v>
                </c:pt>
                <c:pt idx="6">
                  <c:v>40.46</c:v>
                </c:pt>
                <c:pt idx="7">
                  <c:v>45.32</c:v>
                </c:pt>
                <c:pt idx="8">
                  <c:v>50.18</c:v>
                </c:pt>
                <c:pt idx="9">
                  <c:v>55.04</c:v>
                </c:pt>
                <c:pt idx="10">
                  <c:v>58.19</c:v>
                </c:pt>
                <c:pt idx="11">
                  <c:v>60.55</c:v>
                </c:pt>
                <c:pt idx="12">
                  <c:v>61.69</c:v>
                </c:pt>
                <c:pt idx="13">
                  <c:v>62.18</c:v>
                </c:pt>
                <c:pt idx="14">
                  <c:v>62.59</c:v>
                </c:pt>
                <c:pt idx="15">
                  <c:v>63.78</c:v>
                </c:pt>
                <c:pt idx="16">
                  <c:v>65.12</c:v>
                </c:pt>
                <c:pt idx="17">
                  <c:v>65.73</c:v>
                </c:pt>
                <c:pt idx="18">
                  <c:v>66.489999999999995</c:v>
                </c:pt>
                <c:pt idx="19">
                  <c:v>67.48</c:v>
                </c:pt>
                <c:pt idx="20">
                  <c:v>68.64</c:v>
                </c:pt>
                <c:pt idx="21">
                  <c:v>69.41</c:v>
                </c:pt>
                <c:pt idx="22">
                  <c:v>69.67</c:v>
                </c:pt>
                <c:pt idx="23">
                  <c:v>69.48</c:v>
                </c:pt>
                <c:pt idx="24">
                  <c:v>68.56</c:v>
                </c:pt>
                <c:pt idx="25">
                  <c:v>67.349999999999994</c:v>
                </c:pt>
                <c:pt idx="26">
                  <c:v>66.03</c:v>
                </c:pt>
                <c:pt idx="27">
                  <c:v>65.010000000000005</c:v>
                </c:pt>
                <c:pt idx="28">
                  <c:v>64.39</c:v>
                </c:pt>
                <c:pt idx="29">
                  <c:v>63.74</c:v>
                </c:pt>
                <c:pt idx="30">
                  <c:v>63.89</c:v>
                </c:pt>
                <c:pt idx="31">
                  <c:v>65.069999999999993</c:v>
                </c:pt>
                <c:pt idx="32">
                  <c:v>65.900000000000006</c:v>
                </c:pt>
                <c:pt idx="33">
                  <c:v>66.849999999999994</c:v>
                </c:pt>
                <c:pt idx="34">
                  <c:v>67.73</c:v>
                </c:pt>
                <c:pt idx="35">
                  <c:v>68.58</c:v>
                </c:pt>
                <c:pt idx="36">
                  <c:v>70.069999999999993</c:v>
                </c:pt>
                <c:pt idx="37">
                  <c:v>71.430000000000007</c:v>
                </c:pt>
                <c:pt idx="38">
                  <c:v>72.650000000000006</c:v>
                </c:pt>
                <c:pt idx="39">
                  <c:v>73.349999999999994</c:v>
                </c:pt>
                <c:pt idx="40">
                  <c:v>73.14</c:v>
                </c:pt>
                <c:pt idx="41">
                  <c:v>72.5</c:v>
                </c:pt>
                <c:pt idx="42">
                  <c:v>71.569999999999993</c:v>
                </c:pt>
                <c:pt idx="43">
                  <c:v>70.400000000000006</c:v>
                </c:pt>
                <c:pt idx="44">
                  <c:v>69.02</c:v>
                </c:pt>
                <c:pt idx="45">
                  <c:v>68.11</c:v>
                </c:pt>
                <c:pt idx="46">
                  <c:v>67.489999999999995</c:v>
                </c:pt>
                <c:pt idx="47">
                  <c:v>66.59</c:v>
                </c:pt>
                <c:pt idx="48">
                  <c:v>65.89</c:v>
                </c:pt>
                <c:pt idx="49">
                  <c:v>65.06</c:v>
                </c:pt>
                <c:pt idx="50">
                  <c:v>63.68</c:v>
                </c:pt>
                <c:pt idx="51">
                  <c:v>62.8</c:v>
                </c:pt>
                <c:pt idx="52">
                  <c:v>62.63</c:v>
                </c:pt>
                <c:pt idx="53">
                  <c:v>62.42</c:v>
                </c:pt>
                <c:pt idx="54">
                  <c:v>62.65</c:v>
                </c:pt>
                <c:pt idx="55">
                  <c:v>63.35</c:v>
                </c:pt>
                <c:pt idx="56">
                  <c:v>64.09</c:v>
                </c:pt>
                <c:pt idx="57">
                  <c:v>64.790000000000006</c:v>
                </c:pt>
                <c:pt idx="58">
                  <c:v>65.42</c:v>
                </c:pt>
                <c:pt idx="59">
                  <c:v>66.13</c:v>
                </c:pt>
                <c:pt idx="60">
                  <c:v>66.62</c:v>
                </c:pt>
                <c:pt idx="61">
                  <c:v>66.58</c:v>
                </c:pt>
                <c:pt idx="62">
                  <c:v>66.58</c:v>
                </c:pt>
                <c:pt idx="63">
                  <c:v>66.349999999999994</c:v>
                </c:pt>
                <c:pt idx="64">
                  <c:v>65.5</c:v>
                </c:pt>
                <c:pt idx="65">
                  <c:v>64.37</c:v>
                </c:pt>
                <c:pt idx="66">
                  <c:v>63.43</c:v>
                </c:pt>
                <c:pt idx="67">
                  <c:v>63.33</c:v>
                </c:pt>
                <c:pt idx="68">
                  <c:v>63.43</c:v>
                </c:pt>
                <c:pt idx="69">
                  <c:v>64.13</c:v>
                </c:pt>
                <c:pt idx="70">
                  <c:v>65.180000000000007</c:v>
                </c:pt>
                <c:pt idx="71">
                  <c:v>65.8</c:v>
                </c:pt>
                <c:pt idx="72">
                  <c:v>66.959999999999994</c:v>
                </c:pt>
                <c:pt idx="73">
                  <c:v>67.040000000000006</c:v>
                </c:pt>
                <c:pt idx="74">
                  <c:v>66.2</c:v>
                </c:pt>
                <c:pt idx="75">
                  <c:v>65.760000000000005</c:v>
                </c:pt>
                <c:pt idx="76">
                  <c:v>65.22</c:v>
                </c:pt>
                <c:pt idx="77">
                  <c:v>64.709999999999994</c:v>
                </c:pt>
                <c:pt idx="78">
                  <c:v>64.39</c:v>
                </c:pt>
                <c:pt idx="79">
                  <c:v>64.569999999999993</c:v>
                </c:pt>
                <c:pt idx="80">
                  <c:v>65.2</c:v>
                </c:pt>
                <c:pt idx="81">
                  <c:v>65.63</c:v>
                </c:pt>
                <c:pt idx="82">
                  <c:v>66.760000000000005</c:v>
                </c:pt>
                <c:pt idx="83">
                  <c:v>68.400000000000006</c:v>
                </c:pt>
                <c:pt idx="84">
                  <c:v>70.2</c:v>
                </c:pt>
                <c:pt idx="85">
                  <c:v>71.94</c:v>
                </c:pt>
                <c:pt idx="86">
                  <c:v>71.92</c:v>
                </c:pt>
                <c:pt idx="87">
                  <c:v>71.39</c:v>
                </c:pt>
                <c:pt idx="88">
                  <c:v>70.41</c:v>
                </c:pt>
                <c:pt idx="89">
                  <c:v>68.900000000000006</c:v>
                </c:pt>
                <c:pt idx="90">
                  <c:v>67.709999999999994</c:v>
                </c:pt>
                <c:pt idx="91">
                  <c:v>66.11</c:v>
                </c:pt>
                <c:pt idx="92">
                  <c:v>65.02</c:v>
                </c:pt>
                <c:pt idx="93">
                  <c:v>64.430000000000007</c:v>
                </c:pt>
                <c:pt idx="94">
                  <c:v>64.63</c:v>
                </c:pt>
                <c:pt idx="95">
                  <c:v>65.650000000000006</c:v>
                </c:pt>
                <c:pt idx="96">
                  <c:v>66.790000000000006</c:v>
                </c:pt>
                <c:pt idx="97">
                  <c:v>68.31</c:v>
                </c:pt>
                <c:pt idx="98">
                  <c:v>69.88</c:v>
                </c:pt>
                <c:pt idx="99">
                  <c:v>70.760000000000005</c:v>
                </c:pt>
                <c:pt idx="100">
                  <c:v>71.52</c:v>
                </c:pt>
                <c:pt idx="101">
                  <c:v>72.3</c:v>
                </c:pt>
                <c:pt idx="102">
                  <c:v>72.790000000000006</c:v>
                </c:pt>
                <c:pt idx="103">
                  <c:v>72.430000000000007</c:v>
                </c:pt>
                <c:pt idx="104">
                  <c:v>72.66</c:v>
                </c:pt>
                <c:pt idx="105">
                  <c:v>74.22</c:v>
                </c:pt>
                <c:pt idx="106">
                  <c:v>75.239999999999995</c:v>
                </c:pt>
                <c:pt idx="107">
                  <c:v>76.06</c:v>
                </c:pt>
                <c:pt idx="108">
                  <c:v>76.95</c:v>
                </c:pt>
                <c:pt idx="109">
                  <c:v>77.959999999999994</c:v>
                </c:pt>
                <c:pt idx="110">
                  <c:v>78.97</c:v>
                </c:pt>
                <c:pt idx="111">
                  <c:v>80.14</c:v>
                </c:pt>
                <c:pt idx="112">
                  <c:v>81.23</c:v>
                </c:pt>
                <c:pt idx="113">
                  <c:v>81.849999999999994</c:v>
                </c:pt>
                <c:pt idx="114">
                  <c:v>81.7</c:v>
                </c:pt>
                <c:pt idx="115">
                  <c:v>81.12</c:v>
                </c:pt>
                <c:pt idx="116">
                  <c:v>80.099999999999994</c:v>
                </c:pt>
                <c:pt idx="117">
                  <c:v>78.12</c:v>
                </c:pt>
                <c:pt idx="118">
                  <c:v>76.48</c:v>
                </c:pt>
                <c:pt idx="119">
                  <c:v>75.13</c:v>
                </c:pt>
                <c:pt idx="120">
                  <c:v>73.510000000000005</c:v>
                </c:pt>
                <c:pt idx="121">
                  <c:v>71.680000000000007</c:v>
                </c:pt>
                <c:pt idx="122">
                  <c:v>70.36</c:v>
                </c:pt>
                <c:pt idx="123">
                  <c:v>68.7</c:v>
                </c:pt>
                <c:pt idx="124">
                  <c:v>66.89</c:v>
                </c:pt>
                <c:pt idx="125">
                  <c:v>65.66</c:v>
                </c:pt>
                <c:pt idx="126">
                  <c:v>64.709999999999994</c:v>
                </c:pt>
                <c:pt idx="127">
                  <c:v>63.86</c:v>
                </c:pt>
                <c:pt idx="128">
                  <c:v>62.73</c:v>
                </c:pt>
                <c:pt idx="129">
                  <c:v>62.2</c:v>
                </c:pt>
                <c:pt idx="130">
                  <c:v>62.42</c:v>
                </c:pt>
                <c:pt idx="131">
                  <c:v>63.36</c:v>
                </c:pt>
                <c:pt idx="132">
                  <c:v>64.14</c:v>
                </c:pt>
                <c:pt idx="133">
                  <c:v>65.28</c:v>
                </c:pt>
                <c:pt idx="134">
                  <c:v>66.48</c:v>
                </c:pt>
                <c:pt idx="135">
                  <c:v>67.37</c:v>
                </c:pt>
                <c:pt idx="136">
                  <c:v>68.66</c:v>
                </c:pt>
                <c:pt idx="137">
                  <c:v>69.98</c:v>
                </c:pt>
                <c:pt idx="138">
                  <c:v>70.64</c:v>
                </c:pt>
                <c:pt idx="139">
                  <c:v>70.930000000000007</c:v>
                </c:pt>
                <c:pt idx="140">
                  <c:v>71.3</c:v>
                </c:pt>
                <c:pt idx="141">
                  <c:v>71.150000000000006</c:v>
                </c:pt>
                <c:pt idx="142">
                  <c:v>70.319999999999993</c:v>
                </c:pt>
                <c:pt idx="143">
                  <c:v>69.7</c:v>
                </c:pt>
                <c:pt idx="144">
                  <c:v>69.739999999999995</c:v>
                </c:pt>
                <c:pt idx="145">
                  <c:v>69.63</c:v>
                </c:pt>
                <c:pt idx="146">
                  <c:v>70.180000000000007</c:v>
                </c:pt>
                <c:pt idx="147">
                  <c:v>71.23</c:v>
                </c:pt>
                <c:pt idx="148">
                  <c:v>71.36</c:v>
                </c:pt>
                <c:pt idx="149">
                  <c:v>70.59</c:v>
                </c:pt>
                <c:pt idx="150">
                  <c:v>69.459999999999994</c:v>
                </c:pt>
                <c:pt idx="151">
                  <c:v>68.7</c:v>
                </c:pt>
                <c:pt idx="152">
                  <c:v>68.33</c:v>
                </c:pt>
                <c:pt idx="153">
                  <c:v>68.459999999999994</c:v>
                </c:pt>
                <c:pt idx="154">
                  <c:v>69.83</c:v>
                </c:pt>
                <c:pt idx="155">
                  <c:v>72.66</c:v>
                </c:pt>
                <c:pt idx="156">
                  <c:v>77.010000000000005</c:v>
                </c:pt>
                <c:pt idx="157">
                  <c:v>83.45</c:v>
                </c:pt>
                <c:pt idx="158">
                  <c:v>91.73</c:v>
                </c:pt>
                <c:pt idx="159">
                  <c:v>102.14</c:v>
                </c:pt>
                <c:pt idx="160">
                  <c:v>114.45</c:v>
                </c:pt>
                <c:pt idx="161">
                  <c:v>128.84</c:v>
                </c:pt>
                <c:pt idx="162">
                  <c:v>144.71</c:v>
                </c:pt>
                <c:pt idx="163">
                  <c:v>161.06</c:v>
                </c:pt>
                <c:pt idx="164">
                  <c:v>178.85</c:v>
                </c:pt>
                <c:pt idx="165">
                  <c:v>197.33</c:v>
                </c:pt>
                <c:pt idx="166">
                  <c:v>216.31</c:v>
                </c:pt>
                <c:pt idx="167">
                  <c:v>236.88</c:v>
                </c:pt>
                <c:pt idx="168">
                  <c:v>258.20999999999998</c:v>
                </c:pt>
                <c:pt idx="169">
                  <c:v>279.20999999999998</c:v>
                </c:pt>
                <c:pt idx="170">
                  <c:v>299.97000000000003</c:v>
                </c:pt>
                <c:pt idx="171">
                  <c:v>320.02</c:v>
                </c:pt>
                <c:pt idx="172">
                  <c:v>338.74</c:v>
                </c:pt>
                <c:pt idx="173">
                  <c:v>355.77</c:v>
                </c:pt>
                <c:pt idx="174">
                  <c:v>370.31</c:v>
                </c:pt>
                <c:pt idx="175">
                  <c:v>381.62</c:v>
                </c:pt>
                <c:pt idx="176">
                  <c:v>389.61</c:v>
                </c:pt>
                <c:pt idx="177">
                  <c:v>394.15</c:v>
                </c:pt>
                <c:pt idx="178">
                  <c:v>394.78</c:v>
                </c:pt>
                <c:pt idx="179">
                  <c:v>391.95</c:v>
                </c:pt>
                <c:pt idx="180">
                  <c:v>385.88</c:v>
                </c:pt>
                <c:pt idx="181">
                  <c:v>376.49</c:v>
                </c:pt>
                <c:pt idx="182">
                  <c:v>364.51</c:v>
                </c:pt>
                <c:pt idx="183">
                  <c:v>349.83</c:v>
                </c:pt>
                <c:pt idx="184">
                  <c:v>333.05</c:v>
                </c:pt>
                <c:pt idx="185">
                  <c:v>314.39</c:v>
                </c:pt>
                <c:pt idx="186">
                  <c:v>293.44</c:v>
                </c:pt>
                <c:pt idx="187">
                  <c:v>271.88</c:v>
                </c:pt>
                <c:pt idx="188">
                  <c:v>249.73</c:v>
                </c:pt>
                <c:pt idx="189">
                  <c:v>226.14</c:v>
                </c:pt>
                <c:pt idx="190">
                  <c:v>202.62</c:v>
                </c:pt>
                <c:pt idx="191">
                  <c:v>179.96</c:v>
                </c:pt>
                <c:pt idx="192">
                  <c:v>157.82</c:v>
                </c:pt>
                <c:pt idx="193">
                  <c:v>136.69999999999999</c:v>
                </c:pt>
                <c:pt idx="194">
                  <c:v>117.45</c:v>
                </c:pt>
                <c:pt idx="195">
                  <c:v>100.62</c:v>
                </c:pt>
                <c:pt idx="196">
                  <c:v>86.14</c:v>
                </c:pt>
                <c:pt idx="197">
                  <c:v>73.8</c:v>
                </c:pt>
                <c:pt idx="198">
                  <c:v>63.41</c:v>
                </c:pt>
                <c:pt idx="199">
                  <c:v>54.79</c:v>
                </c:pt>
                <c:pt idx="200">
                  <c:v>48.15</c:v>
                </c:pt>
                <c:pt idx="201">
                  <c:v>42.75</c:v>
                </c:pt>
                <c:pt idx="202">
                  <c:v>38.78</c:v>
                </c:pt>
                <c:pt idx="203">
                  <c:v>35.68</c:v>
                </c:pt>
                <c:pt idx="204">
                  <c:v>32.5</c:v>
                </c:pt>
                <c:pt idx="205">
                  <c:v>30.33</c:v>
                </c:pt>
                <c:pt idx="206">
                  <c:v>28.2</c:v>
                </c:pt>
                <c:pt idx="207">
                  <c:v>25.72</c:v>
                </c:pt>
                <c:pt idx="208">
                  <c:v>24.68</c:v>
                </c:pt>
                <c:pt idx="209">
                  <c:v>23.87</c:v>
                </c:pt>
                <c:pt idx="210">
                  <c:v>22.87</c:v>
                </c:pt>
                <c:pt idx="211">
                  <c:v>22</c:v>
                </c:pt>
                <c:pt idx="212">
                  <c:v>21.09</c:v>
                </c:pt>
                <c:pt idx="213">
                  <c:v>20.52</c:v>
                </c:pt>
                <c:pt idx="214">
                  <c:v>19.41</c:v>
                </c:pt>
                <c:pt idx="215">
                  <c:v>17.52</c:v>
                </c:pt>
                <c:pt idx="216">
                  <c:v>15.8</c:v>
                </c:pt>
                <c:pt idx="217">
                  <c:v>14.47</c:v>
                </c:pt>
                <c:pt idx="218">
                  <c:v>13.1</c:v>
                </c:pt>
                <c:pt idx="219">
                  <c:v>11.34</c:v>
                </c:pt>
                <c:pt idx="220">
                  <c:v>9.9</c:v>
                </c:pt>
                <c:pt idx="221">
                  <c:v>8.52</c:v>
                </c:pt>
                <c:pt idx="222">
                  <c:v>7.02</c:v>
                </c:pt>
                <c:pt idx="223">
                  <c:v>6.78</c:v>
                </c:pt>
                <c:pt idx="224">
                  <c:v>6.47</c:v>
                </c:pt>
                <c:pt idx="225">
                  <c:v>5.84</c:v>
                </c:pt>
                <c:pt idx="226">
                  <c:v>6.04</c:v>
                </c:pt>
                <c:pt idx="227">
                  <c:v>6.02</c:v>
                </c:pt>
                <c:pt idx="228">
                  <c:v>5.86</c:v>
                </c:pt>
                <c:pt idx="229">
                  <c:v>5.53</c:v>
                </c:pt>
                <c:pt idx="230">
                  <c:v>5.16</c:v>
                </c:pt>
                <c:pt idx="231">
                  <c:v>5.39</c:v>
                </c:pt>
                <c:pt idx="232">
                  <c:v>5.43</c:v>
                </c:pt>
                <c:pt idx="233">
                  <c:v>5.31</c:v>
                </c:pt>
                <c:pt idx="234">
                  <c:v>5.45</c:v>
                </c:pt>
                <c:pt idx="235">
                  <c:v>5.36</c:v>
                </c:pt>
                <c:pt idx="236">
                  <c:v>5.43</c:v>
                </c:pt>
                <c:pt idx="237">
                  <c:v>5.5</c:v>
                </c:pt>
                <c:pt idx="238">
                  <c:v>5.43</c:v>
                </c:pt>
                <c:pt idx="239">
                  <c:v>5.23</c:v>
                </c:pt>
                <c:pt idx="240">
                  <c:v>4.9800000000000004</c:v>
                </c:pt>
                <c:pt idx="241">
                  <c:v>5.05</c:v>
                </c:pt>
                <c:pt idx="242">
                  <c:v>4.45</c:v>
                </c:pt>
                <c:pt idx="243">
                  <c:v>4.16</c:v>
                </c:pt>
                <c:pt idx="244">
                  <c:v>4.3</c:v>
                </c:pt>
                <c:pt idx="245">
                  <c:v>4.22</c:v>
                </c:pt>
                <c:pt idx="246">
                  <c:v>3.91</c:v>
                </c:pt>
                <c:pt idx="247">
                  <c:v>3.46</c:v>
                </c:pt>
                <c:pt idx="248">
                  <c:v>3.61</c:v>
                </c:pt>
                <c:pt idx="249">
                  <c:v>3.72</c:v>
                </c:pt>
                <c:pt idx="250">
                  <c:v>3.39</c:v>
                </c:pt>
                <c:pt idx="251">
                  <c:v>3.22</c:v>
                </c:pt>
                <c:pt idx="252">
                  <c:v>2.99</c:v>
                </c:pt>
                <c:pt idx="253">
                  <c:v>2.88</c:v>
                </c:pt>
                <c:pt idx="254">
                  <c:v>3.24</c:v>
                </c:pt>
                <c:pt idx="255">
                  <c:v>3.3</c:v>
                </c:pt>
                <c:pt idx="256">
                  <c:v>3.13</c:v>
                </c:pt>
                <c:pt idx="257">
                  <c:v>2.96</c:v>
                </c:pt>
                <c:pt idx="258">
                  <c:v>2.93</c:v>
                </c:pt>
                <c:pt idx="259">
                  <c:v>2.99</c:v>
                </c:pt>
                <c:pt idx="260">
                  <c:v>2.82</c:v>
                </c:pt>
                <c:pt idx="261">
                  <c:v>2.98</c:v>
                </c:pt>
                <c:pt idx="262">
                  <c:v>2.9</c:v>
                </c:pt>
                <c:pt idx="263">
                  <c:v>2.65</c:v>
                </c:pt>
                <c:pt idx="264">
                  <c:v>2.62</c:v>
                </c:pt>
                <c:pt idx="265">
                  <c:v>2.4300000000000002</c:v>
                </c:pt>
                <c:pt idx="266">
                  <c:v>2.38</c:v>
                </c:pt>
                <c:pt idx="267">
                  <c:v>2.16</c:v>
                </c:pt>
                <c:pt idx="268">
                  <c:v>2.13</c:v>
                </c:pt>
                <c:pt idx="269">
                  <c:v>2.2799999999999998</c:v>
                </c:pt>
                <c:pt idx="270">
                  <c:v>2.1800000000000002</c:v>
                </c:pt>
                <c:pt idx="271">
                  <c:v>2.19</c:v>
                </c:pt>
                <c:pt idx="272">
                  <c:v>2.2599999999999998</c:v>
                </c:pt>
                <c:pt idx="273">
                  <c:v>1.76</c:v>
                </c:pt>
                <c:pt idx="274">
                  <c:v>1.35</c:v>
                </c:pt>
                <c:pt idx="275">
                  <c:v>1.48</c:v>
                </c:pt>
                <c:pt idx="276">
                  <c:v>1.68</c:v>
                </c:pt>
                <c:pt idx="277">
                  <c:v>1.7</c:v>
                </c:pt>
                <c:pt idx="278">
                  <c:v>1.55</c:v>
                </c:pt>
                <c:pt idx="279">
                  <c:v>1.55</c:v>
                </c:pt>
                <c:pt idx="280">
                  <c:v>1.53</c:v>
                </c:pt>
                <c:pt idx="281">
                  <c:v>1.45</c:v>
                </c:pt>
                <c:pt idx="282">
                  <c:v>1.39</c:v>
                </c:pt>
                <c:pt idx="283">
                  <c:v>1.46</c:v>
                </c:pt>
                <c:pt idx="284">
                  <c:v>1.79</c:v>
                </c:pt>
                <c:pt idx="285">
                  <c:v>1.67</c:v>
                </c:pt>
                <c:pt idx="286">
                  <c:v>1.76</c:v>
                </c:pt>
                <c:pt idx="287">
                  <c:v>2.09</c:v>
                </c:pt>
                <c:pt idx="288">
                  <c:v>2.23</c:v>
                </c:pt>
                <c:pt idx="289">
                  <c:v>2.31</c:v>
                </c:pt>
                <c:pt idx="290">
                  <c:v>2.4900000000000002</c:v>
                </c:pt>
                <c:pt idx="291">
                  <c:v>2.93</c:v>
                </c:pt>
                <c:pt idx="292">
                  <c:v>3.34</c:v>
                </c:pt>
                <c:pt idx="293">
                  <c:v>3.2</c:v>
                </c:pt>
                <c:pt idx="294">
                  <c:v>2.91</c:v>
                </c:pt>
                <c:pt idx="295">
                  <c:v>3.26</c:v>
                </c:pt>
                <c:pt idx="296">
                  <c:v>3.4</c:v>
                </c:pt>
                <c:pt idx="297">
                  <c:v>3.44</c:v>
                </c:pt>
                <c:pt idx="298">
                  <c:v>3.66</c:v>
                </c:pt>
                <c:pt idx="299">
                  <c:v>3.92</c:v>
                </c:pt>
                <c:pt idx="300">
                  <c:v>3.98</c:v>
                </c:pt>
                <c:pt idx="301">
                  <c:v>4.04</c:v>
                </c:pt>
                <c:pt idx="302">
                  <c:v>4.1500000000000004</c:v>
                </c:pt>
                <c:pt idx="303">
                  <c:v>3.82</c:v>
                </c:pt>
                <c:pt idx="304">
                  <c:v>3.97</c:v>
                </c:pt>
                <c:pt idx="305">
                  <c:v>4.16</c:v>
                </c:pt>
                <c:pt idx="306">
                  <c:v>3.91</c:v>
                </c:pt>
                <c:pt idx="307">
                  <c:v>3.58</c:v>
                </c:pt>
                <c:pt idx="308">
                  <c:v>3.38</c:v>
                </c:pt>
                <c:pt idx="309">
                  <c:v>3.16</c:v>
                </c:pt>
                <c:pt idx="310">
                  <c:v>2.7</c:v>
                </c:pt>
                <c:pt idx="311">
                  <c:v>2.33</c:v>
                </c:pt>
                <c:pt idx="312">
                  <c:v>2.46</c:v>
                </c:pt>
                <c:pt idx="313">
                  <c:v>2.62</c:v>
                </c:pt>
                <c:pt idx="314">
                  <c:v>2.1800000000000002</c:v>
                </c:pt>
                <c:pt idx="315">
                  <c:v>1.95</c:v>
                </c:pt>
                <c:pt idx="316">
                  <c:v>1.88</c:v>
                </c:pt>
                <c:pt idx="317">
                  <c:v>1.59</c:v>
                </c:pt>
                <c:pt idx="318">
                  <c:v>1.02</c:v>
                </c:pt>
                <c:pt idx="319">
                  <c:v>0.7</c:v>
                </c:pt>
                <c:pt idx="320">
                  <c:v>0.31</c:v>
                </c:pt>
                <c:pt idx="321">
                  <c:v>-0.39</c:v>
                </c:pt>
                <c:pt idx="322">
                  <c:v>-0.61</c:v>
                </c:pt>
                <c:pt idx="323">
                  <c:v>-0.73</c:v>
                </c:pt>
                <c:pt idx="324">
                  <c:v>-1.06</c:v>
                </c:pt>
                <c:pt idx="325">
                  <c:v>-1.21</c:v>
                </c:pt>
                <c:pt idx="326">
                  <c:v>-1.22</c:v>
                </c:pt>
                <c:pt idx="327">
                  <c:v>-1.19</c:v>
                </c:pt>
                <c:pt idx="328">
                  <c:v>-1.1499999999999999</c:v>
                </c:pt>
                <c:pt idx="329">
                  <c:v>-1.2</c:v>
                </c:pt>
                <c:pt idx="330">
                  <c:v>-1.1299999999999999</c:v>
                </c:pt>
                <c:pt idx="331">
                  <c:v>-1.05</c:v>
                </c:pt>
                <c:pt idx="332">
                  <c:v>-1.27</c:v>
                </c:pt>
                <c:pt idx="333">
                  <c:v>-1.33</c:v>
                </c:pt>
                <c:pt idx="334">
                  <c:v>-1.04</c:v>
                </c:pt>
                <c:pt idx="335">
                  <c:v>-0.95</c:v>
                </c:pt>
                <c:pt idx="336">
                  <c:v>-0.91</c:v>
                </c:pt>
                <c:pt idx="337">
                  <c:v>-0.45</c:v>
                </c:pt>
                <c:pt idx="338">
                  <c:v>0.1</c:v>
                </c:pt>
                <c:pt idx="339">
                  <c:v>0.46</c:v>
                </c:pt>
                <c:pt idx="340">
                  <c:v>0.78</c:v>
                </c:pt>
                <c:pt idx="341">
                  <c:v>1.1000000000000001</c:v>
                </c:pt>
                <c:pt idx="342">
                  <c:v>1.42</c:v>
                </c:pt>
                <c:pt idx="343">
                  <c:v>1.74</c:v>
                </c:pt>
                <c:pt idx="344">
                  <c:v>2.0499999999999998</c:v>
                </c:pt>
                <c:pt idx="345">
                  <c:v>2.37</c:v>
                </c:pt>
                <c:pt idx="346">
                  <c:v>2.69</c:v>
                </c:pt>
                <c:pt idx="347">
                  <c:v>3.01</c:v>
                </c:pt>
                <c:pt idx="348">
                  <c:v>3.82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FC3C-074D-B265-2172F85829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00752543"/>
        <c:axId val="1100232527"/>
      </c:scatterChart>
      <c:valAx>
        <c:axId val="1100752543"/>
        <c:scaling>
          <c:orientation val="minMax"/>
          <c:max val="96"/>
          <c:min val="58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Temperature</a:t>
                </a:r>
                <a:r>
                  <a:rPr lang="en-US" baseline="0"/>
                  <a:t> </a:t>
                </a:r>
                <a:r>
                  <a:rPr lang="th-TH" baseline="0"/>
                  <a:t>(</a:t>
                </a:r>
                <a:r>
                  <a:rPr lang="en-US" baseline="0"/>
                  <a:t>ᴼC</a:t>
                </a:r>
                <a:r>
                  <a:rPr lang="th-TH" baseline="0"/>
                  <a:t>)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T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TH"/>
          </a:p>
        </c:txPr>
        <c:crossAx val="1100232527"/>
        <c:crosses val="autoZero"/>
        <c:crossBetween val="midCat"/>
        <c:majorUnit val="2"/>
      </c:valAx>
      <c:valAx>
        <c:axId val="1100232527"/>
        <c:scaling>
          <c:orientation val="minMax"/>
          <c:max val="5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Derivatives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T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TH"/>
          </a:p>
        </c:txPr>
        <c:crossAx val="110075254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TH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B1: 733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TH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'733'!$B$2:$B$350</c:f>
              <c:numCache>
                <c:formatCode>General</c:formatCode>
                <c:ptCount val="349"/>
                <c:pt idx="0">
                  <c:v>60</c:v>
                </c:pt>
                <c:pt idx="1">
                  <c:v>60.1</c:v>
                </c:pt>
                <c:pt idx="2">
                  <c:v>60.2</c:v>
                </c:pt>
                <c:pt idx="3">
                  <c:v>60.3</c:v>
                </c:pt>
                <c:pt idx="4">
                  <c:v>60.4</c:v>
                </c:pt>
                <c:pt idx="5">
                  <c:v>60.5</c:v>
                </c:pt>
                <c:pt idx="6">
                  <c:v>60.6</c:v>
                </c:pt>
                <c:pt idx="7">
                  <c:v>60.7</c:v>
                </c:pt>
                <c:pt idx="8">
                  <c:v>60.8</c:v>
                </c:pt>
                <c:pt idx="9">
                  <c:v>60.9</c:v>
                </c:pt>
                <c:pt idx="10">
                  <c:v>61</c:v>
                </c:pt>
                <c:pt idx="11">
                  <c:v>61.1</c:v>
                </c:pt>
                <c:pt idx="12">
                  <c:v>61.2</c:v>
                </c:pt>
                <c:pt idx="13">
                  <c:v>61.3</c:v>
                </c:pt>
                <c:pt idx="14">
                  <c:v>61.4</c:v>
                </c:pt>
                <c:pt idx="15">
                  <c:v>61.5</c:v>
                </c:pt>
                <c:pt idx="16">
                  <c:v>61.6</c:v>
                </c:pt>
                <c:pt idx="17">
                  <c:v>61.7</c:v>
                </c:pt>
                <c:pt idx="18">
                  <c:v>61.8</c:v>
                </c:pt>
                <c:pt idx="19">
                  <c:v>61.9</c:v>
                </c:pt>
                <c:pt idx="20">
                  <c:v>62</c:v>
                </c:pt>
                <c:pt idx="21">
                  <c:v>62.1</c:v>
                </c:pt>
                <c:pt idx="22">
                  <c:v>62.2</c:v>
                </c:pt>
                <c:pt idx="23">
                  <c:v>62.3</c:v>
                </c:pt>
                <c:pt idx="24">
                  <c:v>62.4</c:v>
                </c:pt>
                <c:pt idx="25">
                  <c:v>62.5</c:v>
                </c:pt>
                <c:pt idx="26">
                  <c:v>62.6</c:v>
                </c:pt>
                <c:pt idx="27">
                  <c:v>62.7</c:v>
                </c:pt>
                <c:pt idx="28">
                  <c:v>62.8</c:v>
                </c:pt>
                <c:pt idx="29">
                  <c:v>62.9</c:v>
                </c:pt>
                <c:pt idx="30">
                  <c:v>63</c:v>
                </c:pt>
                <c:pt idx="31">
                  <c:v>63.1</c:v>
                </c:pt>
                <c:pt idx="32">
                  <c:v>63.2</c:v>
                </c:pt>
                <c:pt idx="33">
                  <c:v>63.3</c:v>
                </c:pt>
                <c:pt idx="34">
                  <c:v>63.4</c:v>
                </c:pt>
                <c:pt idx="35">
                  <c:v>63.5</c:v>
                </c:pt>
                <c:pt idx="36">
                  <c:v>63.6</c:v>
                </c:pt>
                <c:pt idx="37">
                  <c:v>63.7</c:v>
                </c:pt>
                <c:pt idx="38">
                  <c:v>63.8</c:v>
                </c:pt>
                <c:pt idx="39">
                  <c:v>63.9</c:v>
                </c:pt>
                <c:pt idx="40">
                  <c:v>64</c:v>
                </c:pt>
                <c:pt idx="41">
                  <c:v>64.099999999999994</c:v>
                </c:pt>
                <c:pt idx="42">
                  <c:v>64.2</c:v>
                </c:pt>
                <c:pt idx="43">
                  <c:v>64.3</c:v>
                </c:pt>
                <c:pt idx="44">
                  <c:v>64.400000000000006</c:v>
                </c:pt>
                <c:pt idx="45">
                  <c:v>64.5</c:v>
                </c:pt>
                <c:pt idx="46">
                  <c:v>64.599999999999994</c:v>
                </c:pt>
                <c:pt idx="47">
                  <c:v>64.7</c:v>
                </c:pt>
                <c:pt idx="48">
                  <c:v>64.8</c:v>
                </c:pt>
                <c:pt idx="49">
                  <c:v>64.900000000000006</c:v>
                </c:pt>
                <c:pt idx="50">
                  <c:v>65</c:v>
                </c:pt>
                <c:pt idx="51">
                  <c:v>65.099999999999994</c:v>
                </c:pt>
                <c:pt idx="52">
                  <c:v>65.2</c:v>
                </c:pt>
                <c:pt idx="53">
                  <c:v>65.3</c:v>
                </c:pt>
                <c:pt idx="54">
                  <c:v>65.400000000000006</c:v>
                </c:pt>
                <c:pt idx="55">
                  <c:v>65.5</c:v>
                </c:pt>
                <c:pt idx="56">
                  <c:v>65.599999999999994</c:v>
                </c:pt>
                <c:pt idx="57">
                  <c:v>65.7</c:v>
                </c:pt>
                <c:pt idx="58">
                  <c:v>65.8</c:v>
                </c:pt>
                <c:pt idx="59">
                  <c:v>65.900000000000006</c:v>
                </c:pt>
                <c:pt idx="60">
                  <c:v>66</c:v>
                </c:pt>
                <c:pt idx="61">
                  <c:v>66.099999999999994</c:v>
                </c:pt>
                <c:pt idx="62">
                  <c:v>66.2</c:v>
                </c:pt>
                <c:pt idx="63">
                  <c:v>66.3</c:v>
                </c:pt>
                <c:pt idx="64">
                  <c:v>66.400000000000006</c:v>
                </c:pt>
                <c:pt idx="65">
                  <c:v>66.5</c:v>
                </c:pt>
                <c:pt idx="66">
                  <c:v>66.599999999999994</c:v>
                </c:pt>
                <c:pt idx="67">
                  <c:v>66.7</c:v>
                </c:pt>
                <c:pt idx="68">
                  <c:v>66.8</c:v>
                </c:pt>
                <c:pt idx="69">
                  <c:v>66.900000000000006</c:v>
                </c:pt>
                <c:pt idx="70">
                  <c:v>67</c:v>
                </c:pt>
                <c:pt idx="71">
                  <c:v>67.099999999999994</c:v>
                </c:pt>
                <c:pt idx="72">
                  <c:v>67.2</c:v>
                </c:pt>
                <c:pt idx="73">
                  <c:v>67.3</c:v>
                </c:pt>
                <c:pt idx="74">
                  <c:v>67.400000000000006</c:v>
                </c:pt>
                <c:pt idx="75">
                  <c:v>67.5</c:v>
                </c:pt>
                <c:pt idx="76">
                  <c:v>67.599999999999994</c:v>
                </c:pt>
                <c:pt idx="77">
                  <c:v>67.7</c:v>
                </c:pt>
                <c:pt idx="78">
                  <c:v>67.8</c:v>
                </c:pt>
                <c:pt idx="79">
                  <c:v>67.900000000000006</c:v>
                </c:pt>
                <c:pt idx="80">
                  <c:v>68</c:v>
                </c:pt>
                <c:pt idx="81">
                  <c:v>68.099999999999994</c:v>
                </c:pt>
                <c:pt idx="82">
                  <c:v>68.2</c:v>
                </c:pt>
                <c:pt idx="83">
                  <c:v>68.3</c:v>
                </c:pt>
                <c:pt idx="84">
                  <c:v>68.400000000000006</c:v>
                </c:pt>
                <c:pt idx="85">
                  <c:v>68.5</c:v>
                </c:pt>
                <c:pt idx="86">
                  <c:v>68.599999999999994</c:v>
                </c:pt>
                <c:pt idx="87">
                  <c:v>68.7</c:v>
                </c:pt>
                <c:pt idx="88">
                  <c:v>68.8</c:v>
                </c:pt>
                <c:pt idx="89">
                  <c:v>68.900000000000006</c:v>
                </c:pt>
                <c:pt idx="90">
                  <c:v>69</c:v>
                </c:pt>
                <c:pt idx="91">
                  <c:v>69.099999999999994</c:v>
                </c:pt>
                <c:pt idx="92">
                  <c:v>69.2</c:v>
                </c:pt>
                <c:pt idx="93">
                  <c:v>69.3</c:v>
                </c:pt>
                <c:pt idx="94">
                  <c:v>69.400000000000006</c:v>
                </c:pt>
                <c:pt idx="95">
                  <c:v>69.5</c:v>
                </c:pt>
                <c:pt idx="96">
                  <c:v>69.599999999999994</c:v>
                </c:pt>
                <c:pt idx="97">
                  <c:v>69.7</c:v>
                </c:pt>
                <c:pt idx="98">
                  <c:v>69.8</c:v>
                </c:pt>
                <c:pt idx="99">
                  <c:v>69.900000000000006</c:v>
                </c:pt>
                <c:pt idx="100">
                  <c:v>70</c:v>
                </c:pt>
                <c:pt idx="101">
                  <c:v>70.099999999999994</c:v>
                </c:pt>
                <c:pt idx="102">
                  <c:v>70.2</c:v>
                </c:pt>
                <c:pt idx="103">
                  <c:v>70.3</c:v>
                </c:pt>
                <c:pt idx="104">
                  <c:v>70.400000000000006</c:v>
                </c:pt>
                <c:pt idx="105">
                  <c:v>70.5</c:v>
                </c:pt>
                <c:pt idx="106">
                  <c:v>70.599999999999994</c:v>
                </c:pt>
                <c:pt idx="107">
                  <c:v>70.7</c:v>
                </c:pt>
                <c:pt idx="108">
                  <c:v>70.8</c:v>
                </c:pt>
                <c:pt idx="109">
                  <c:v>70.900000000000006</c:v>
                </c:pt>
                <c:pt idx="110">
                  <c:v>71</c:v>
                </c:pt>
                <c:pt idx="111">
                  <c:v>71.099999999999994</c:v>
                </c:pt>
                <c:pt idx="112">
                  <c:v>71.2</c:v>
                </c:pt>
                <c:pt idx="113">
                  <c:v>71.3</c:v>
                </c:pt>
                <c:pt idx="114">
                  <c:v>71.400000000000006</c:v>
                </c:pt>
                <c:pt idx="115">
                  <c:v>71.5</c:v>
                </c:pt>
                <c:pt idx="116">
                  <c:v>71.599999999999994</c:v>
                </c:pt>
                <c:pt idx="117">
                  <c:v>71.7</c:v>
                </c:pt>
                <c:pt idx="118">
                  <c:v>71.8</c:v>
                </c:pt>
                <c:pt idx="119">
                  <c:v>71.900000000000006</c:v>
                </c:pt>
                <c:pt idx="120">
                  <c:v>72</c:v>
                </c:pt>
                <c:pt idx="121">
                  <c:v>72.099999999999994</c:v>
                </c:pt>
                <c:pt idx="122">
                  <c:v>72.2</c:v>
                </c:pt>
                <c:pt idx="123">
                  <c:v>72.3</c:v>
                </c:pt>
                <c:pt idx="124">
                  <c:v>72.400000000000006</c:v>
                </c:pt>
                <c:pt idx="125">
                  <c:v>72.5</c:v>
                </c:pt>
                <c:pt idx="126">
                  <c:v>72.599999999999994</c:v>
                </c:pt>
                <c:pt idx="127">
                  <c:v>72.7</c:v>
                </c:pt>
                <c:pt idx="128">
                  <c:v>72.8</c:v>
                </c:pt>
                <c:pt idx="129">
                  <c:v>72.900000000000006</c:v>
                </c:pt>
                <c:pt idx="130">
                  <c:v>73</c:v>
                </c:pt>
                <c:pt idx="131">
                  <c:v>73.099999999999994</c:v>
                </c:pt>
                <c:pt idx="132">
                  <c:v>73.2</c:v>
                </c:pt>
                <c:pt idx="133">
                  <c:v>73.3</c:v>
                </c:pt>
                <c:pt idx="134">
                  <c:v>73.400000000000006</c:v>
                </c:pt>
                <c:pt idx="135">
                  <c:v>73.5</c:v>
                </c:pt>
                <c:pt idx="136">
                  <c:v>73.599999999999994</c:v>
                </c:pt>
                <c:pt idx="137">
                  <c:v>73.7</c:v>
                </c:pt>
                <c:pt idx="138">
                  <c:v>73.8</c:v>
                </c:pt>
                <c:pt idx="139">
                  <c:v>73.900000000000006</c:v>
                </c:pt>
                <c:pt idx="140">
                  <c:v>74</c:v>
                </c:pt>
                <c:pt idx="141">
                  <c:v>74.099999999999994</c:v>
                </c:pt>
                <c:pt idx="142">
                  <c:v>74.2</c:v>
                </c:pt>
                <c:pt idx="143">
                  <c:v>74.3</c:v>
                </c:pt>
                <c:pt idx="144">
                  <c:v>74.400000000000006</c:v>
                </c:pt>
                <c:pt idx="145">
                  <c:v>74.5</c:v>
                </c:pt>
                <c:pt idx="146">
                  <c:v>74.599999999999994</c:v>
                </c:pt>
                <c:pt idx="147">
                  <c:v>74.7</c:v>
                </c:pt>
                <c:pt idx="148">
                  <c:v>74.8</c:v>
                </c:pt>
                <c:pt idx="149">
                  <c:v>74.900000000000006</c:v>
                </c:pt>
                <c:pt idx="150">
                  <c:v>75</c:v>
                </c:pt>
                <c:pt idx="151">
                  <c:v>75.099999999999994</c:v>
                </c:pt>
                <c:pt idx="152">
                  <c:v>75.2</c:v>
                </c:pt>
                <c:pt idx="153">
                  <c:v>75.3</c:v>
                </c:pt>
                <c:pt idx="154">
                  <c:v>75.400000000000006</c:v>
                </c:pt>
                <c:pt idx="155">
                  <c:v>75.5</c:v>
                </c:pt>
                <c:pt idx="156">
                  <c:v>75.599999999999994</c:v>
                </c:pt>
                <c:pt idx="157">
                  <c:v>75.7</c:v>
                </c:pt>
                <c:pt idx="158">
                  <c:v>75.8</c:v>
                </c:pt>
                <c:pt idx="159">
                  <c:v>75.900000000000006</c:v>
                </c:pt>
                <c:pt idx="160">
                  <c:v>76</c:v>
                </c:pt>
                <c:pt idx="161">
                  <c:v>76.099999999999994</c:v>
                </c:pt>
                <c:pt idx="162">
                  <c:v>76.2</c:v>
                </c:pt>
                <c:pt idx="163">
                  <c:v>76.3</c:v>
                </c:pt>
                <c:pt idx="164">
                  <c:v>76.400000000000006</c:v>
                </c:pt>
                <c:pt idx="165">
                  <c:v>76.5</c:v>
                </c:pt>
                <c:pt idx="166">
                  <c:v>76.599999999999994</c:v>
                </c:pt>
                <c:pt idx="167">
                  <c:v>76.7</c:v>
                </c:pt>
                <c:pt idx="168">
                  <c:v>76.8</c:v>
                </c:pt>
                <c:pt idx="169">
                  <c:v>76.900000000000006</c:v>
                </c:pt>
                <c:pt idx="170">
                  <c:v>77</c:v>
                </c:pt>
                <c:pt idx="171">
                  <c:v>77.099999999999994</c:v>
                </c:pt>
                <c:pt idx="172">
                  <c:v>77.2</c:v>
                </c:pt>
                <c:pt idx="173">
                  <c:v>77.3</c:v>
                </c:pt>
                <c:pt idx="174">
                  <c:v>77.400000000000006</c:v>
                </c:pt>
                <c:pt idx="175">
                  <c:v>77.5</c:v>
                </c:pt>
                <c:pt idx="176">
                  <c:v>77.599999999999994</c:v>
                </c:pt>
                <c:pt idx="177">
                  <c:v>77.7</c:v>
                </c:pt>
                <c:pt idx="178">
                  <c:v>77.8</c:v>
                </c:pt>
                <c:pt idx="179">
                  <c:v>77.900000000000006</c:v>
                </c:pt>
                <c:pt idx="180">
                  <c:v>78</c:v>
                </c:pt>
                <c:pt idx="181">
                  <c:v>78.099999999999994</c:v>
                </c:pt>
                <c:pt idx="182">
                  <c:v>78.2</c:v>
                </c:pt>
                <c:pt idx="183">
                  <c:v>78.3</c:v>
                </c:pt>
                <c:pt idx="184">
                  <c:v>78.400000000000006</c:v>
                </c:pt>
                <c:pt idx="185">
                  <c:v>78.5</c:v>
                </c:pt>
                <c:pt idx="186">
                  <c:v>78.599999999999994</c:v>
                </c:pt>
                <c:pt idx="187">
                  <c:v>78.7</c:v>
                </c:pt>
                <c:pt idx="188">
                  <c:v>78.8</c:v>
                </c:pt>
                <c:pt idx="189">
                  <c:v>78.900000000000006</c:v>
                </c:pt>
                <c:pt idx="190">
                  <c:v>79</c:v>
                </c:pt>
                <c:pt idx="191">
                  <c:v>79.099999999999994</c:v>
                </c:pt>
                <c:pt idx="192">
                  <c:v>79.2</c:v>
                </c:pt>
                <c:pt idx="193">
                  <c:v>79.3</c:v>
                </c:pt>
                <c:pt idx="194">
                  <c:v>79.400000000000006</c:v>
                </c:pt>
                <c:pt idx="195">
                  <c:v>79.5</c:v>
                </c:pt>
                <c:pt idx="196">
                  <c:v>79.599999999999994</c:v>
                </c:pt>
                <c:pt idx="197">
                  <c:v>79.7</c:v>
                </c:pt>
                <c:pt idx="198">
                  <c:v>79.8</c:v>
                </c:pt>
                <c:pt idx="199">
                  <c:v>79.900000000000006</c:v>
                </c:pt>
                <c:pt idx="200">
                  <c:v>80</c:v>
                </c:pt>
                <c:pt idx="201">
                  <c:v>80.099999999999994</c:v>
                </c:pt>
                <c:pt idx="202">
                  <c:v>80.2</c:v>
                </c:pt>
                <c:pt idx="203">
                  <c:v>80.3</c:v>
                </c:pt>
                <c:pt idx="204">
                  <c:v>80.400000000000006</c:v>
                </c:pt>
                <c:pt idx="205">
                  <c:v>80.5</c:v>
                </c:pt>
                <c:pt idx="206">
                  <c:v>80.599999999999994</c:v>
                </c:pt>
                <c:pt idx="207">
                  <c:v>80.7</c:v>
                </c:pt>
                <c:pt idx="208">
                  <c:v>80.8</c:v>
                </c:pt>
                <c:pt idx="209">
                  <c:v>80.900000000000006</c:v>
                </c:pt>
                <c:pt idx="210">
                  <c:v>81</c:v>
                </c:pt>
                <c:pt idx="211">
                  <c:v>81.099999999999994</c:v>
                </c:pt>
                <c:pt idx="212">
                  <c:v>81.2</c:v>
                </c:pt>
                <c:pt idx="213">
                  <c:v>81.3</c:v>
                </c:pt>
                <c:pt idx="214">
                  <c:v>81.400000000000006</c:v>
                </c:pt>
                <c:pt idx="215">
                  <c:v>81.5</c:v>
                </c:pt>
                <c:pt idx="216">
                  <c:v>81.599999999999994</c:v>
                </c:pt>
                <c:pt idx="217">
                  <c:v>81.7</c:v>
                </c:pt>
                <c:pt idx="218">
                  <c:v>81.8</c:v>
                </c:pt>
                <c:pt idx="219">
                  <c:v>81.900000000000006</c:v>
                </c:pt>
                <c:pt idx="220">
                  <c:v>82</c:v>
                </c:pt>
                <c:pt idx="221">
                  <c:v>82.1</c:v>
                </c:pt>
                <c:pt idx="222">
                  <c:v>82.2</c:v>
                </c:pt>
                <c:pt idx="223">
                  <c:v>82.3</c:v>
                </c:pt>
                <c:pt idx="224">
                  <c:v>82.4</c:v>
                </c:pt>
                <c:pt idx="225">
                  <c:v>82.5</c:v>
                </c:pt>
                <c:pt idx="226">
                  <c:v>82.6</c:v>
                </c:pt>
                <c:pt idx="227">
                  <c:v>82.7</c:v>
                </c:pt>
                <c:pt idx="228">
                  <c:v>82.8</c:v>
                </c:pt>
                <c:pt idx="229">
                  <c:v>82.9</c:v>
                </c:pt>
                <c:pt idx="230">
                  <c:v>83</c:v>
                </c:pt>
                <c:pt idx="231">
                  <c:v>83.1</c:v>
                </c:pt>
                <c:pt idx="232">
                  <c:v>83.2</c:v>
                </c:pt>
                <c:pt idx="233">
                  <c:v>83.3</c:v>
                </c:pt>
                <c:pt idx="234">
                  <c:v>83.4</c:v>
                </c:pt>
                <c:pt idx="235">
                  <c:v>83.5</c:v>
                </c:pt>
                <c:pt idx="236">
                  <c:v>83.6</c:v>
                </c:pt>
                <c:pt idx="237">
                  <c:v>83.7</c:v>
                </c:pt>
                <c:pt idx="238">
                  <c:v>83.8</c:v>
                </c:pt>
                <c:pt idx="239">
                  <c:v>83.9</c:v>
                </c:pt>
                <c:pt idx="240">
                  <c:v>84</c:v>
                </c:pt>
                <c:pt idx="241">
                  <c:v>84.1</c:v>
                </c:pt>
                <c:pt idx="242">
                  <c:v>84.2</c:v>
                </c:pt>
                <c:pt idx="243">
                  <c:v>84.3</c:v>
                </c:pt>
                <c:pt idx="244">
                  <c:v>84.4</c:v>
                </c:pt>
                <c:pt idx="245">
                  <c:v>84.5</c:v>
                </c:pt>
                <c:pt idx="246">
                  <c:v>84.6</c:v>
                </c:pt>
                <c:pt idx="247">
                  <c:v>84.7</c:v>
                </c:pt>
                <c:pt idx="248">
                  <c:v>84.8</c:v>
                </c:pt>
                <c:pt idx="249">
                  <c:v>84.9</c:v>
                </c:pt>
                <c:pt idx="250">
                  <c:v>85</c:v>
                </c:pt>
                <c:pt idx="251">
                  <c:v>85.1</c:v>
                </c:pt>
                <c:pt idx="252">
                  <c:v>85.2</c:v>
                </c:pt>
                <c:pt idx="253">
                  <c:v>85.3</c:v>
                </c:pt>
                <c:pt idx="254">
                  <c:v>85.4</c:v>
                </c:pt>
                <c:pt idx="255">
                  <c:v>85.5</c:v>
                </c:pt>
                <c:pt idx="256">
                  <c:v>85.6</c:v>
                </c:pt>
                <c:pt idx="257">
                  <c:v>85.7</c:v>
                </c:pt>
                <c:pt idx="258">
                  <c:v>85.8</c:v>
                </c:pt>
                <c:pt idx="259">
                  <c:v>85.9</c:v>
                </c:pt>
                <c:pt idx="260">
                  <c:v>86</c:v>
                </c:pt>
                <c:pt idx="261">
                  <c:v>86.1</c:v>
                </c:pt>
                <c:pt idx="262">
                  <c:v>86.2</c:v>
                </c:pt>
                <c:pt idx="263">
                  <c:v>86.3</c:v>
                </c:pt>
                <c:pt idx="264">
                  <c:v>86.4</c:v>
                </c:pt>
                <c:pt idx="265">
                  <c:v>86.5</c:v>
                </c:pt>
                <c:pt idx="266">
                  <c:v>86.6</c:v>
                </c:pt>
                <c:pt idx="267">
                  <c:v>86.7</c:v>
                </c:pt>
                <c:pt idx="268">
                  <c:v>86.8</c:v>
                </c:pt>
                <c:pt idx="269">
                  <c:v>86.9</c:v>
                </c:pt>
                <c:pt idx="270">
                  <c:v>87</c:v>
                </c:pt>
                <c:pt idx="271">
                  <c:v>87.1</c:v>
                </c:pt>
                <c:pt idx="272">
                  <c:v>87.2</c:v>
                </c:pt>
                <c:pt idx="273">
                  <c:v>87.3</c:v>
                </c:pt>
                <c:pt idx="274">
                  <c:v>87.4</c:v>
                </c:pt>
                <c:pt idx="275">
                  <c:v>87.5</c:v>
                </c:pt>
                <c:pt idx="276">
                  <c:v>87.6</c:v>
                </c:pt>
                <c:pt idx="277">
                  <c:v>87.7</c:v>
                </c:pt>
                <c:pt idx="278">
                  <c:v>87.8</c:v>
                </c:pt>
                <c:pt idx="279">
                  <c:v>87.9</c:v>
                </c:pt>
                <c:pt idx="280">
                  <c:v>88</c:v>
                </c:pt>
                <c:pt idx="281">
                  <c:v>88.1</c:v>
                </c:pt>
                <c:pt idx="282">
                  <c:v>88.2</c:v>
                </c:pt>
                <c:pt idx="283">
                  <c:v>88.3</c:v>
                </c:pt>
                <c:pt idx="284">
                  <c:v>88.4</c:v>
                </c:pt>
                <c:pt idx="285">
                  <c:v>88.5</c:v>
                </c:pt>
                <c:pt idx="286">
                  <c:v>88.6</c:v>
                </c:pt>
                <c:pt idx="287">
                  <c:v>88.7</c:v>
                </c:pt>
                <c:pt idx="288">
                  <c:v>88.8</c:v>
                </c:pt>
                <c:pt idx="289">
                  <c:v>88.9</c:v>
                </c:pt>
                <c:pt idx="290">
                  <c:v>89</c:v>
                </c:pt>
                <c:pt idx="291">
                  <c:v>89.1</c:v>
                </c:pt>
                <c:pt idx="292">
                  <c:v>89.2</c:v>
                </c:pt>
                <c:pt idx="293">
                  <c:v>89.3</c:v>
                </c:pt>
                <c:pt idx="294">
                  <c:v>89.4</c:v>
                </c:pt>
                <c:pt idx="295">
                  <c:v>89.5</c:v>
                </c:pt>
                <c:pt idx="296">
                  <c:v>89.6</c:v>
                </c:pt>
                <c:pt idx="297">
                  <c:v>89.7</c:v>
                </c:pt>
                <c:pt idx="298">
                  <c:v>89.8</c:v>
                </c:pt>
                <c:pt idx="299">
                  <c:v>89.9</c:v>
                </c:pt>
                <c:pt idx="300">
                  <c:v>90</c:v>
                </c:pt>
                <c:pt idx="301">
                  <c:v>90.1</c:v>
                </c:pt>
                <c:pt idx="302">
                  <c:v>90.2</c:v>
                </c:pt>
                <c:pt idx="303">
                  <c:v>90.3</c:v>
                </c:pt>
                <c:pt idx="304">
                  <c:v>90.4</c:v>
                </c:pt>
                <c:pt idx="305">
                  <c:v>90.5</c:v>
                </c:pt>
                <c:pt idx="306">
                  <c:v>90.6</c:v>
                </c:pt>
                <c:pt idx="307">
                  <c:v>90.7</c:v>
                </c:pt>
                <c:pt idx="308">
                  <c:v>90.8</c:v>
                </c:pt>
                <c:pt idx="309">
                  <c:v>90.9</c:v>
                </c:pt>
                <c:pt idx="310">
                  <c:v>91</c:v>
                </c:pt>
                <c:pt idx="311">
                  <c:v>91.1</c:v>
                </c:pt>
                <c:pt idx="312">
                  <c:v>91.2</c:v>
                </c:pt>
                <c:pt idx="313">
                  <c:v>91.3</c:v>
                </c:pt>
                <c:pt idx="314">
                  <c:v>91.4</c:v>
                </c:pt>
                <c:pt idx="315">
                  <c:v>91.5</c:v>
                </c:pt>
                <c:pt idx="316">
                  <c:v>91.6</c:v>
                </c:pt>
                <c:pt idx="317">
                  <c:v>91.7</c:v>
                </c:pt>
                <c:pt idx="318">
                  <c:v>91.8</c:v>
                </c:pt>
                <c:pt idx="319">
                  <c:v>91.9</c:v>
                </c:pt>
                <c:pt idx="320">
                  <c:v>92</c:v>
                </c:pt>
                <c:pt idx="321">
                  <c:v>92.1</c:v>
                </c:pt>
                <c:pt idx="322">
                  <c:v>92.2</c:v>
                </c:pt>
                <c:pt idx="323">
                  <c:v>92.3</c:v>
                </c:pt>
                <c:pt idx="324">
                  <c:v>92.4</c:v>
                </c:pt>
                <c:pt idx="325">
                  <c:v>92.5</c:v>
                </c:pt>
                <c:pt idx="326">
                  <c:v>92.6</c:v>
                </c:pt>
                <c:pt idx="327">
                  <c:v>92.7</c:v>
                </c:pt>
                <c:pt idx="328">
                  <c:v>92.8</c:v>
                </c:pt>
                <c:pt idx="329">
                  <c:v>92.9</c:v>
                </c:pt>
                <c:pt idx="330">
                  <c:v>93</c:v>
                </c:pt>
                <c:pt idx="331">
                  <c:v>93.1</c:v>
                </c:pt>
                <c:pt idx="332">
                  <c:v>93.2</c:v>
                </c:pt>
                <c:pt idx="333">
                  <c:v>93.3</c:v>
                </c:pt>
                <c:pt idx="334">
                  <c:v>93.4</c:v>
                </c:pt>
                <c:pt idx="335">
                  <c:v>93.5</c:v>
                </c:pt>
                <c:pt idx="336">
                  <c:v>93.6</c:v>
                </c:pt>
                <c:pt idx="337">
                  <c:v>93.7</c:v>
                </c:pt>
                <c:pt idx="338">
                  <c:v>93.8</c:v>
                </c:pt>
                <c:pt idx="339">
                  <c:v>93.9</c:v>
                </c:pt>
                <c:pt idx="340">
                  <c:v>94</c:v>
                </c:pt>
                <c:pt idx="341">
                  <c:v>94.1</c:v>
                </c:pt>
                <c:pt idx="342">
                  <c:v>94.2</c:v>
                </c:pt>
                <c:pt idx="343">
                  <c:v>94.3</c:v>
                </c:pt>
                <c:pt idx="344">
                  <c:v>94.4</c:v>
                </c:pt>
                <c:pt idx="345">
                  <c:v>94.5</c:v>
                </c:pt>
                <c:pt idx="346">
                  <c:v>94.6</c:v>
                </c:pt>
                <c:pt idx="347">
                  <c:v>94.7</c:v>
                </c:pt>
                <c:pt idx="348">
                  <c:v>94.8</c:v>
                </c:pt>
              </c:numCache>
            </c:numRef>
          </c:xVal>
          <c:yVal>
            <c:numRef>
              <c:f>'733'!$C$2:$C$350</c:f>
              <c:numCache>
                <c:formatCode>General</c:formatCode>
                <c:ptCount val="349"/>
                <c:pt idx="0">
                  <c:v>55.59</c:v>
                </c:pt>
                <c:pt idx="1">
                  <c:v>55.01</c:v>
                </c:pt>
                <c:pt idx="2">
                  <c:v>54.43</c:v>
                </c:pt>
                <c:pt idx="3">
                  <c:v>53.85</c:v>
                </c:pt>
                <c:pt idx="4">
                  <c:v>53.27</c:v>
                </c:pt>
                <c:pt idx="5">
                  <c:v>52.69</c:v>
                </c:pt>
                <c:pt idx="6">
                  <c:v>52.11</c:v>
                </c:pt>
                <c:pt idx="7">
                  <c:v>51.53</c:v>
                </c:pt>
                <c:pt idx="8">
                  <c:v>50.95</c:v>
                </c:pt>
                <c:pt idx="9">
                  <c:v>50.37</c:v>
                </c:pt>
                <c:pt idx="10">
                  <c:v>56.04</c:v>
                </c:pt>
                <c:pt idx="11">
                  <c:v>62.71</c:v>
                </c:pt>
                <c:pt idx="12">
                  <c:v>68.650000000000006</c:v>
                </c:pt>
                <c:pt idx="13">
                  <c:v>72.31</c:v>
                </c:pt>
                <c:pt idx="14">
                  <c:v>74.28</c:v>
                </c:pt>
                <c:pt idx="15">
                  <c:v>75.44</c:v>
                </c:pt>
                <c:pt idx="16">
                  <c:v>75.89</c:v>
                </c:pt>
                <c:pt idx="17">
                  <c:v>75.55</c:v>
                </c:pt>
                <c:pt idx="18">
                  <c:v>74.66</c:v>
                </c:pt>
                <c:pt idx="19">
                  <c:v>74.010000000000005</c:v>
                </c:pt>
                <c:pt idx="20">
                  <c:v>73.260000000000005</c:v>
                </c:pt>
                <c:pt idx="21">
                  <c:v>72.95</c:v>
                </c:pt>
                <c:pt idx="22">
                  <c:v>72.650000000000006</c:v>
                </c:pt>
                <c:pt idx="23">
                  <c:v>71.91</c:v>
                </c:pt>
                <c:pt idx="24">
                  <c:v>72.14</c:v>
                </c:pt>
                <c:pt idx="25">
                  <c:v>73.650000000000006</c:v>
                </c:pt>
                <c:pt idx="26">
                  <c:v>76.09</c:v>
                </c:pt>
                <c:pt idx="27">
                  <c:v>78.52</c:v>
                </c:pt>
                <c:pt idx="28">
                  <c:v>79.849999999999994</c:v>
                </c:pt>
                <c:pt idx="29">
                  <c:v>79.5</c:v>
                </c:pt>
                <c:pt idx="30">
                  <c:v>77.900000000000006</c:v>
                </c:pt>
                <c:pt idx="31">
                  <c:v>75.86</c:v>
                </c:pt>
                <c:pt idx="32">
                  <c:v>74.09</c:v>
                </c:pt>
                <c:pt idx="33">
                  <c:v>72.849999999999994</c:v>
                </c:pt>
                <c:pt idx="34">
                  <c:v>71.56</c:v>
                </c:pt>
                <c:pt idx="35">
                  <c:v>70.78</c:v>
                </c:pt>
                <c:pt idx="36">
                  <c:v>71.3</c:v>
                </c:pt>
                <c:pt idx="37">
                  <c:v>72.14</c:v>
                </c:pt>
                <c:pt idx="38">
                  <c:v>73.16</c:v>
                </c:pt>
                <c:pt idx="39">
                  <c:v>75.06</c:v>
                </c:pt>
                <c:pt idx="40">
                  <c:v>77.09</c:v>
                </c:pt>
                <c:pt idx="41">
                  <c:v>78.78</c:v>
                </c:pt>
                <c:pt idx="42">
                  <c:v>80.989999999999995</c:v>
                </c:pt>
                <c:pt idx="43">
                  <c:v>82.84</c:v>
                </c:pt>
                <c:pt idx="44">
                  <c:v>83.36</c:v>
                </c:pt>
                <c:pt idx="45">
                  <c:v>83.11</c:v>
                </c:pt>
                <c:pt idx="46">
                  <c:v>82.21</c:v>
                </c:pt>
                <c:pt idx="47">
                  <c:v>80.87</c:v>
                </c:pt>
                <c:pt idx="48">
                  <c:v>79.180000000000007</c:v>
                </c:pt>
                <c:pt idx="49">
                  <c:v>77.709999999999994</c:v>
                </c:pt>
                <c:pt idx="50">
                  <c:v>76.44</c:v>
                </c:pt>
                <c:pt idx="51">
                  <c:v>74.069999999999993</c:v>
                </c:pt>
                <c:pt idx="52">
                  <c:v>71.61</c:v>
                </c:pt>
                <c:pt idx="53">
                  <c:v>69.72</c:v>
                </c:pt>
                <c:pt idx="54">
                  <c:v>67.41</c:v>
                </c:pt>
                <c:pt idx="55">
                  <c:v>64.58</c:v>
                </c:pt>
                <c:pt idx="56">
                  <c:v>62.66</c:v>
                </c:pt>
                <c:pt idx="57">
                  <c:v>61.81</c:v>
                </c:pt>
                <c:pt idx="58">
                  <c:v>61.6</c:v>
                </c:pt>
                <c:pt idx="59">
                  <c:v>62.57</c:v>
                </c:pt>
                <c:pt idx="60">
                  <c:v>64.099999999999994</c:v>
                </c:pt>
                <c:pt idx="61">
                  <c:v>65.760000000000005</c:v>
                </c:pt>
                <c:pt idx="62">
                  <c:v>67.349999999999994</c:v>
                </c:pt>
                <c:pt idx="63">
                  <c:v>69.069999999999993</c:v>
                </c:pt>
                <c:pt idx="64">
                  <c:v>69.89</c:v>
                </c:pt>
                <c:pt idx="65">
                  <c:v>69.72</c:v>
                </c:pt>
                <c:pt idx="66">
                  <c:v>68.83</c:v>
                </c:pt>
                <c:pt idx="67">
                  <c:v>67.27</c:v>
                </c:pt>
                <c:pt idx="68">
                  <c:v>65.3</c:v>
                </c:pt>
                <c:pt idx="69">
                  <c:v>63.47</c:v>
                </c:pt>
                <c:pt idx="70">
                  <c:v>63.41</c:v>
                </c:pt>
                <c:pt idx="71">
                  <c:v>64</c:v>
                </c:pt>
                <c:pt idx="72">
                  <c:v>64.989999999999995</c:v>
                </c:pt>
                <c:pt idx="73">
                  <c:v>66.430000000000007</c:v>
                </c:pt>
                <c:pt idx="74">
                  <c:v>68.33</c:v>
                </c:pt>
                <c:pt idx="75">
                  <c:v>70.11</c:v>
                </c:pt>
                <c:pt idx="76">
                  <c:v>70.97</c:v>
                </c:pt>
                <c:pt idx="77">
                  <c:v>71.099999999999994</c:v>
                </c:pt>
                <c:pt idx="78">
                  <c:v>69.47</c:v>
                </c:pt>
                <c:pt idx="79">
                  <c:v>67.459999999999994</c:v>
                </c:pt>
                <c:pt idx="80">
                  <c:v>66.040000000000006</c:v>
                </c:pt>
                <c:pt idx="81">
                  <c:v>64.959999999999994</c:v>
                </c:pt>
                <c:pt idx="82">
                  <c:v>63.99</c:v>
                </c:pt>
                <c:pt idx="83">
                  <c:v>63.78</c:v>
                </c:pt>
                <c:pt idx="84">
                  <c:v>64.36</c:v>
                </c:pt>
                <c:pt idx="85">
                  <c:v>66.2</c:v>
                </c:pt>
                <c:pt idx="86">
                  <c:v>69.22</c:v>
                </c:pt>
                <c:pt idx="87">
                  <c:v>71.92</c:v>
                </c:pt>
                <c:pt idx="88">
                  <c:v>74.239999999999995</c:v>
                </c:pt>
                <c:pt idx="89">
                  <c:v>76.12</c:v>
                </c:pt>
                <c:pt idx="90">
                  <c:v>77.25</c:v>
                </c:pt>
                <c:pt idx="91">
                  <c:v>77.86</c:v>
                </c:pt>
                <c:pt idx="92">
                  <c:v>78.45</c:v>
                </c:pt>
                <c:pt idx="93">
                  <c:v>78.58</c:v>
                </c:pt>
                <c:pt idx="94">
                  <c:v>78.89</c:v>
                </c:pt>
                <c:pt idx="95">
                  <c:v>78.92</c:v>
                </c:pt>
                <c:pt idx="96">
                  <c:v>78.25</c:v>
                </c:pt>
                <c:pt idx="97">
                  <c:v>78.5</c:v>
                </c:pt>
                <c:pt idx="98">
                  <c:v>79.41</c:v>
                </c:pt>
                <c:pt idx="99">
                  <c:v>79.42</c:v>
                </c:pt>
                <c:pt idx="100">
                  <c:v>79.180000000000007</c:v>
                </c:pt>
                <c:pt idx="101">
                  <c:v>79.23</c:v>
                </c:pt>
                <c:pt idx="102">
                  <c:v>79.36</c:v>
                </c:pt>
                <c:pt idx="103">
                  <c:v>79.69</c:v>
                </c:pt>
                <c:pt idx="104">
                  <c:v>79.05</c:v>
                </c:pt>
                <c:pt idx="105">
                  <c:v>78.7</c:v>
                </c:pt>
                <c:pt idx="106">
                  <c:v>79.47</c:v>
                </c:pt>
                <c:pt idx="107">
                  <c:v>79.760000000000005</c:v>
                </c:pt>
                <c:pt idx="108">
                  <c:v>79.83</c:v>
                </c:pt>
                <c:pt idx="109">
                  <c:v>80.19</c:v>
                </c:pt>
                <c:pt idx="110">
                  <c:v>80.48</c:v>
                </c:pt>
                <c:pt idx="111">
                  <c:v>81.39</c:v>
                </c:pt>
                <c:pt idx="112">
                  <c:v>82.27</c:v>
                </c:pt>
                <c:pt idx="113">
                  <c:v>82.23</c:v>
                </c:pt>
                <c:pt idx="114">
                  <c:v>82.95</c:v>
                </c:pt>
                <c:pt idx="115">
                  <c:v>83.99</c:v>
                </c:pt>
                <c:pt idx="116">
                  <c:v>84.54</c:v>
                </c:pt>
                <c:pt idx="117">
                  <c:v>84.54</c:v>
                </c:pt>
                <c:pt idx="118">
                  <c:v>84.67</c:v>
                </c:pt>
                <c:pt idx="119">
                  <c:v>85.25</c:v>
                </c:pt>
                <c:pt idx="120">
                  <c:v>86.21</c:v>
                </c:pt>
                <c:pt idx="121">
                  <c:v>86.79</c:v>
                </c:pt>
                <c:pt idx="122">
                  <c:v>86.61</c:v>
                </c:pt>
                <c:pt idx="123">
                  <c:v>86.73</c:v>
                </c:pt>
                <c:pt idx="124">
                  <c:v>85.75</c:v>
                </c:pt>
                <c:pt idx="125">
                  <c:v>84.2</c:v>
                </c:pt>
                <c:pt idx="126">
                  <c:v>83.37</c:v>
                </c:pt>
                <c:pt idx="127">
                  <c:v>82.88</c:v>
                </c:pt>
                <c:pt idx="128">
                  <c:v>82.62</c:v>
                </c:pt>
                <c:pt idx="129">
                  <c:v>82.19</c:v>
                </c:pt>
                <c:pt idx="130">
                  <c:v>81.66</c:v>
                </c:pt>
                <c:pt idx="131">
                  <c:v>81.3</c:v>
                </c:pt>
                <c:pt idx="132">
                  <c:v>81.27</c:v>
                </c:pt>
                <c:pt idx="133">
                  <c:v>81.010000000000005</c:v>
                </c:pt>
                <c:pt idx="134">
                  <c:v>80.92</c:v>
                </c:pt>
                <c:pt idx="135">
                  <c:v>80.53</c:v>
                </c:pt>
                <c:pt idx="136">
                  <c:v>80.2</c:v>
                </c:pt>
                <c:pt idx="137">
                  <c:v>80.48</c:v>
                </c:pt>
                <c:pt idx="138">
                  <c:v>80.39</c:v>
                </c:pt>
                <c:pt idx="139">
                  <c:v>79.87</c:v>
                </c:pt>
                <c:pt idx="140">
                  <c:v>79.3</c:v>
                </c:pt>
                <c:pt idx="141">
                  <c:v>78.94</c:v>
                </c:pt>
                <c:pt idx="142">
                  <c:v>78.89</c:v>
                </c:pt>
                <c:pt idx="143">
                  <c:v>79.5</c:v>
                </c:pt>
                <c:pt idx="144">
                  <c:v>79.59</c:v>
                </c:pt>
                <c:pt idx="145">
                  <c:v>79.3</c:v>
                </c:pt>
                <c:pt idx="146">
                  <c:v>78.8</c:v>
                </c:pt>
                <c:pt idx="147">
                  <c:v>78.64</c:v>
                </c:pt>
                <c:pt idx="148">
                  <c:v>79.209999999999994</c:v>
                </c:pt>
                <c:pt idx="149">
                  <c:v>79.45</c:v>
                </c:pt>
                <c:pt idx="150">
                  <c:v>80.459999999999994</c:v>
                </c:pt>
                <c:pt idx="151">
                  <c:v>82.36</c:v>
                </c:pt>
                <c:pt idx="152">
                  <c:v>84.84</c:v>
                </c:pt>
                <c:pt idx="153">
                  <c:v>88.74</c:v>
                </c:pt>
                <c:pt idx="154">
                  <c:v>94.8</c:v>
                </c:pt>
                <c:pt idx="155">
                  <c:v>102.25</c:v>
                </c:pt>
                <c:pt idx="156">
                  <c:v>111.04</c:v>
                </c:pt>
                <c:pt idx="157">
                  <c:v>121.84</c:v>
                </c:pt>
                <c:pt idx="158">
                  <c:v>134.54</c:v>
                </c:pt>
                <c:pt idx="159">
                  <c:v>149.68</c:v>
                </c:pt>
                <c:pt idx="160">
                  <c:v>167.12</c:v>
                </c:pt>
                <c:pt idx="161">
                  <c:v>186.13</c:v>
                </c:pt>
                <c:pt idx="162">
                  <c:v>207.18</c:v>
                </c:pt>
                <c:pt idx="163">
                  <c:v>230.78</c:v>
                </c:pt>
                <c:pt idx="164">
                  <c:v>255.87</c:v>
                </c:pt>
                <c:pt idx="165">
                  <c:v>282.05</c:v>
                </c:pt>
                <c:pt idx="166">
                  <c:v>308.68</c:v>
                </c:pt>
                <c:pt idx="167">
                  <c:v>335.24</c:v>
                </c:pt>
                <c:pt idx="168">
                  <c:v>361.75</c:v>
                </c:pt>
                <c:pt idx="169">
                  <c:v>387.54</c:v>
                </c:pt>
                <c:pt idx="170">
                  <c:v>412.19</c:v>
                </c:pt>
                <c:pt idx="171">
                  <c:v>434.89</c:v>
                </c:pt>
                <c:pt idx="172">
                  <c:v>454.99</c:v>
                </c:pt>
                <c:pt idx="173">
                  <c:v>471.95</c:v>
                </c:pt>
                <c:pt idx="174">
                  <c:v>485.18</c:v>
                </c:pt>
                <c:pt idx="175">
                  <c:v>494.15</c:v>
                </c:pt>
                <c:pt idx="176">
                  <c:v>498.64</c:v>
                </c:pt>
                <c:pt idx="177">
                  <c:v>498.68</c:v>
                </c:pt>
                <c:pt idx="178">
                  <c:v>494.13</c:v>
                </c:pt>
                <c:pt idx="179">
                  <c:v>485.26</c:v>
                </c:pt>
                <c:pt idx="180">
                  <c:v>471.84</c:v>
                </c:pt>
                <c:pt idx="181">
                  <c:v>454.81</c:v>
                </c:pt>
                <c:pt idx="182">
                  <c:v>434.64</c:v>
                </c:pt>
                <c:pt idx="183">
                  <c:v>410.81</c:v>
                </c:pt>
                <c:pt idx="184">
                  <c:v>384.8</c:v>
                </c:pt>
                <c:pt idx="185">
                  <c:v>357.8</c:v>
                </c:pt>
                <c:pt idx="186">
                  <c:v>329.17</c:v>
                </c:pt>
                <c:pt idx="187">
                  <c:v>300</c:v>
                </c:pt>
                <c:pt idx="188">
                  <c:v>271.32</c:v>
                </c:pt>
                <c:pt idx="189">
                  <c:v>242.76</c:v>
                </c:pt>
                <c:pt idx="190">
                  <c:v>215.24</c:v>
                </c:pt>
                <c:pt idx="191">
                  <c:v>189.43</c:v>
                </c:pt>
                <c:pt idx="192">
                  <c:v>164.8</c:v>
                </c:pt>
                <c:pt idx="193">
                  <c:v>142.26</c:v>
                </c:pt>
                <c:pt idx="194">
                  <c:v>122.66</c:v>
                </c:pt>
                <c:pt idx="195">
                  <c:v>105.21</c:v>
                </c:pt>
                <c:pt idx="196">
                  <c:v>90.39</c:v>
                </c:pt>
                <c:pt idx="197">
                  <c:v>78.17</c:v>
                </c:pt>
                <c:pt idx="198">
                  <c:v>67.760000000000005</c:v>
                </c:pt>
                <c:pt idx="199">
                  <c:v>59.68</c:v>
                </c:pt>
                <c:pt idx="200">
                  <c:v>53.17</c:v>
                </c:pt>
                <c:pt idx="201">
                  <c:v>47.02</c:v>
                </c:pt>
                <c:pt idx="202">
                  <c:v>42.96</c:v>
                </c:pt>
                <c:pt idx="203">
                  <c:v>39.869999999999997</c:v>
                </c:pt>
                <c:pt idx="204">
                  <c:v>36</c:v>
                </c:pt>
                <c:pt idx="205">
                  <c:v>33.51</c:v>
                </c:pt>
                <c:pt idx="206">
                  <c:v>31.87</c:v>
                </c:pt>
                <c:pt idx="207">
                  <c:v>29.31</c:v>
                </c:pt>
                <c:pt idx="208">
                  <c:v>27.1</c:v>
                </c:pt>
                <c:pt idx="209">
                  <c:v>25.34</c:v>
                </c:pt>
                <c:pt idx="210">
                  <c:v>23.19</c:v>
                </c:pt>
                <c:pt idx="211">
                  <c:v>21.31</c:v>
                </c:pt>
                <c:pt idx="212">
                  <c:v>19.52</c:v>
                </c:pt>
                <c:pt idx="213">
                  <c:v>17.77</c:v>
                </c:pt>
                <c:pt idx="214">
                  <c:v>16.2</c:v>
                </c:pt>
                <c:pt idx="215">
                  <c:v>14.28</c:v>
                </c:pt>
                <c:pt idx="216">
                  <c:v>11.96</c:v>
                </c:pt>
                <c:pt idx="217">
                  <c:v>10.26</c:v>
                </c:pt>
                <c:pt idx="218">
                  <c:v>9.06</c:v>
                </c:pt>
                <c:pt idx="219">
                  <c:v>7.59</c:v>
                </c:pt>
                <c:pt idx="220">
                  <c:v>6.54</c:v>
                </c:pt>
                <c:pt idx="221">
                  <c:v>5.73</c:v>
                </c:pt>
                <c:pt idx="222">
                  <c:v>5.0599999999999996</c:v>
                </c:pt>
                <c:pt idx="223">
                  <c:v>4.8899999999999997</c:v>
                </c:pt>
                <c:pt idx="224">
                  <c:v>4.75</c:v>
                </c:pt>
                <c:pt idx="225">
                  <c:v>4.18</c:v>
                </c:pt>
                <c:pt idx="226">
                  <c:v>4.3</c:v>
                </c:pt>
                <c:pt idx="227">
                  <c:v>4.3499999999999996</c:v>
                </c:pt>
                <c:pt idx="228">
                  <c:v>4.2300000000000004</c:v>
                </c:pt>
                <c:pt idx="229">
                  <c:v>4.3099999999999996</c:v>
                </c:pt>
                <c:pt idx="230">
                  <c:v>4.41</c:v>
                </c:pt>
                <c:pt idx="231">
                  <c:v>4.43</c:v>
                </c:pt>
                <c:pt idx="232">
                  <c:v>4.1900000000000004</c:v>
                </c:pt>
                <c:pt idx="233">
                  <c:v>4.1399999999999997</c:v>
                </c:pt>
                <c:pt idx="234">
                  <c:v>4.2300000000000004</c:v>
                </c:pt>
                <c:pt idx="235">
                  <c:v>4.7699999999999996</c:v>
                </c:pt>
                <c:pt idx="236">
                  <c:v>4.9000000000000004</c:v>
                </c:pt>
                <c:pt idx="237">
                  <c:v>4.79</c:v>
                </c:pt>
                <c:pt idx="238">
                  <c:v>4.51</c:v>
                </c:pt>
                <c:pt idx="239">
                  <c:v>4.4000000000000004</c:v>
                </c:pt>
                <c:pt idx="240">
                  <c:v>4.54</c:v>
                </c:pt>
                <c:pt idx="241">
                  <c:v>4.12</c:v>
                </c:pt>
                <c:pt idx="242">
                  <c:v>4.1399999999999997</c:v>
                </c:pt>
                <c:pt idx="243">
                  <c:v>4.17</c:v>
                </c:pt>
                <c:pt idx="244">
                  <c:v>4.13</c:v>
                </c:pt>
                <c:pt idx="245">
                  <c:v>4.28</c:v>
                </c:pt>
                <c:pt idx="246">
                  <c:v>4.25</c:v>
                </c:pt>
                <c:pt idx="247">
                  <c:v>4.17</c:v>
                </c:pt>
                <c:pt idx="248">
                  <c:v>3.92</c:v>
                </c:pt>
                <c:pt idx="249">
                  <c:v>3.76</c:v>
                </c:pt>
                <c:pt idx="250">
                  <c:v>3.99</c:v>
                </c:pt>
                <c:pt idx="251">
                  <c:v>3.79</c:v>
                </c:pt>
                <c:pt idx="252">
                  <c:v>3.73</c:v>
                </c:pt>
                <c:pt idx="253">
                  <c:v>3.96</c:v>
                </c:pt>
                <c:pt idx="254">
                  <c:v>3.8</c:v>
                </c:pt>
                <c:pt idx="255">
                  <c:v>3.68</c:v>
                </c:pt>
                <c:pt idx="256">
                  <c:v>3.4</c:v>
                </c:pt>
                <c:pt idx="257">
                  <c:v>3.35</c:v>
                </c:pt>
                <c:pt idx="258">
                  <c:v>3.36</c:v>
                </c:pt>
                <c:pt idx="259">
                  <c:v>2.97</c:v>
                </c:pt>
                <c:pt idx="260">
                  <c:v>3.06</c:v>
                </c:pt>
                <c:pt idx="261">
                  <c:v>3.24</c:v>
                </c:pt>
                <c:pt idx="262">
                  <c:v>2.98</c:v>
                </c:pt>
                <c:pt idx="263">
                  <c:v>2.72</c:v>
                </c:pt>
                <c:pt idx="264">
                  <c:v>2.1800000000000002</c:v>
                </c:pt>
                <c:pt idx="265">
                  <c:v>1.81</c:v>
                </c:pt>
                <c:pt idx="266">
                  <c:v>1.47</c:v>
                </c:pt>
                <c:pt idx="267">
                  <c:v>1.26</c:v>
                </c:pt>
                <c:pt idx="268">
                  <c:v>1.1000000000000001</c:v>
                </c:pt>
                <c:pt idx="269">
                  <c:v>0.71</c:v>
                </c:pt>
                <c:pt idx="270">
                  <c:v>0.69</c:v>
                </c:pt>
                <c:pt idx="271">
                  <c:v>0.65</c:v>
                </c:pt>
                <c:pt idx="272">
                  <c:v>0.28999999999999998</c:v>
                </c:pt>
                <c:pt idx="273">
                  <c:v>0.14000000000000001</c:v>
                </c:pt>
                <c:pt idx="274">
                  <c:v>0.31</c:v>
                </c:pt>
                <c:pt idx="275">
                  <c:v>0.56000000000000005</c:v>
                </c:pt>
                <c:pt idx="276">
                  <c:v>0.54</c:v>
                </c:pt>
                <c:pt idx="277">
                  <c:v>0.6</c:v>
                </c:pt>
                <c:pt idx="278">
                  <c:v>0.93</c:v>
                </c:pt>
                <c:pt idx="279">
                  <c:v>1.1000000000000001</c:v>
                </c:pt>
                <c:pt idx="280">
                  <c:v>1.19</c:v>
                </c:pt>
                <c:pt idx="281">
                  <c:v>1.21</c:v>
                </c:pt>
                <c:pt idx="282">
                  <c:v>1.33</c:v>
                </c:pt>
                <c:pt idx="283">
                  <c:v>1.5</c:v>
                </c:pt>
                <c:pt idx="284">
                  <c:v>1.7</c:v>
                </c:pt>
                <c:pt idx="285">
                  <c:v>1.93</c:v>
                </c:pt>
                <c:pt idx="286">
                  <c:v>2.02</c:v>
                </c:pt>
                <c:pt idx="287">
                  <c:v>2.0699999999999998</c:v>
                </c:pt>
                <c:pt idx="288">
                  <c:v>2.0099999999999998</c:v>
                </c:pt>
                <c:pt idx="289">
                  <c:v>2.02</c:v>
                </c:pt>
                <c:pt idx="290">
                  <c:v>2.1</c:v>
                </c:pt>
                <c:pt idx="291">
                  <c:v>1.93</c:v>
                </c:pt>
                <c:pt idx="292">
                  <c:v>1.91</c:v>
                </c:pt>
                <c:pt idx="293">
                  <c:v>2.17</c:v>
                </c:pt>
                <c:pt idx="294">
                  <c:v>1.95</c:v>
                </c:pt>
                <c:pt idx="295">
                  <c:v>2.11</c:v>
                </c:pt>
                <c:pt idx="296">
                  <c:v>2.58</c:v>
                </c:pt>
                <c:pt idx="297">
                  <c:v>2.4900000000000002</c:v>
                </c:pt>
                <c:pt idx="298">
                  <c:v>2.39</c:v>
                </c:pt>
                <c:pt idx="299">
                  <c:v>2.3199999999999998</c:v>
                </c:pt>
                <c:pt idx="300">
                  <c:v>2.29</c:v>
                </c:pt>
                <c:pt idx="301">
                  <c:v>2.31</c:v>
                </c:pt>
                <c:pt idx="302">
                  <c:v>2.34</c:v>
                </c:pt>
                <c:pt idx="303">
                  <c:v>2.39</c:v>
                </c:pt>
                <c:pt idx="304">
                  <c:v>2.4700000000000002</c:v>
                </c:pt>
                <c:pt idx="305">
                  <c:v>2.5</c:v>
                </c:pt>
                <c:pt idx="306">
                  <c:v>2.57</c:v>
                </c:pt>
                <c:pt idx="307">
                  <c:v>2.77</c:v>
                </c:pt>
                <c:pt idx="308">
                  <c:v>2.74</c:v>
                </c:pt>
                <c:pt idx="309">
                  <c:v>2.64</c:v>
                </c:pt>
                <c:pt idx="310">
                  <c:v>3.03</c:v>
                </c:pt>
                <c:pt idx="311">
                  <c:v>3.08</c:v>
                </c:pt>
                <c:pt idx="312">
                  <c:v>2.65</c:v>
                </c:pt>
                <c:pt idx="313">
                  <c:v>2.52</c:v>
                </c:pt>
                <c:pt idx="314">
                  <c:v>2.4900000000000002</c:v>
                </c:pt>
                <c:pt idx="315">
                  <c:v>2.33</c:v>
                </c:pt>
                <c:pt idx="316">
                  <c:v>2.4500000000000002</c:v>
                </c:pt>
                <c:pt idx="317">
                  <c:v>2.2599999999999998</c:v>
                </c:pt>
                <c:pt idx="318">
                  <c:v>1.96</c:v>
                </c:pt>
                <c:pt idx="319">
                  <c:v>2.37</c:v>
                </c:pt>
                <c:pt idx="320">
                  <c:v>2.5499999999999998</c:v>
                </c:pt>
                <c:pt idx="321">
                  <c:v>2.56</c:v>
                </c:pt>
                <c:pt idx="322">
                  <c:v>2.69</c:v>
                </c:pt>
                <c:pt idx="323">
                  <c:v>2.8</c:v>
                </c:pt>
                <c:pt idx="324">
                  <c:v>2.79</c:v>
                </c:pt>
                <c:pt idx="325">
                  <c:v>2.75</c:v>
                </c:pt>
                <c:pt idx="326">
                  <c:v>2.73</c:v>
                </c:pt>
                <c:pt idx="327">
                  <c:v>2.84</c:v>
                </c:pt>
                <c:pt idx="328">
                  <c:v>2.82</c:v>
                </c:pt>
                <c:pt idx="329">
                  <c:v>2.61</c:v>
                </c:pt>
                <c:pt idx="330">
                  <c:v>2.63</c:v>
                </c:pt>
                <c:pt idx="331">
                  <c:v>2.57</c:v>
                </c:pt>
                <c:pt idx="332">
                  <c:v>2.66</c:v>
                </c:pt>
                <c:pt idx="333">
                  <c:v>2.5499999999999998</c:v>
                </c:pt>
                <c:pt idx="334">
                  <c:v>2.17</c:v>
                </c:pt>
                <c:pt idx="335">
                  <c:v>1.91</c:v>
                </c:pt>
                <c:pt idx="336">
                  <c:v>1.85</c:v>
                </c:pt>
                <c:pt idx="337">
                  <c:v>1.52</c:v>
                </c:pt>
                <c:pt idx="338">
                  <c:v>0.67</c:v>
                </c:pt>
                <c:pt idx="339">
                  <c:v>0.39</c:v>
                </c:pt>
                <c:pt idx="340">
                  <c:v>0.01</c:v>
                </c:pt>
                <c:pt idx="341">
                  <c:v>-0.36</c:v>
                </c:pt>
                <c:pt idx="342">
                  <c:v>-0.74</c:v>
                </c:pt>
                <c:pt idx="343">
                  <c:v>-1.1200000000000001</c:v>
                </c:pt>
                <c:pt idx="344">
                  <c:v>-1.49</c:v>
                </c:pt>
                <c:pt idx="345">
                  <c:v>-1.87</c:v>
                </c:pt>
                <c:pt idx="346">
                  <c:v>-2.25</c:v>
                </c:pt>
                <c:pt idx="347">
                  <c:v>-2.63</c:v>
                </c:pt>
                <c:pt idx="348">
                  <c:v>3.82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A30D-364A-AE2D-72626ED5BF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00752543"/>
        <c:axId val="1100232527"/>
      </c:scatterChart>
      <c:valAx>
        <c:axId val="1100752543"/>
        <c:scaling>
          <c:orientation val="minMax"/>
          <c:max val="96"/>
          <c:min val="58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Temperature</a:t>
                </a:r>
                <a:r>
                  <a:rPr lang="en-US" baseline="0"/>
                  <a:t> </a:t>
                </a:r>
                <a:r>
                  <a:rPr lang="th-TH" baseline="0"/>
                  <a:t>(</a:t>
                </a:r>
                <a:r>
                  <a:rPr lang="en-US" baseline="0"/>
                  <a:t>ᴼC</a:t>
                </a:r>
                <a:r>
                  <a:rPr lang="th-TH" baseline="0"/>
                  <a:t>)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T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TH"/>
          </a:p>
        </c:txPr>
        <c:crossAx val="1100232527"/>
        <c:crosses val="autoZero"/>
        <c:crossBetween val="midCat"/>
        <c:majorUnit val="2"/>
      </c:valAx>
      <c:valAx>
        <c:axId val="1100232527"/>
        <c:scaling>
          <c:orientation val="minMax"/>
          <c:max val="5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Derivatives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T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TH"/>
          </a:p>
        </c:txPr>
        <c:crossAx val="110075254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TH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B2: 815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TH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'815'!$B$2:$B$350</c:f>
              <c:numCache>
                <c:formatCode>General</c:formatCode>
                <c:ptCount val="349"/>
                <c:pt idx="0">
                  <c:v>60</c:v>
                </c:pt>
                <c:pt idx="1">
                  <c:v>60.1</c:v>
                </c:pt>
                <c:pt idx="2">
                  <c:v>60.2</c:v>
                </c:pt>
                <c:pt idx="3">
                  <c:v>60.3</c:v>
                </c:pt>
                <c:pt idx="4">
                  <c:v>60.4</c:v>
                </c:pt>
                <c:pt idx="5">
                  <c:v>60.5</c:v>
                </c:pt>
                <c:pt idx="6">
                  <c:v>60.6</c:v>
                </c:pt>
                <c:pt idx="7">
                  <c:v>60.7</c:v>
                </c:pt>
                <c:pt idx="8">
                  <c:v>60.8</c:v>
                </c:pt>
                <c:pt idx="9">
                  <c:v>60.9</c:v>
                </c:pt>
                <c:pt idx="10">
                  <c:v>61</c:v>
                </c:pt>
                <c:pt idx="11">
                  <c:v>61.1</c:v>
                </c:pt>
                <c:pt idx="12">
                  <c:v>61.2</c:v>
                </c:pt>
                <c:pt idx="13">
                  <c:v>61.3</c:v>
                </c:pt>
                <c:pt idx="14">
                  <c:v>61.4</c:v>
                </c:pt>
                <c:pt idx="15">
                  <c:v>61.5</c:v>
                </c:pt>
                <c:pt idx="16">
                  <c:v>61.6</c:v>
                </c:pt>
                <c:pt idx="17">
                  <c:v>61.7</c:v>
                </c:pt>
                <c:pt idx="18">
                  <c:v>61.8</c:v>
                </c:pt>
                <c:pt idx="19">
                  <c:v>61.9</c:v>
                </c:pt>
                <c:pt idx="20">
                  <c:v>62</c:v>
                </c:pt>
                <c:pt idx="21">
                  <c:v>62.1</c:v>
                </c:pt>
                <c:pt idx="22">
                  <c:v>62.2</c:v>
                </c:pt>
                <c:pt idx="23">
                  <c:v>62.3</c:v>
                </c:pt>
                <c:pt idx="24">
                  <c:v>62.4</c:v>
                </c:pt>
                <c:pt idx="25">
                  <c:v>62.5</c:v>
                </c:pt>
                <c:pt idx="26">
                  <c:v>62.6</c:v>
                </c:pt>
                <c:pt idx="27">
                  <c:v>62.7</c:v>
                </c:pt>
                <c:pt idx="28">
                  <c:v>62.8</c:v>
                </c:pt>
                <c:pt idx="29">
                  <c:v>62.9</c:v>
                </c:pt>
                <c:pt idx="30">
                  <c:v>63</c:v>
                </c:pt>
                <c:pt idx="31">
                  <c:v>63.1</c:v>
                </c:pt>
                <c:pt idx="32">
                  <c:v>63.2</c:v>
                </c:pt>
                <c:pt idx="33">
                  <c:v>63.3</c:v>
                </c:pt>
                <c:pt idx="34">
                  <c:v>63.4</c:v>
                </c:pt>
                <c:pt idx="35">
                  <c:v>63.5</c:v>
                </c:pt>
                <c:pt idx="36">
                  <c:v>63.6</c:v>
                </c:pt>
                <c:pt idx="37">
                  <c:v>63.7</c:v>
                </c:pt>
                <c:pt idx="38">
                  <c:v>63.8</c:v>
                </c:pt>
                <c:pt idx="39">
                  <c:v>63.9</c:v>
                </c:pt>
                <c:pt idx="40">
                  <c:v>64</c:v>
                </c:pt>
                <c:pt idx="41">
                  <c:v>64.099999999999994</c:v>
                </c:pt>
                <c:pt idx="42">
                  <c:v>64.2</c:v>
                </c:pt>
                <c:pt idx="43">
                  <c:v>64.3</c:v>
                </c:pt>
                <c:pt idx="44">
                  <c:v>64.400000000000006</c:v>
                </c:pt>
                <c:pt idx="45">
                  <c:v>64.5</c:v>
                </c:pt>
                <c:pt idx="46">
                  <c:v>64.599999999999994</c:v>
                </c:pt>
                <c:pt idx="47">
                  <c:v>64.7</c:v>
                </c:pt>
                <c:pt idx="48">
                  <c:v>64.8</c:v>
                </c:pt>
                <c:pt idx="49">
                  <c:v>64.900000000000006</c:v>
                </c:pt>
                <c:pt idx="50">
                  <c:v>65</c:v>
                </c:pt>
                <c:pt idx="51">
                  <c:v>65.099999999999994</c:v>
                </c:pt>
                <c:pt idx="52">
                  <c:v>65.2</c:v>
                </c:pt>
                <c:pt idx="53">
                  <c:v>65.3</c:v>
                </c:pt>
                <c:pt idx="54">
                  <c:v>65.400000000000006</c:v>
                </c:pt>
                <c:pt idx="55">
                  <c:v>65.5</c:v>
                </c:pt>
                <c:pt idx="56">
                  <c:v>65.599999999999994</c:v>
                </c:pt>
                <c:pt idx="57">
                  <c:v>65.7</c:v>
                </c:pt>
                <c:pt idx="58">
                  <c:v>65.8</c:v>
                </c:pt>
                <c:pt idx="59">
                  <c:v>65.900000000000006</c:v>
                </c:pt>
                <c:pt idx="60">
                  <c:v>66</c:v>
                </c:pt>
                <c:pt idx="61">
                  <c:v>66.099999999999994</c:v>
                </c:pt>
                <c:pt idx="62">
                  <c:v>66.2</c:v>
                </c:pt>
                <c:pt idx="63">
                  <c:v>66.3</c:v>
                </c:pt>
                <c:pt idx="64">
                  <c:v>66.400000000000006</c:v>
                </c:pt>
                <c:pt idx="65">
                  <c:v>66.5</c:v>
                </c:pt>
                <c:pt idx="66">
                  <c:v>66.599999999999994</c:v>
                </c:pt>
                <c:pt idx="67">
                  <c:v>66.7</c:v>
                </c:pt>
                <c:pt idx="68">
                  <c:v>66.8</c:v>
                </c:pt>
                <c:pt idx="69">
                  <c:v>66.900000000000006</c:v>
                </c:pt>
                <c:pt idx="70">
                  <c:v>67</c:v>
                </c:pt>
                <c:pt idx="71">
                  <c:v>67.099999999999994</c:v>
                </c:pt>
                <c:pt idx="72">
                  <c:v>67.2</c:v>
                </c:pt>
                <c:pt idx="73">
                  <c:v>67.3</c:v>
                </c:pt>
                <c:pt idx="74">
                  <c:v>67.400000000000006</c:v>
                </c:pt>
                <c:pt idx="75">
                  <c:v>67.5</c:v>
                </c:pt>
                <c:pt idx="76">
                  <c:v>67.599999999999994</c:v>
                </c:pt>
                <c:pt idx="77">
                  <c:v>67.7</c:v>
                </c:pt>
                <c:pt idx="78">
                  <c:v>67.8</c:v>
                </c:pt>
                <c:pt idx="79">
                  <c:v>67.900000000000006</c:v>
                </c:pt>
                <c:pt idx="80">
                  <c:v>68</c:v>
                </c:pt>
                <c:pt idx="81">
                  <c:v>68.099999999999994</c:v>
                </c:pt>
                <c:pt idx="82">
                  <c:v>68.2</c:v>
                </c:pt>
                <c:pt idx="83">
                  <c:v>68.3</c:v>
                </c:pt>
                <c:pt idx="84">
                  <c:v>68.400000000000006</c:v>
                </c:pt>
                <c:pt idx="85">
                  <c:v>68.5</c:v>
                </c:pt>
                <c:pt idx="86">
                  <c:v>68.599999999999994</c:v>
                </c:pt>
                <c:pt idx="87">
                  <c:v>68.7</c:v>
                </c:pt>
                <c:pt idx="88">
                  <c:v>68.8</c:v>
                </c:pt>
                <c:pt idx="89">
                  <c:v>68.900000000000006</c:v>
                </c:pt>
                <c:pt idx="90">
                  <c:v>69</c:v>
                </c:pt>
                <c:pt idx="91">
                  <c:v>69.099999999999994</c:v>
                </c:pt>
                <c:pt idx="92">
                  <c:v>69.2</c:v>
                </c:pt>
                <c:pt idx="93">
                  <c:v>69.3</c:v>
                </c:pt>
                <c:pt idx="94">
                  <c:v>69.400000000000006</c:v>
                </c:pt>
                <c:pt idx="95">
                  <c:v>69.5</c:v>
                </c:pt>
                <c:pt idx="96">
                  <c:v>69.599999999999994</c:v>
                </c:pt>
                <c:pt idx="97">
                  <c:v>69.7</c:v>
                </c:pt>
                <c:pt idx="98">
                  <c:v>69.8</c:v>
                </c:pt>
                <c:pt idx="99">
                  <c:v>69.900000000000006</c:v>
                </c:pt>
                <c:pt idx="100">
                  <c:v>70</c:v>
                </c:pt>
                <c:pt idx="101">
                  <c:v>70.099999999999994</c:v>
                </c:pt>
                <c:pt idx="102">
                  <c:v>70.2</c:v>
                </c:pt>
                <c:pt idx="103">
                  <c:v>70.3</c:v>
                </c:pt>
                <c:pt idx="104">
                  <c:v>70.400000000000006</c:v>
                </c:pt>
                <c:pt idx="105">
                  <c:v>70.5</c:v>
                </c:pt>
                <c:pt idx="106">
                  <c:v>70.599999999999994</c:v>
                </c:pt>
                <c:pt idx="107">
                  <c:v>70.7</c:v>
                </c:pt>
                <c:pt idx="108">
                  <c:v>70.8</c:v>
                </c:pt>
                <c:pt idx="109">
                  <c:v>70.900000000000006</c:v>
                </c:pt>
                <c:pt idx="110">
                  <c:v>71</c:v>
                </c:pt>
                <c:pt idx="111">
                  <c:v>71.099999999999994</c:v>
                </c:pt>
                <c:pt idx="112">
                  <c:v>71.2</c:v>
                </c:pt>
                <c:pt idx="113">
                  <c:v>71.3</c:v>
                </c:pt>
                <c:pt idx="114">
                  <c:v>71.400000000000006</c:v>
                </c:pt>
                <c:pt idx="115">
                  <c:v>71.5</c:v>
                </c:pt>
                <c:pt idx="116">
                  <c:v>71.599999999999994</c:v>
                </c:pt>
                <c:pt idx="117">
                  <c:v>71.7</c:v>
                </c:pt>
                <c:pt idx="118">
                  <c:v>71.8</c:v>
                </c:pt>
                <c:pt idx="119">
                  <c:v>71.900000000000006</c:v>
                </c:pt>
                <c:pt idx="120">
                  <c:v>72</c:v>
                </c:pt>
                <c:pt idx="121">
                  <c:v>72.099999999999994</c:v>
                </c:pt>
                <c:pt idx="122">
                  <c:v>72.2</c:v>
                </c:pt>
                <c:pt idx="123">
                  <c:v>72.3</c:v>
                </c:pt>
                <c:pt idx="124">
                  <c:v>72.400000000000006</c:v>
                </c:pt>
                <c:pt idx="125">
                  <c:v>72.5</c:v>
                </c:pt>
                <c:pt idx="126">
                  <c:v>72.599999999999994</c:v>
                </c:pt>
                <c:pt idx="127">
                  <c:v>72.7</c:v>
                </c:pt>
                <c:pt idx="128">
                  <c:v>72.8</c:v>
                </c:pt>
                <c:pt idx="129">
                  <c:v>72.900000000000006</c:v>
                </c:pt>
                <c:pt idx="130">
                  <c:v>73</c:v>
                </c:pt>
                <c:pt idx="131">
                  <c:v>73.099999999999994</c:v>
                </c:pt>
                <c:pt idx="132">
                  <c:v>73.2</c:v>
                </c:pt>
                <c:pt idx="133">
                  <c:v>73.3</c:v>
                </c:pt>
                <c:pt idx="134">
                  <c:v>73.400000000000006</c:v>
                </c:pt>
                <c:pt idx="135">
                  <c:v>73.5</c:v>
                </c:pt>
                <c:pt idx="136">
                  <c:v>73.599999999999994</c:v>
                </c:pt>
                <c:pt idx="137">
                  <c:v>73.7</c:v>
                </c:pt>
                <c:pt idx="138">
                  <c:v>73.8</c:v>
                </c:pt>
                <c:pt idx="139">
                  <c:v>73.900000000000006</c:v>
                </c:pt>
                <c:pt idx="140">
                  <c:v>74</c:v>
                </c:pt>
                <c:pt idx="141">
                  <c:v>74.099999999999994</c:v>
                </c:pt>
                <c:pt idx="142">
                  <c:v>74.2</c:v>
                </c:pt>
                <c:pt idx="143">
                  <c:v>74.3</c:v>
                </c:pt>
                <c:pt idx="144">
                  <c:v>74.400000000000006</c:v>
                </c:pt>
                <c:pt idx="145">
                  <c:v>74.5</c:v>
                </c:pt>
                <c:pt idx="146">
                  <c:v>74.599999999999994</c:v>
                </c:pt>
                <c:pt idx="147">
                  <c:v>74.7</c:v>
                </c:pt>
                <c:pt idx="148">
                  <c:v>74.8</c:v>
                </c:pt>
                <c:pt idx="149">
                  <c:v>74.900000000000006</c:v>
                </c:pt>
                <c:pt idx="150">
                  <c:v>75</c:v>
                </c:pt>
                <c:pt idx="151">
                  <c:v>75.099999999999994</c:v>
                </c:pt>
                <c:pt idx="152">
                  <c:v>75.2</c:v>
                </c:pt>
                <c:pt idx="153">
                  <c:v>75.3</c:v>
                </c:pt>
                <c:pt idx="154">
                  <c:v>75.400000000000006</c:v>
                </c:pt>
                <c:pt idx="155">
                  <c:v>75.5</c:v>
                </c:pt>
                <c:pt idx="156">
                  <c:v>75.599999999999994</c:v>
                </c:pt>
                <c:pt idx="157">
                  <c:v>75.7</c:v>
                </c:pt>
                <c:pt idx="158">
                  <c:v>75.8</c:v>
                </c:pt>
                <c:pt idx="159">
                  <c:v>75.900000000000006</c:v>
                </c:pt>
                <c:pt idx="160">
                  <c:v>76</c:v>
                </c:pt>
                <c:pt idx="161">
                  <c:v>76.099999999999994</c:v>
                </c:pt>
                <c:pt idx="162">
                  <c:v>76.2</c:v>
                </c:pt>
                <c:pt idx="163">
                  <c:v>76.3</c:v>
                </c:pt>
                <c:pt idx="164">
                  <c:v>76.400000000000006</c:v>
                </c:pt>
                <c:pt idx="165">
                  <c:v>76.5</c:v>
                </c:pt>
                <c:pt idx="166">
                  <c:v>76.599999999999994</c:v>
                </c:pt>
                <c:pt idx="167">
                  <c:v>76.7</c:v>
                </c:pt>
                <c:pt idx="168">
                  <c:v>76.8</c:v>
                </c:pt>
                <c:pt idx="169">
                  <c:v>76.900000000000006</c:v>
                </c:pt>
                <c:pt idx="170">
                  <c:v>77</c:v>
                </c:pt>
                <c:pt idx="171">
                  <c:v>77.099999999999994</c:v>
                </c:pt>
                <c:pt idx="172">
                  <c:v>77.2</c:v>
                </c:pt>
                <c:pt idx="173">
                  <c:v>77.3</c:v>
                </c:pt>
                <c:pt idx="174">
                  <c:v>77.400000000000006</c:v>
                </c:pt>
                <c:pt idx="175">
                  <c:v>77.5</c:v>
                </c:pt>
                <c:pt idx="176">
                  <c:v>77.599999999999994</c:v>
                </c:pt>
                <c:pt idx="177">
                  <c:v>77.7</c:v>
                </c:pt>
                <c:pt idx="178">
                  <c:v>77.8</c:v>
                </c:pt>
                <c:pt idx="179">
                  <c:v>77.900000000000006</c:v>
                </c:pt>
                <c:pt idx="180">
                  <c:v>78</c:v>
                </c:pt>
                <c:pt idx="181">
                  <c:v>78.099999999999994</c:v>
                </c:pt>
                <c:pt idx="182">
                  <c:v>78.2</c:v>
                </c:pt>
                <c:pt idx="183">
                  <c:v>78.3</c:v>
                </c:pt>
                <c:pt idx="184">
                  <c:v>78.400000000000006</c:v>
                </c:pt>
                <c:pt idx="185">
                  <c:v>78.5</c:v>
                </c:pt>
                <c:pt idx="186">
                  <c:v>78.599999999999994</c:v>
                </c:pt>
                <c:pt idx="187">
                  <c:v>78.7</c:v>
                </c:pt>
                <c:pt idx="188">
                  <c:v>78.8</c:v>
                </c:pt>
                <c:pt idx="189">
                  <c:v>78.900000000000006</c:v>
                </c:pt>
                <c:pt idx="190">
                  <c:v>79</c:v>
                </c:pt>
                <c:pt idx="191">
                  <c:v>79.099999999999994</c:v>
                </c:pt>
                <c:pt idx="192">
                  <c:v>79.2</c:v>
                </c:pt>
                <c:pt idx="193">
                  <c:v>79.3</c:v>
                </c:pt>
                <c:pt idx="194">
                  <c:v>79.400000000000006</c:v>
                </c:pt>
                <c:pt idx="195">
                  <c:v>79.5</c:v>
                </c:pt>
                <c:pt idx="196">
                  <c:v>79.599999999999994</c:v>
                </c:pt>
                <c:pt idx="197">
                  <c:v>79.7</c:v>
                </c:pt>
                <c:pt idx="198">
                  <c:v>79.8</c:v>
                </c:pt>
                <c:pt idx="199">
                  <c:v>79.900000000000006</c:v>
                </c:pt>
                <c:pt idx="200">
                  <c:v>80</c:v>
                </c:pt>
                <c:pt idx="201">
                  <c:v>80.099999999999994</c:v>
                </c:pt>
                <c:pt idx="202">
                  <c:v>80.2</c:v>
                </c:pt>
                <c:pt idx="203">
                  <c:v>80.3</c:v>
                </c:pt>
                <c:pt idx="204">
                  <c:v>80.400000000000006</c:v>
                </c:pt>
                <c:pt idx="205">
                  <c:v>80.5</c:v>
                </c:pt>
                <c:pt idx="206">
                  <c:v>80.599999999999994</c:v>
                </c:pt>
                <c:pt idx="207">
                  <c:v>80.7</c:v>
                </c:pt>
                <c:pt idx="208">
                  <c:v>80.8</c:v>
                </c:pt>
                <c:pt idx="209">
                  <c:v>80.900000000000006</c:v>
                </c:pt>
                <c:pt idx="210">
                  <c:v>81</c:v>
                </c:pt>
                <c:pt idx="211">
                  <c:v>81.099999999999994</c:v>
                </c:pt>
                <c:pt idx="212">
                  <c:v>81.2</c:v>
                </c:pt>
                <c:pt idx="213">
                  <c:v>81.3</c:v>
                </c:pt>
                <c:pt idx="214">
                  <c:v>81.400000000000006</c:v>
                </c:pt>
                <c:pt idx="215">
                  <c:v>81.5</c:v>
                </c:pt>
                <c:pt idx="216">
                  <c:v>81.599999999999994</c:v>
                </c:pt>
                <c:pt idx="217">
                  <c:v>81.7</c:v>
                </c:pt>
                <c:pt idx="218">
                  <c:v>81.8</c:v>
                </c:pt>
                <c:pt idx="219">
                  <c:v>81.900000000000006</c:v>
                </c:pt>
                <c:pt idx="220">
                  <c:v>82</c:v>
                </c:pt>
                <c:pt idx="221">
                  <c:v>82.1</c:v>
                </c:pt>
                <c:pt idx="222">
                  <c:v>82.2</c:v>
                </c:pt>
                <c:pt idx="223">
                  <c:v>82.3</c:v>
                </c:pt>
                <c:pt idx="224">
                  <c:v>82.4</c:v>
                </c:pt>
                <c:pt idx="225">
                  <c:v>82.5</c:v>
                </c:pt>
                <c:pt idx="226">
                  <c:v>82.6</c:v>
                </c:pt>
                <c:pt idx="227">
                  <c:v>82.7</c:v>
                </c:pt>
                <c:pt idx="228">
                  <c:v>82.8</c:v>
                </c:pt>
                <c:pt idx="229">
                  <c:v>82.9</c:v>
                </c:pt>
                <c:pt idx="230">
                  <c:v>83</c:v>
                </c:pt>
                <c:pt idx="231">
                  <c:v>83.1</c:v>
                </c:pt>
                <c:pt idx="232">
                  <c:v>83.2</c:v>
                </c:pt>
                <c:pt idx="233">
                  <c:v>83.3</c:v>
                </c:pt>
                <c:pt idx="234">
                  <c:v>83.4</c:v>
                </c:pt>
                <c:pt idx="235">
                  <c:v>83.5</c:v>
                </c:pt>
                <c:pt idx="236">
                  <c:v>83.6</c:v>
                </c:pt>
                <c:pt idx="237">
                  <c:v>83.7</c:v>
                </c:pt>
                <c:pt idx="238">
                  <c:v>83.8</c:v>
                </c:pt>
                <c:pt idx="239">
                  <c:v>83.9</c:v>
                </c:pt>
                <c:pt idx="240">
                  <c:v>84</c:v>
                </c:pt>
                <c:pt idx="241">
                  <c:v>84.1</c:v>
                </c:pt>
                <c:pt idx="242">
                  <c:v>84.2</c:v>
                </c:pt>
                <c:pt idx="243">
                  <c:v>84.3</c:v>
                </c:pt>
                <c:pt idx="244">
                  <c:v>84.4</c:v>
                </c:pt>
                <c:pt idx="245">
                  <c:v>84.5</c:v>
                </c:pt>
                <c:pt idx="246">
                  <c:v>84.6</c:v>
                </c:pt>
                <c:pt idx="247">
                  <c:v>84.7</c:v>
                </c:pt>
                <c:pt idx="248">
                  <c:v>84.8</c:v>
                </c:pt>
                <c:pt idx="249">
                  <c:v>84.9</c:v>
                </c:pt>
                <c:pt idx="250">
                  <c:v>85</c:v>
                </c:pt>
                <c:pt idx="251">
                  <c:v>85.1</c:v>
                </c:pt>
                <c:pt idx="252">
                  <c:v>85.2</c:v>
                </c:pt>
                <c:pt idx="253">
                  <c:v>85.3</c:v>
                </c:pt>
                <c:pt idx="254">
                  <c:v>85.4</c:v>
                </c:pt>
                <c:pt idx="255">
                  <c:v>85.5</c:v>
                </c:pt>
                <c:pt idx="256">
                  <c:v>85.6</c:v>
                </c:pt>
                <c:pt idx="257">
                  <c:v>85.7</c:v>
                </c:pt>
                <c:pt idx="258">
                  <c:v>85.8</c:v>
                </c:pt>
                <c:pt idx="259">
                  <c:v>85.9</c:v>
                </c:pt>
                <c:pt idx="260">
                  <c:v>86</c:v>
                </c:pt>
                <c:pt idx="261">
                  <c:v>86.1</c:v>
                </c:pt>
                <c:pt idx="262">
                  <c:v>86.2</c:v>
                </c:pt>
                <c:pt idx="263">
                  <c:v>86.3</c:v>
                </c:pt>
                <c:pt idx="264">
                  <c:v>86.4</c:v>
                </c:pt>
                <c:pt idx="265">
                  <c:v>86.5</c:v>
                </c:pt>
                <c:pt idx="266">
                  <c:v>86.6</c:v>
                </c:pt>
                <c:pt idx="267">
                  <c:v>86.7</c:v>
                </c:pt>
                <c:pt idx="268">
                  <c:v>86.8</c:v>
                </c:pt>
                <c:pt idx="269">
                  <c:v>86.9</c:v>
                </c:pt>
                <c:pt idx="270">
                  <c:v>87</c:v>
                </c:pt>
                <c:pt idx="271">
                  <c:v>87.1</c:v>
                </c:pt>
                <c:pt idx="272">
                  <c:v>87.2</c:v>
                </c:pt>
                <c:pt idx="273">
                  <c:v>87.3</c:v>
                </c:pt>
                <c:pt idx="274">
                  <c:v>87.4</c:v>
                </c:pt>
                <c:pt idx="275">
                  <c:v>87.5</c:v>
                </c:pt>
                <c:pt idx="276">
                  <c:v>87.6</c:v>
                </c:pt>
                <c:pt idx="277">
                  <c:v>87.7</c:v>
                </c:pt>
                <c:pt idx="278">
                  <c:v>87.8</c:v>
                </c:pt>
                <c:pt idx="279">
                  <c:v>87.9</c:v>
                </c:pt>
                <c:pt idx="280">
                  <c:v>88</c:v>
                </c:pt>
                <c:pt idx="281">
                  <c:v>88.1</c:v>
                </c:pt>
                <c:pt idx="282">
                  <c:v>88.2</c:v>
                </c:pt>
                <c:pt idx="283">
                  <c:v>88.3</c:v>
                </c:pt>
                <c:pt idx="284">
                  <c:v>88.4</c:v>
                </c:pt>
                <c:pt idx="285">
                  <c:v>88.5</c:v>
                </c:pt>
                <c:pt idx="286">
                  <c:v>88.6</c:v>
                </c:pt>
                <c:pt idx="287">
                  <c:v>88.7</c:v>
                </c:pt>
                <c:pt idx="288">
                  <c:v>88.8</c:v>
                </c:pt>
                <c:pt idx="289">
                  <c:v>88.9</c:v>
                </c:pt>
                <c:pt idx="290">
                  <c:v>89</c:v>
                </c:pt>
                <c:pt idx="291">
                  <c:v>89.1</c:v>
                </c:pt>
                <c:pt idx="292">
                  <c:v>89.2</c:v>
                </c:pt>
                <c:pt idx="293">
                  <c:v>89.3</c:v>
                </c:pt>
                <c:pt idx="294">
                  <c:v>89.4</c:v>
                </c:pt>
                <c:pt idx="295">
                  <c:v>89.5</c:v>
                </c:pt>
                <c:pt idx="296">
                  <c:v>89.6</c:v>
                </c:pt>
                <c:pt idx="297">
                  <c:v>89.7</c:v>
                </c:pt>
                <c:pt idx="298">
                  <c:v>89.8</c:v>
                </c:pt>
                <c:pt idx="299">
                  <c:v>89.9</c:v>
                </c:pt>
                <c:pt idx="300">
                  <c:v>90</c:v>
                </c:pt>
                <c:pt idx="301">
                  <c:v>90.1</c:v>
                </c:pt>
                <c:pt idx="302">
                  <c:v>90.2</c:v>
                </c:pt>
                <c:pt idx="303">
                  <c:v>90.3</c:v>
                </c:pt>
                <c:pt idx="304">
                  <c:v>90.4</c:v>
                </c:pt>
                <c:pt idx="305">
                  <c:v>90.5</c:v>
                </c:pt>
                <c:pt idx="306">
                  <c:v>90.6</c:v>
                </c:pt>
                <c:pt idx="307">
                  <c:v>90.7</c:v>
                </c:pt>
                <c:pt idx="308">
                  <c:v>90.8</c:v>
                </c:pt>
                <c:pt idx="309">
                  <c:v>90.9</c:v>
                </c:pt>
                <c:pt idx="310">
                  <c:v>91</c:v>
                </c:pt>
                <c:pt idx="311">
                  <c:v>91.1</c:v>
                </c:pt>
                <c:pt idx="312">
                  <c:v>91.2</c:v>
                </c:pt>
                <c:pt idx="313">
                  <c:v>91.3</c:v>
                </c:pt>
                <c:pt idx="314">
                  <c:v>91.4</c:v>
                </c:pt>
                <c:pt idx="315">
                  <c:v>91.5</c:v>
                </c:pt>
                <c:pt idx="316">
                  <c:v>91.6</c:v>
                </c:pt>
                <c:pt idx="317">
                  <c:v>91.7</c:v>
                </c:pt>
                <c:pt idx="318">
                  <c:v>91.8</c:v>
                </c:pt>
                <c:pt idx="319">
                  <c:v>91.9</c:v>
                </c:pt>
                <c:pt idx="320">
                  <c:v>92</c:v>
                </c:pt>
                <c:pt idx="321">
                  <c:v>92.1</c:v>
                </c:pt>
                <c:pt idx="322">
                  <c:v>92.2</c:v>
                </c:pt>
                <c:pt idx="323">
                  <c:v>92.3</c:v>
                </c:pt>
                <c:pt idx="324">
                  <c:v>92.4</c:v>
                </c:pt>
                <c:pt idx="325">
                  <c:v>92.5</c:v>
                </c:pt>
                <c:pt idx="326">
                  <c:v>92.6</c:v>
                </c:pt>
                <c:pt idx="327">
                  <c:v>92.7</c:v>
                </c:pt>
                <c:pt idx="328">
                  <c:v>92.8</c:v>
                </c:pt>
                <c:pt idx="329">
                  <c:v>92.9</c:v>
                </c:pt>
                <c:pt idx="330">
                  <c:v>93</c:v>
                </c:pt>
                <c:pt idx="331">
                  <c:v>93.1</c:v>
                </c:pt>
                <c:pt idx="332">
                  <c:v>93.2</c:v>
                </c:pt>
                <c:pt idx="333">
                  <c:v>93.3</c:v>
                </c:pt>
                <c:pt idx="334">
                  <c:v>93.4</c:v>
                </c:pt>
                <c:pt idx="335">
                  <c:v>93.5</c:v>
                </c:pt>
                <c:pt idx="336">
                  <c:v>93.6</c:v>
                </c:pt>
                <c:pt idx="337">
                  <c:v>93.7</c:v>
                </c:pt>
                <c:pt idx="338">
                  <c:v>93.8</c:v>
                </c:pt>
                <c:pt idx="339">
                  <c:v>93.9</c:v>
                </c:pt>
                <c:pt idx="340">
                  <c:v>94</c:v>
                </c:pt>
                <c:pt idx="341">
                  <c:v>94.1</c:v>
                </c:pt>
                <c:pt idx="342">
                  <c:v>94.2</c:v>
                </c:pt>
                <c:pt idx="343">
                  <c:v>94.3</c:v>
                </c:pt>
                <c:pt idx="344">
                  <c:v>94.4</c:v>
                </c:pt>
                <c:pt idx="345">
                  <c:v>94.5</c:v>
                </c:pt>
                <c:pt idx="346">
                  <c:v>94.6</c:v>
                </c:pt>
                <c:pt idx="347">
                  <c:v>94.7</c:v>
                </c:pt>
                <c:pt idx="348">
                  <c:v>94.8</c:v>
                </c:pt>
              </c:numCache>
            </c:numRef>
          </c:xVal>
          <c:yVal>
            <c:numRef>
              <c:f>'815'!$C$2:$C$350</c:f>
              <c:numCache>
                <c:formatCode>General</c:formatCode>
                <c:ptCount val="349"/>
                <c:pt idx="0">
                  <c:v>53.5</c:v>
                </c:pt>
                <c:pt idx="1">
                  <c:v>53.98</c:v>
                </c:pt>
                <c:pt idx="2">
                  <c:v>54.46</c:v>
                </c:pt>
                <c:pt idx="3">
                  <c:v>54.94</c:v>
                </c:pt>
                <c:pt idx="4">
                  <c:v>55.43</c:v>
                </c:pt>
                <c:pt idx="5">
                  <c:v>55.91</c:v>
                </c:pt>
                <c:pt idx="6">
                  <c:v>56.39</c:v>
                </c:pt>
                <c:pt idx="7">
                  <c:v>56.87</c:v>
                </c:pt>
                <c:pt idx="8">
                  <c:v>57.35</c:v>
                </c:pt>
                <c:pt idx="9">
                  <c:v>57.83</c:v>
                </c:pt>
                <c:pt idx="10">
                  <c:v>60.64</c:v>
                </c:pt>
                <c:pt idx="11">
                  <c:v>63.95</c:v>
                </c:pt>
                <c:pt idx="12">
                  <c:v>66.510000000000005</c:v>
                </c:pt>
                <c:pt idx="13">
                  <c:v>67.2</c:v>
                </c:pt>
                <c:pt idx="14">
                  <c:v>65.78</c:v>
                </c:pt>
                <c:pt idx="15">
                  <c:v>63.06</c:v>
                </c:pt>
                <c:pt idx="16">
                  <c:v>59.86</c:v>
                </c:pt>
                <c:pt idx="17">
                  <c:v>56.23</c:v>
                </c:pt>
                <c:pt idx="18">
                  <c:v>52.79</c:v>
                </c:pt>
                <c:pt idx="19">
                  <c:v>50.06</c:v>
                </c:pt>
                <c:pt idx="20">
                  <c:v>48.03</c:v>
                </c:pt>
                <c:pt idx="21">
                  <c:v>46.71</c:v>
                </c:pt>
                <c:pt idx="22">
                  <c:v>46.06</c:v>
                </c:pt>
                <c:pt idx="23">
                  <c:v>46.26</c:v>
                </c:pt>
                <c:pt idx="24">
                  <c:v>47.24</c:v>
                </c:pt>
                <c:pt idx="25">
                  <c:v>48.4</c:v>
                </c:pt>
                <c:pt idx="26">
                  <c:v>49.61</c:v>
                </c:pt>
                <c:pt idx="27">
                  <c:v>50.36</c:v>
                </c:pt>
                <c:pt idx="28">
                  <c:v>51.03</c:v>
                </c:pt>
                <c:pt idx="29">
                  <c:v>51.95</c:v>
                </c:pt>
                <c:pt idx="30">
                  <c:v>52.15</c:v>
                </c:pt>
                <c:pt idx="31">
                  <c:v>51.78</c:v>
                </c:pt>
                <c:pt idx="32">
                  <c:v>51.76</c:v>
                </c:pt>
                <c:pt idx="33">
                  <c:v>52.46</c:v>
                </c:pt>
                <c:pt idx="34">
                  <c:v>53.87</c:v>
                </c:pt>
                <c:pt idx="35">
                  <c:v>55.4</c:v>
                </c:pt>
                <c:pt idx="36">
                  <c:v>56.94</c:v>
                </c:pt>
                <c:pt idx="37">
                  <c:v>58.92</c:v>
                </c:pt>
                <c:pt idx="38">
                  <c:v>61.08</c:v>
                </c:pt>
                <c:pt idx="39">
                  <c:v>62.77</c:v>
                </c:pt>
                <c:pt idx="40">
                  <c:v>64.34</c:v>
                </c:pt>
                <c:pt idx="41">
                  <c:v>64.8</c:v>
                </c:pt>
                <c:pt idx="42">
                  <c:v>64.010000000000005</c:v>
                </c:pt>
                <c:pt idx="43">
                  <c:v>62.79</c:v>
                </c:pt>
                <c:pt idx="44">
                  <c:v>61.43</c:v>
                </c:pt>
                <c:pt idx="45">
                  <c:v>60.03</c:v>
                </c:pt>
                <c:pt idx="46">
                  <c:v>58.71</c:v>
                </c:pt>
                <c:pt idx="47">
                  <c:v>57.32</c:v>
                </c:pt>
                <c:pt idx="48">
                  <c:v>55.63</c:v>
                </c:pt>
                <c:pt idx="49">
                  <c:v>54.46</c:v>
                </c:pt>
                <c:pt idx="50">
                  <c:v>53.72</c:v>
                </c:pt>
                <c:pt idx="51">
                  <c:v>52.82</c:v>
                </c:pt>
                <c:pt idx="52">
                  <c:v>51.47</c:v>
                </c:pt>
                <c:pt idx="53">
                  <c:v>49.74</c:v>
                </c:pt>
                <c:pt idx="54">
                  <c:v>48.43</c:v>
                </c:pt>
                <c:pt idx="55">
                  <c:v>48.05</c:v>
                </c:pt>
                <c:pt idx="56">
                  <c:v>47.76</c:v>
                </c:pt>
                <c:pt idx="57">
                  <c:v>47.42</c:v>
                </c:pt>
                <c:pt idx="58">
                  <c:v>47.83</c:v>
                </c:pt>
                <c:pt idx="59">
                  <c:v>48.49</c:v>
                </c:pt>
                <c:pt idx="60">
                  <c:v>49.76</c:v>
                </c:pt>
                <c:pt idx="61">
                  <c:v>51.05</c:v>
                </c:pt>
                <c:pt idx="62">
                  <c:v>51.79</c:v>
                </c:pt>
                <c:pt idx="63">
                  <c:v>52.59</c:v>
                </c:pt>
                <c:pt idx="64">
                  <c:v>53.29</c:v>
                </c:pt>
                <c:pt idx="65">
                  <c:v>53.79</c:v>
                </c:pt>
                <c:pt idx="66">
                  <c:v>54.14</c:v>
                </c:pt>
                <c:pt idx="67">
                  <c:v>54.53</c:v>
                </c:pt>
                <c:pt idx="68">
                  <c:v>54.01</c:v>
                </c:pt>
                <c:pt idx="69">
                  <c:v>53.28</c:v>
                </c:pt>
                <c:pt idx="70">
                  <c:v>53.12</c:v>
                </c:pt>
                <c:pt idx="71">
                  <c:v>52.99</c:v>
                </c:pt>
                <c:pt idx="72">
                  <c:v>53.58</c:v>
                </c:pt>
                <c:pt idx="73">
                  <c:v>54.13</c:v>
                </c:pt>
                <c:pt idx="74">
                  <c:v>54.16</c:v>
                </c:pt>
                <c:pt idx="75">
                  <c:v>54.23</c:v>
                </c:pt>
                <c:pt idx="76">
                  <c:v>53.86</c:v>
                </c:pt>
                <c:pt idx="77">
                  <c:v>53.51</c:v>
                </c:pt>
                <c:pt idx="78">
                  <c:v>52.93</c:v>
                </c:pt>
                <c:pt idx="79">
                  <c:v>51.98</c:v>
                </c:pt>
                <c:pt idx="80">
                  <c:v>51.52</c:v>
                </c:pt>
                <c:pt idx="81">
                  <c:v>51.58</c:v>
                </c:pt>
                <c:pt idx="82">
                  <c:v>51.59</c:v>
                </c:pt>
                <c:pt idx="83">
                  <c:v>51.53</c:v>
                </c:pt>
                <c:pt idx="84">
                  <c:v>51.91</c:v>
                </c:pt>
                <c:pt idx="85">
                  <c:v>52.46</c:v>
                </c:pt>
                <c:pt idx="86">
                  <c:v>52.52</c:v>
                </c:pt>
                <c:pt idx="87">
                  <c:v>53.71</c:v>
                </c:pt>
                <c:pt idx="88">
                  <c:v>55.1</c:v>
                </c:pt>
                <c:pt idx="89">
                  <c:v>55.33</c:v>
                </c:pt>
                <c:pt idx="90">
                  <c:v>55.73</c:v>
                </c:pt>
                <c:pt idx="91">
                  <c:v>55.47</c:v>
                </c:pt>
                <c:pt idx="92">
                  <c:v>55.52</c:v>
                </c:pt>
                <c:pt idx="93">
                  <c:v>55.88</c:v>
                </c:pt>
                <c:pt idx="94">
                  <c:v>56.16</c:v>
                </c:pt>
                <c:pt idx="95">
                  <c:v>57.39</c:v>
                </c:pt>
                <c:pt idx="96">
                  <c:v>58.19</c:v>
                </c:pt>
                <c:pt idx="97">
                  <c:v>59.08</c:v>
                </c:pt>
                <c:pt idx="98">
                  <c:v>60.21</c:v>
                </c:pt>
                <c:pt idx="99">
                  <c:v>61.26</c:v>
                </c:pt>
                <c:pt idx="100">
                  <c:v>62.63</c:v>
                </c:pt>
                <c:pt idx="101">
                  <c:v>63.95</c:v>
                </c:pt>
                <c:pt idx="102">
                  <c:v>65.09</c:v>
                </c:pt>
                <c:pt idx="103">
                  <c:v>66.150000000000006</c:v>
                </c:pt>
                <c:pt idx="104">
                  <c:v>67.680000000000007</c:v>
                </c:pt>
                <c:pt idx="105">
                  <c:v>70.22</c:v>
                </c:pt>
                <c:pt idx="106">
                  <c:v>72.88</c:v>
                </c:pt>
                <c:pt idx="107">
                  <c:v>75.78</c:v>
                </c:pt>
                <c:pt idx="108">
                  <c:v>80.25</c:v>
                </c:pt>
                <c:pt idx="109">
                  <c:v>85.21</c:v>
                </c:pt>
                <c:pt idx="110">
                  <c:v>90.85</c:v>
                </c:pt>
                <c:pt idx="111">
                  <c:v>96.28</c:v>
                </c:pt>
                <c:pt idx="112">
                  <c:v>101.65</c:v>
                </c:pt>
                <c:pt idx="113">
                  <c:v>107.27</c:v>
                </c:pt>
                <c:pt idx="114">
                  <c:v>112.05</c:v>
                </c:pt>
                <c:pt idx="115">
                  <c:v>116.98</c:v>
                </c:pt>
                <c:pt idx="116">
                  <c:v>121.52</c:v>
                </c:pt>
                <c:pt idx="117">
                  <c:v>126.04</c:v>
                </c:pt>
                <c:pt idx="118">
                  <c:v>130.49</c:v>
                </c:pt>
                <c:pt idx="119">
                  <c:v>134.46</c:v>
                </c:pt>
                <c:pt idx="120">
                  <c:v>138.07</c:v>
                </c:pt>
                <c:pt idx="121">
                  <c:v>141.09</c:v>
                </c:pt>
                <c:pt idx="122">
                  <c:v>143.88999999999999</c:v>
                </c:pt>
                <c:pt idx="123">
                  <c:v>145.88999999999999</c:v>
                </c:pt>
                <c:pt idx="124">
                  <c:v>147.12</c:v>
                </c:pt>
                <c:pt idx="125">
                  <c:v>146.96</c:v>
                </c:pt>
                <c:pt idx="126">
                  <c:v>145.78</c:v>
                </c:pt>
                <c:pt idx="127">
                  <c:v>143.5</c:v>
                </c:pt>
                <c:pt idx="128">
                  <c:v>139.61000000000001</c:v>
                </c:pt>
                <c:pt idx="129">
                  <c:v>135.04</c:v>
                </c:pt>
                <c:pt idx="130">
                  <c:v>129.97</c:v>
                </c:pt>
                <c:pt idx="131">
                  <c:v>123.64</c:v>
                </c:pt>
                <c:pt idx="132">
                  <c:v>116.51</c:v>
                </c:pt>
                <c:pt idx="133">
                  <c:v>109.43</c:v>
                </c:pt>
                <c:pt idx="134">
                  <c:v>102.72</c:v>
                </c:pt>
                <c:pt idx="135">
                  <c:v>96.28</c:v>
                </c:pt>
                <c:pt idx="136">
                  <c:v>89.7</c:v>
                </c:pt>
                <c:pt idx="137">
                  <c:v>83.18</c:v>
                </c:pt>
                <c:pt idx="138">
                  <c:v>76.61</c:v>
                </c:pt>
                <c:pt idx="139">
                  <c:v>70.95</c:v>
                </c:pt>
                <c:pt idx="140">
                  <c:v>66.45</c:v>
                </c:pt>
                <c:pt idx="141">
                  <c:v>61.61</c:v>
                </c:pt>
                <c:pt idx="142">
                  <c:v>57.14</c:v>
                </c:pt>
                <c:pt idx="143">
                  <c:v>52.98</c:v>
                </c:pt>
                <c:pt idx="144">
                  <c:v>49.24</c:v>
                </c:pt>
                <c:pt idx="145">
                  <c:v>45.64</c:v>
                </c:pt>
                <c:pt idx="146">
                  <c:v>42.2</c:v>
                </c:pt>
                <c:pt idx="147">
                  <c:v>39.799999999999997</c:v>
                </c:pt>
                <c:pt idx="148">
                  <c:v>37.22</c:v>
                </c:pt>
                <c:pt idx="149">
                  <c:v>35.1</c:v>
                </c:pt>
                <c:pt idx="150">
                  <c:v>33.99</c:v>
                </c:pt>
                <c:pt idx="151">
                  <c:v>33.15</c:v>
                </c:pt>
                <c:pt idx="152">
                  <c:v>32.340000000000003</c:v>
                </c:pt>
                <c:pt idx="153">
                  <c:v>31.98</c:v>
                </c:pt>
                <c:pt idx="154">
                  <c:v>32.07</c:v>
                </c:pt>
                <c:pt idx="155">
                  <c:v>32.909999999999997</c:v>
                </c:pt>
                <c:pt idx="156">
                  <c:v>34.07</c:v>
                </c:pt>
                <c:pt idx="157">
                  <c:v>35.840000000000003</c:v>
                </c:pt>
                <c:pt idx="158">
                  <c:v>37.6</c:v>
                </c:pt>
                <c:pt idx="159">
                  <c:v>38.82</c:v>
                </c:pt>
                <c:pt idx="160">
                  <c:v>41.04</c:v>
                </c:pt>
                <c:pt idx="161">
                  <c:v>43.75</c:v>
                </c:pt>
                <c:pt idx="162">
                  <c:v>46.62</c:v>
                </c:pt>
                <c:pt idx="163">
                  <c:v>50.43</c:v>
                </c:pt>
                <c:pt idx="164">
                  <c:v>54.84</c:v>
                </c:pt>
                <c:pt idx="165">
                  <c:v>59.55</c:v>
                </c:pt>
                <c:pt idx="166">
                  <c:v>64.510000000000005</c:v>
                </c:pt>
                <c:pt idx="167">
                  <c:v>69.400000000000006</c:v>
                </c:pt>
                <c:pt idx="168">
                  <c:v>73.86</c:v>
                </c:pt>
                <c:pt idx="169">
                  <c:v>77.81</c:v>
                </c:pt>
                <c:pt idx="170">
                  <c:v>81.36</c:v>
                </c:pt>
                <c:pt idx="171">
                  <c:v>84.42</c:v>
                </c:pt>
                <c:pt idx="172">
                  <c:v>86.39</c:v>
                </c:pt>
                <c:pt idx="173">
                  <c:v>87.65</c:v>
                </c:pt>
                <c:pt idx="174">
                  <c:v>87.68</c:v>
                </c:pt>
                <c:pt idx="175">
                  <c:v>87.08</c:v>
                </c:pt>
                <c:pt idx="176">
                  <c:v>85.75</c:v>
                </c:pt>
                <c:pt idx="177">
                  <c:v>83.52</c:v>
                </c:pt>
                <c:pt idx="178">
                  <c:v>81.16</c:v>
                </c:pt>
                <c:pt idx="179">
                  <c:v>78.11</c:v>
                </c:pt>
                <c:pt idx="180">
                  <c:v>74.33</c:v>
                </c:pt>
                <c:pt idx="181">
                  <c:v>70.069999999999993</c:v>
                </c:pt>
                <c:pt idx="182">
                  <c:v>65.260000000000005</c:v>
                </c:pt>
                <c:pt idx="183">
                  <c:v>60.09</c:v>
                </c:pt>
                <c:pt idx="184">
                  <c:v>54.44</c:v>
                </c:pt>
                <c:pt idx="185">
                  <c:v>48.44</c:v>
                </c:pt>
                <c:pt idx="186">
                  <c:v>42.55</c:v>
                </c:pt>
                <c:pt idx="187">
                  <c:v>36.880000000000003</c:v>
                </c:pt>
                <c:pt idx="188">
                  <c:v>31.59</c:v>
                </c:pt>
                <c:pt idx="189">
                  <c:v>26.86</c:v>
                </c:pt>
                <c:pt idx="190">
                  <c:v>22.77</c:v>
                </c:pt>
                <c:pt idx="191">
                  <c:v>19.16</c:v>
                </c:pt>
                <c:pt idx="192">
                  <c:v>15.95</c:v>
                </c:pt>
                <c:pt idx="193">
                  <c:v>13.38</c:v>
                </c:pt>
                <c:pt idx="194">
                  <c:v>11.32</c:v>
                </c:pt>
                <c:pt idx="195">
                  <c:v>9.4499999999999993</c:v>
                </c:pt>
                <c:pt idx="196">
                  <c:v>7.86</c:v>
                </c:pt>
                <c:pt idx="197">
                  <c:v>6.84</c:v>
                </c:pt>
                <c:pt idx="198">
                  <c:v>6.49</c:v>
                </c:pt>
                <c:pt idx="199">
                  <c:v>5.88</c:v>
                </c:pt>
                <c:pt idx="200">
                  <c:v>5.21</c:v>
                </c:pt>
                <c:pt idx="201">
                  <c:v>5.03</c:v>
                </c:pt>
                <c:pt idx="202">
                  <c:v>5</c:v>
                </c:pt>
                <c:pt idx="203">
                  <c:v>4.99</c:v>
                </c:pt>
                <c:pt idx="204">
                  <c:v>4.6900000000000004</c:v>
                </c:pt>
                <c:pt idx="205">
                  <c:v>4.59</c:v>
                </c:pt>
                <c:pt idx="206">
                  <c:v>4.8099999999999996</c:v>
                </c:pt>
                <c:pt idx="207">
                  <c:v>4.72</c:v>
                </c:pt>
                <c:pt idx="208">
                  <c:v>4.53</c:v>
                </c:pt>
                <c:pt idx="209">
                  <c:v>4.3899999999999997</c:v>
                </c:pt>
                <c:pt idx="210">
                  <c:v>4.17</c:v>
                </c:pt>
                <c:pt idx="211">
                  <c:v>4.01</c:v>
                </c:pt>
                <c:pt idx="212">
                  <c:v>3.66</c:v>
                </c:pt>
                <c:pt idx="213">
                  <c:v>3.27</c:v>
                </c:pt>
                <c:pt idx="214">
                  <c:v>3.64</c:v>
                </c:pt>
                <c:pt idx="215">
                  <c:v>3.91</c:v>
                </c:pt>
                <c:pt idx="216">
                  <c:v>3.62</c:v>
                </c:pt>
                <c:pt idx="217">
                  <c:v>3.07</c:v>
                </c:pt>
                <c:pt idx="218">
                  <c:v>2.96</c:v>
                </c:pt>
                <c:pt idx="219">
                  <c:v>3.01</c:v>
                </c:pt>
                <c:pt idx="220">
                  <c:v>2.66</c:v>
                </c:pt>
                <c:pt idx="221">
                  <c:v>2.16</c:v>
                </c:pt>
                <c:pt idx="222">
                  <c:v>1.91</c:v>
                </c:pt>
                <c:pt idx="223">
                  <c:v>2.13</c:v>
                </c:pt>
                <c:pt idx="224">
                  <c:v>2.11</c:v>
                </c:pt>
                <c:pt idx="225">
                  <c:v>1.72</c:v>
                </c:pt>
                <c:pt idx="226">
                  <c:v>1.65</c:v>
                </c:pt>
                <c:pt idx="227">
                  <c:v>1.66</c:v>
                </c:pt>
                <c:pt idx="228">
                  <c:v>1.56</c:v>
                </c:pt>
                <c:pt idx="229">
                  <c:v>1.62</c:v>
                </c:pt>
                <c:pt idx="230">
                  <c:v>1.59</c:v>
                </c:pt>
                <c:pt idx="231">
                  <c:v>1.81</c:v>
                </c:pt>
                <c:pt idx="232">
                  <c:v>2.13</c:v>
                </c:pt>
                <c:pt idx="233">
                  <c:v>2.0099999999999998</c:v>
                </c:pt>
                <c:pt idx="234">
                  <c:v>1.81</c:v>
                </c:pt>
                <c:pt idx="235">
                  <c:v>1.7</c:v>
                </c:pt>
                <c:pt idx="236">
                  <c:v>2.06</c:v>
                </c:pt>
                <c:pt idx="237">
                  <c:v>2.44</c:v>
                </c:pt>
                <c:pt idx="238">
                  <c:v>2.67</c:v>
                </c:pt>
                <c:pt idx="239">
                  <c:v>2.66</c:v>
                </c:pt>
                <c:pt idx="240">
                  <c:v>2.78</c:v>
                </c:pt>
                <c:pt idx="241">
                  <c:v>2.8</c:v>
                </c:pt>
                <c:pt idx="242">
                  <c:v>2.84</c:v>
                </c:pt>
                <c:pt idx="243">
                  <c:v>3.09</c:v>
                </c:pt>
                <c:pt idx="244">
                  <c:v>3.21</c:v>
                </c:pt>
                <c:pt idx="245">
                  <c:v>3.63</c:v>
                </c:pt>
                <c:pt idx="246">
                  <c:v>3.84</c:v>
                </c:pt>
                <c:pt idx="247">
                  <c:v>3.83</c:v>
                </c:pt>
                <c:pt idx="248">
                  <c:v>3.57</c:v>
                </c:pt>
                <c:pt idx="249">
                  <c:v>3.54</c:v>
                </c:pt>
                <c:pt idx="250">
                  <c:v>3.83</c:v>
                </c:pt>
                <c:pt idx="251">
                  <c:v>3.6</c:v>
                </c:pt>
                <c:pt idx="252">
                  <c:v>3.3</c:v>
                </c:pt>
                <c:pt idx="253">
                  <c:v>3.3</c:v>
                </c:pt>
                <c:pt idx="254">
                  <c:v>3.31</c:v>
                </c:pt>
                <c:pt idx="255">
                  <c:v>3.03</c:v>
                </c:pt>
                <c:pt idx="256">
                  <c:v>2.44</c:v>
                </c:pt>
                <c:pt idx="257">
                  <c:v>2.25</c:v>
                </c:pt>
                <c:pt idx="258">
                  <c:v>2.74</c:v>
                </c:pt>
                <c:pt idx="259">
                  <c:v>2.9</c:v>
                </c:pt>
                <c:pt idx="260">
                  <c:v>2.94</c:v>
                </c:pt>
                <c:pt idx="261">
                  <c:v>2.76</c:v>
                </c:pt>
                <c:pt idx="262">
                  <c:v>2.5099999999999998</c:v>
                </c:pt>
                <c:pt idx="263">
                  <c:v>2.3199999999999998</c:v>
                </c:pt>
                <c:pt idx="264">
                  <c:v>1.9</c:v>
                </c:pt>
                <c:pt idx="265">
                  <c:v>1.62</c:v>
                </c:pt>
                <c:pt idx="266">
                  <c:v>1.49</c:v>
                </c:pt>
                <c:pt idx="267">
                  <c:v>1.7</c:v>
                </c:pt>
                <c:pt idx="268">
                  <c:v>1.68</c:v>
                </c:pt>
                <c:pt idx="269">
                  <c:v>1.34</c:v>
                </c:pt>
                <c:pt idx="270">
                  <c:v>1.26</c:v>
                </c:pt>
                <c:pt idx="271">
                  <c:v>1.19</c:v>
                </c:pt>
                <c:pt idx="272">
                  <c:v>1.1499999999999999</c:v>
                </c:pt>
                <c:pt idx="273">
                  <c:v>1.25</c:v>
                </c:pt>
                <c:pt idx="274">
                  <c:v>1.23</c:v>
                </c:pt>
                <c:pt idx="275">
                  <c:v>1.41</c:v>
                </c:pt>
                <c:pt idx="276">
                  <c:v>1.45</c:v>
                </c:pt>
                <c:pt idx="277">
                  <c:v>1.1200000000000001</c:v>
                </c:pt>
                <c:pt idx="278">
                  <c:v>1.02</c:v>
                </c:pt>
                <c:pt idx="279">
                  <c:v>1.08</c:v>
                </c:pt>
                <c:pt idx="280">
                  <c:v>1.23</c:v>
                </c:pt>
                <c:pt idx="281">
                  <c:v>1.21</c:v>
                </c:pt>
                <c:pt idx="282">
                  <c:v>1.1499999999999999</c:v>
                </c:pt>
                <c:pt idx="283">
                  <c:v>1.51</c:v>
                </c:pt>
                <c:pt idx="284">
                  <c:v>2.0499999999999998</c:v>
                </c:pt>
                <c:pt idx="285">
                  <c:v>2.2799999999999998</c:v>
                </c:pt>
                <c:pt idx="286">
                  <c:v>2.16</c:v>
                </c:pt>
                <c:pt idx="287">
                  <c:v>2.15</c:v>
                </c:pt>
                <c:pt idx="288">
                  <c:v>2.34</c:v>
                </c:pt>
                <c:pt idx="289">
                  <c:v>2.36</c:v>
                </c:pt>
                <c:pt idx="290">
                  <c:v>2.42</c:v>
                </c:pt>
                <c:pt idx="291">
                  <c:v>2.5099999999999998</c:v>
                </c:pt>
                <c:pt idx="292">
                  <c:v>2.38</c:v>
                </c:pt>
                <c:pt idx="293">
                  <c:v>2.37</c:v>
                </c:pt>
                <c:pt idx="294">
                  <c:v>2.56</c:v>
                </c:pt>
                <c:pt idx="295">
                  <c:v>2.5499999999999998</c:v>
                </c:pt>
                <c:pt idx="296">
                  <c:v>2.4</c:v>
                </c:pt>
                <c:pt idx="297">
                  <c:v>2.25</c:v>
                </c:pt>
                <c:pt idx="298">
                  <c:v>2.15</c:v>
                </c:pt>
                <c:pt idx="299">
                  <c:v>2.09</c:v>
                </c:pt>
                <c:pt idx="300">
                  <c:v>2.12</c:v>
                </c:pt>
                <c:pt idx="301">
                  <c:v>2.19</c:v>
                </c:pt>
                <c:pt idx="302">
                  <c:v>1.87</c:v>
                </c:pt>
                <c:pt idx="303">
                  <c:v>1.38</c:v>
                </c:pt>
                <c:pt idx="304">
                  <c:v>1.1499999999999999</c:v>
                </c:pt>
                <c:pt idx="305">
                  <c:v>1.22</c:v>
                </c:pt>
                <c:pt idx="306">
                  <c:v>1.21</c:v>
                </c:pt>
                <c:pt idx="307">
                  <c:v>1.01</c:v>
                </c:pt>
                <c:pt idx="308">
                  <c:v>0.91</c:v>
                </c:pt>
                <c:pt idx="309">
                  <c:v>0.89</c:v>
                </c:pt>
                <c:pt idx="310">
                  <c:v>0.7</c:v>
                </c:pt>
                <c:pt idx="311">
                  <c:v>0.77</c:v>
                </c:pt>
                <c:pt idx="312">
                  <c:v>1</c:v>
                </c:pt>
                <c:pt idx="313">
                  <c:v>0.91</c:v>
                </c:pt>
                <c:pt idx="314">
                  <c:v>0.84</c:v>
                </c:pt>
                <c:pt idx="315">
                  <c:v>0.79</c:v>
                </c:pt>
                <c:pt idx="316">
                  <c:v>0.77</c:v>
                </c:pt>
                <c:pt idx="317">
                  <c:v>0.8</c:v>
                </c:pt>
                <c:pt idx="318">
                  <c:v>0.76</c:v>
                </c:pt>
                <c:pt idx="319">
                  <c:v>0.74</c:v>
                </c:pt>
                <c:pt idx="320">
                  <c:v>0.95</c:v>
                </c:pt>
                <c:pt idx="321">
                  <c:v>0.97</c:v>
                </c:pt>
                <c:pt idx="322">
                  <c:v>1</c:v>
                </c:pt>
                <c:pt idx="323">
                  <c:v>1.19</c:v>
                </c:pt>
                <c:pt idx="324">
                  <c:v>1.3</c:v>
                </c:pt>
                <c:pt idx="325">
                  <c:v>1.21</c:v>
                </c:pt>
                <c:pt idx="326">
                  <c:v>1.25</c:v>
                </c:pt>
                <c:pt idx="327">
                  <c:v>1.57</c:v>
                </c:pt>
                <c:pt idx="328">
                  <c:v>1.68</c:v>
                </c:pt>
                <c:pt idx="329">
                  <c:v>1.8</c:v>
                </c:pt>
                <c:pt idx="330">
                  <c:v>1.76</c:v>
                </c:pt>
                <c:pt idx="331">
                  <c:v>1.47</c:v>
                </c:pt>
                <c:pt idx="332">
                  <c:v>1.41</c:v>
                </c:pt>
                <c:pt idx="333">
                  <c:v>1.24</c:v>
                </c:pt>
                <c:pt idx="334">
                  <c:v>1.32</c:v>
                </c:pt>
                <c:pt idx="335">
                  <c:v>1.74</c:v>
                </c:pt>
                <c:pt idx="336">
                  <c:v>1.71</c:v>
                </c:pt>
                <c:pt idx="337">
                  <c:v>1.47</c:v>
                </c:pt>
                <c:pt idx="338">
                  <c:v>1.27</c:v>
                </c:pt>
                <c:pt idx="339">
                  <c:v>1.06</c:v>
                </c:pt>
                <c:pt idx="340">
                  <c:v>0.86</c:v>
                </c:pt>
                <c:pt idx="341">
                  <c:v>0.65</c:v>
                </c:pt>
                <c:pt idx="342">
                  <c:v>0.45</c:v>
                </c:pt>
                <c:pt idx="343">
                  <c:v>0.25</c:v>
                </c:pt>
                <c:pt idx="344">
                  <c:v>0.04</c:v>
                </c:pt>
                <c:pt idx="345">
                  <c:v>-0.16</c:v>
                </c:pt>
                <c:pt idx="346">
                  <c:v>-0.37</c:v>
                </c:pt>
                <c:pt idx="347">
                  <c:v>-0.56999999999999995</c:v>
                </c:pt>
                <c:pt idx="348">
                  <c:v>3.82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654D-CA40-8586-2CC052C84B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00752543"/>
        <c:axId val="1100232527"/>
      </c:scatterChart>
      <c:valAx>
        <c:axId val="1100752543"/>
        <c:scaling>
          <c:orientation val="minMax"/>
          <c:max val="96"/>
          <c:min val="58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Temperature</a:t>
                </a:r>
                <a:r>
                  <a:rPr lang="en-US" baseline="0"/>
                  <a:t> </a:t>
                </a:r>
                <a:r>
                  <a:rPr lang="th-TH" baseline="0"/>
                  <a:t>(</a:t>
                </a:r>
                <a:r>
                  <a:rPr lang="en-US" baseline="0"/>
                  <a:t>ᴼC</a:t>
                </a:r>
                <a:r>
                  <a:rPr lang="th-TH" baseline="0"/>
                  <a:t>)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T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TH"/>
          </a:p>
        </c:txPr>
        <c:crossAx val="1100232527"/>
        <c:crosses val="autoZero"/>
        <c:crossBetween val="midCat"/>
        <c:majorUnit val="2"/>
      </c:valAx>
      <c:valAx>
        <c:axId val="1100232527"/>
        <c:scaling>
          <c:orientation val="minMax"/>
          <c:max val="5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Derivatives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T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TH"/>
          </a:p>
        </c:txPr>
        <c:crossAx val="110075254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TH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B3: 320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TH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'320'!$B$2:$B$350</c:f>
              <c:numCache>
                <c:formatCode>General</c:formatCode>
                <c:ptCount val="349"/>
                <c:pt idx="0">
                  <c:v>60</c:v>
                </c:pt>
                <c:pt idx="1">
                  <c:v>60.1</c:v>
                </c:pt>
                <c:pt idx="2">
                  <c:v>60.2</c:v>
                </c:pt>
                <c:pt idx="3">
                  <c:v>60.3</c:v>
                </c:pt>
                <c:pt idx="4">
                  <c:v>60.4</c:v>
                </c:pt>
                <c:pt idx="5">
                  <c:v>60.5</c:v>
                </c:pt>
                <c:pt idx="6">
                  <c:v>60.6</c:v>
                </c:pt>
                <c:pt idx="7">
                  <c:v>60.7</c:v>
                </c:pt>
                <c:pt idx="8">
                  <c:v>60.8</c:v>
                </c:pt>
                <c:pt idx="9">
                  <c:v>60.9</c:v>
                </c:pt>
                <c:pt idx="10">
                  <c:v>61</c:v>
                </c:pt>
                <c:pt idx="11">
                  <c:v>61.1</c:v>
                </c:pt>
                <c:pt idx="12">
                  <c:v>61.2</c:v>
                </c:pt>
                <c:pt idx="13">
                  <c:v>61.3</c:v>
                </c:pt>
                <c:pt idx="14">
                  <c:v>61.4</c:v>
                </c:pt>
                <c:pt idx="15">
                  <c:v>61.5</c:v>
                </c:pt>
                <c:pt idx="16">
                  <c:v>61.6</c:v>
                </c:pt>
                <c:pt idx="17">
                  <c:v>61.7</c:v>
                </c:pt>
                <c:pt idx="18">
                  <c:v>61.8</c:v>
                </c:pt>
                <c:pt idx="19">
                  <c:v>61.9</c:v>
                </c:pt>
                <c:pt idx="20">
                  <c:v>62</c:v>
                </c:pt>
                <c:pt idx="21">
                  <c:v>62.1</c:v>
                </c:pt>
                <c:pt idx="22">
                  <c:v>62.2</c:v>
                </c:pt>
                <c:pt idx="23">
                  <c:v>62.3</c:v>
                </c:pt>
                <c:pt idx="24">
                  <c:v>62.4</c:v>
                </c:pt>
                <c:pt idx="25">
                  <c:v>62.5</c:v>
                </c:pt>
                <c:pt idx="26">
                  <c:v>62.6</c:v>
                </c:pt>
                <c:pt idx="27">
                  <c:v>62.7</c:v>
                </c:pt>
                <c:pt idx="28">
                  <c:v>62.8</c:v>
                </c:pt>
                <c:pt idx="29">
                  <c:v>62.9</c:v>
                </c:pt>
                <c:pt idx="30">
                  <c:v>63</c:v>
                </c:pt>
                <c:pt idx="31">
                  <c:v>63.1</c:v>
                </c:pt>
                <c:pt idx="32">
                  <c:v>63.2</c:v>
                </c:pt>
                <c:pt idx="33">
                  <c:v>63.3</c:v>
                </c:pt>
                <c:pt idx="34">
                  <c:v>63.4</c:v>
                </c:pt>
                <c:pt idx="35">
                  <c:v>63.5</c:v>
                </c:pt>
                <c:pt idx="36">
                  <c:v>63.6</c:v>
                </c:pt>
                <c:pt idx="37">
                  <c:v>63.7</c:v>
                </c:pt>
                <c:pt idx="38">
                  <c:v>63.8</c:v>
                </c:pt>
                <c:pt idx="39">
                  <c:v>63.9</c:v>
                </c:pt>
                <c:pt idx="40">
                  <c:v>64</c:v>
                </c:pt>
                <c:pt idx="41">
                  <c:v>64.099999999999994</c:v>
                </c:pt>
                <c:pt idx="42">
                  <c:v>64.2</c:v>
                </c:pt>
                <c:pt idx="43">
                  <c:v>64.3</c:v>
                </c:pt>
                <c:pt idx="44">
                  <c:v>64.400000000000006</c:v>
                </c:pt>
                <c:pt idx="45">
                  <c:v>64.5</c:v>
                </c:pt>
                <c:pt idx="46">
                  <c:v>64.599999999999994</c:v>
                </c:pt>
                <c:pt idx="47">
                  <c:v>64.7</c:v>
                </c:pt>
                <c:pt idx="48">
                  <c:v>64.8</c:v>
                </c:pt>
                <c:pt idx="49">
                  <c:v>64.900000000000006</c:v>
                </c:pt>
                <c:pt idx="50">
                  <c:v>65</c:v>
                </c:pt>
                <c:pt idx="51">
                  <c:v>65.099999999999994</c:v>
                </c:pt>
                <c:pt idx="52">
                  <c:v>65.2</c:v>
                </c:pt>
                <c:pt idx="53">
                  <c:v>65.3</c:v>
                </c:pt>
                <c:pt idx="54">
                  <c:v>65.400000000000006</c:v>
                </c:pt>
                <c:pt idx="55">
                  <c:v>65.5</c:v>
                </c:pt>
                <c:pt idx="56">
                  <c:v>65.599999999999994</c:v>
                </c:pt>
                <c:pt idx="57">
                  <c:v>65.7</c:v>
                </c:pt>
                <c:pt idx="58">
                  <c:v>65.8</c:v>
                </c:pt>
                <c:pt idx="59">
                  <c:v>65.900000000000006</c:v>
                </c:pt>
                <c:pt idx="60">
                  <c:v>66</c:v>
                </c:pt>
                <c:pt idx="61">
                  <c:v>66.099999999999994</c:v>
                </c:pt>
                <c:pt idx="62">
                  <c:v>66.2</c:v>
                </c:pt>
                <c:pt idx="63">
                  <c:v>66.3</c:v>
                </c:pt>
                <c:pt idx="64">
                  <c:v>66.400000000000006</c:v>
                </c:pt>
                <c:pt idx="65">
                  <c:v>66.5</c:v>
                </c:pt>
                <c:pt idx="66">
                  <c:v>66.599999999999994</c:v>
                </c:pt>
                <c:pt idx="67">
                  <c:v>66.7</c:v>
                </c:pt>
                <c:pt idx="68">
                  <c:v>66.8</c:v>
                </c:pt>
                <c:pt idx="69">
                  <c:v>66.900000000000006</c:v>
                </c:pt>
                <c:pt idx="70">
                  <c:v>67</c:v>
                </c:pt>
                <c:pt idx="71">
                  <c:v>67.099999999999994</c:v>
                </c:pt>
                <c:pt idx="72">
                  <c:v>67.2</c:v>
                </c:pt>
                <c:pt idx="73">
                  <c:v>67.3</c:v>
                </c:pt>
                <c:pt idx="74">
                  <c:v>67.400000000000006</c:v>
                </c:pt>
                <c:pt idx="75">
                  <c:v>67.5</c:v>
                </c:pt>
                <c:pt idx="76">
                  <c:v>67.599999999999994</c:v>
                </c:pt>
                <c:pt idx="77">
                  <c:v>67.7</c:v>
                </c:pt>
                <c:pt idx="78">
                  <c:v>67.8</c:v>
                </c:pt>
                <c:pt idx="79">
                  <c:v>67.900000000000006</c:v>
                </c:pt>
                <c:pt idx="80">
                  <c:v>68</c:v>
                </c:pt>
                <c:pt idx="81">
                  <c:v>68.099999999999994</c:v>
                </c:pt>
                <c:pt idx="82">
                  <c:v>68.2</c:v>
                </c:pt>
                <c:pt idx="83">
                  <c:v>68.3</c:v>
                </c:pt>
                <c:pt idx="84">
                  <c:v>68.400000000000006</c:v>
                </c:pt>
                <c:pt idx="85">
                  <c:v>68.5</c:v>
                </c:pt>
                <c:pt idx="86">
                  <c:v>68.599999999999994</c:v>
                </c:pt>
                <c:pt idx="87">
                  <c:v>68.7</c:v>
                </c:pt>
                <c:pt idx="88">
                  <c:v>68.8</c:v>
                </c:pt>
                <c:pt idx="89">
                  <c:v>68.900000000000006</c:v>
                </c:pt>
                <c:pt idx="90">
                  <c:v>69</c:v>
                </c:pt>
                <c:pt idx="91">
                  <c:v>69.099999999999994</c:v>
                </c:pt>
                <c:pt idx="92">
                  <c:v>69.2</c:v>
                </c:pt>
                <c:pt idx="93">
                  <c:v>69.3</c:v>
                </c:pt>
                <c:pt idx="94">
                  <c:v>69.400000000000006</c:v>
                </c:pt>
                <c:pt idx="95">
                  <c:v>69.5</c:v>
                </c:pt>
                <c:pt idx="96">
                  <c:v>69.599999999999994</c:v>
                </c:pt>
                <c:pt idx="97">
                  <c:v>69.7</c:v>
                </c:pt>
                <c:pt idx="98">
                  <c:v>69.8</c:v>
                </c:pt>
                <c:pt idx="99">
                  <c:v>69.900000000000006</c:v>
                </c:pt>
                <c:pt idx="100">
                  <c:v>70</c:v>
                </c:pt>
                <c:pt idx="101">
                  <c:v>70.099999999999994</c:v>
                </c:pt>
                <c:pt idx="102">
                  <c:v>70.2</c:v>
                </c:pt>
                <c:pt idx="103">
                  <c:v>70.3</c:v>
                </c:pt>
                <c:pt idx="104">
                  <c:v>70.400000000000006</c:v>
                </c:pt>
                <c:pt idx="105">
                  <c:v>70.5</c:v>
                </c:pt>
                <c:pt idx="106">
                  <c:v>70.599999999999994</c:v>
                </c:pt>
                <c:pt idx="107">
                  <c:v>70.7</c:v>
                </c:pt>
                <c:pt idx="108">
                  <c:v>70.8</c:v>
                </c:pt>
                <c:pt idx="109">
                  <c:v>70.900000000000006</c:v>
                </c:pt>
                <c:pt idx="110">
                  <c:v>71</c:v>
                </c:pt>
                <c:pt idx="111">
                  <c:v>71.099999999999994</c:v>
                </c:pt>
                <c:pt idx="112">
                  <c:v>71.2</c:v>
                </c:pt>
                <c:pt idx="113">
                  <c:v>71.3</c:v>
                </c:pt>
                <c:pt idx="114">
                  <c:v>71.400000000000006</c:v>
                </c:pt>
                <c:pt idx="115">
                  <c:v>71.5</c:v>
                </c:pt>
                <c:pt idx="116">
                  <c:v>71.599999999999994</c:v>
                </c:pt>
                <c:pt idx="117">
                  <c:v>71.7</c:v>
                </c:pt>
                <c:pt idx="118">
                  <c:v>71.8</c:v>
                </c:pt>
                <c:pt idx="119">
                  <c:v>71.900000000000006</c:v>
                </c:pt>
                <c:pt idx="120">
                  <c:v>72</c:v>
                </c:pt>
                <c:pt idx="121">
                  <c:v>72.099999999999994</c:v>
                </c:pt>
                <c:pt idx="122">
                  <c:v>72.2</c:v>
                </c:pt>
                <c:pt idx="123">
                  <c:v>72.3</c:v>
                </c:pt>
                <c:pt idx="124">
                  <c:v>72.400000000000006</c:v>
                </c:pt>
                <c:pt idx="125">
                  <c:v>72.5</c:v>
                </c:pt>
                <c:pt idx="126">
                  <c:v>72.599999999999994</c:v>
                </c:pt>
                <c:pt idx="127">
                  <c:v>72.7</c:v>
                </c:pt>
                <c:pt idx="128">
                  <c:v>72.8</c:v>
                </c:pt>
                <c:pt idx="129">
                  <c:v>72.900000000000006</c:v>
                </c:pt>
                <c:pt idx="130">
                  <c:v>73</c:v>
                </c:pt>
                <c:pt idx="131">
                  <c:v>73.099999999999994</c:v>
                </c:pt>
                <c:pt idx="132">
                  <c:v>73.2</c:v>
                </c:pt>
                <c:pt idx="133">
                  <c:v>73.3</c:v>
                </c:pt>
                <c:pt idx="134">
                  <c:v>73.400000000000006</c:v>
                </c:pt>
                <c:pt idx="135">
                  <c:v>73.5</c:v>
                </c:pt>
                <c:pt idx="136">
                  <c:v>73.599999999999994</c:v>
                </c:pt>
                <c:pt idx="137">
                  <c:v>73.7</c:v>
                </c:pt>
                <c:pt idx="138">
                  <c:v>73.8</c:v>
                </c:pt>
                <c:pt idx="139">
                  <c:v>73.900000000000006</c:v>
                </c:pt>
                <c:pt idx="140">
                  <c:v>74</c:v>
                </c:pt>
                <c:pt idx="141">
                  <c:v>74.099999999999994</c:v>
                </c:pt>
                <c:pt idx="142">
                  <c:v>74.2</c:v>
                </c:pt>
                <c:pt idx="143">
                  <c:v>74.3</c:v>
                </c:pt>
                <c:pt idx="144">
                  <c:v>74.400000000000006</c:v>
                </c:pt>
                <c:pt idx="145">
                  <c:v>74.5</c:v>
                </c:pt>
                <c:pt idx="146">
                  <c:v>74.599999999999994</c:v>
                </c:pt>
                <c:pt idx="147">
                  <c:v>74.7</c:v>
                </c:pt>
                <c:pt idx="148">
                  <c:v>74.8</c:v>
                </c:pt>
                <c:pt idx="149">
                  <c:v>74.900000000000006</c:v>
                </c:pt>
                <c:pt idx="150">
                  <c:v>75</c:v>
                </c:pt>
                <c:pt idx="151">
                  <c:v>75.099999999999994</c:v>
                </c:pt>
                <c:pt idx="152">
                  <c:v>75.2</c:v>
                </c:pt>
                <c:pt idx="153">
                  <c:v>75.3</c:v>
                </c:pt>
                <c:pt idx="154">
                  <c:v>75.400000000000006</c:v>
                </c:pt>
                <c:pt idx="155">
                  <c:v>75.5</c:v>
                </c:pt>
                <c:pt idx="156">
                  <c:v>75.599999999999994</c:v>
                </c:pt>
                <c:pt idx="157">
                  <c:v>75.7</c:v>
                </c:pt>
                <c:pt idx="158">
                  <c:v>75.8</c:v>
                </c:pt>
                <c:pt idx="159">
                  <c:v>75.900000000000006</c:v>
                </c:pt>
                <c:pt idx="160">
                  <c:v>76</c:v>
                </c:pt>
                <c:pt idx="161">
                  <c:v>76.099999999999994</c:v>
                </c:pt>
                <c:pt idx="162">
                  <c:v>76.2</c:v>
                </c:pt>
                <c:pt idx="163">
                  <c:v>76.3</c:v>
                </c:pt>
                <c:pt idx="164">
                  <c:v>76.400000000000006</c:v>
                </c:pt>
                <c:pt idx="165">
                  <c:v>76.5</c:v>
                </c:pt>
                <c:pt idx="166">
                  <c:v>76.599999999999994</c:v>
                </c:pt>
                <c:pt idx="167">
                  <c:v>76.7</c:v>
                </c:pt>
                <c:pt idx="168">
                  <c:v>76.8</c:v>
                </c:pt>
                <c:pt idx="169">
                  <c:v>76.900000000000006</c:v>
                </c:pt>
                <c:pt idx="170">
                  <c:v>77</c:v>
                </c:pt>
                <c:pt idx="171">
                  <c:v>77.099999999999994</c:v>
                </c:pt>
                <c:pt idx="172">
                  <c:v>77.2</c:v>
                </c:pt>
                <c:pt idx="173">
                  <c:v>77.3</c:v>
                </c:pt>
                <c:pt idx="174">
                  <c:v>77.400000000000006</c:v>
                </c:pt>
                <c:pt idx="175">
                  <c:v>77.5</c:v>
                </c:pt>
                <c:pt idx="176">
                  <c:v>77.599999999999994</c:v>
                </c:pt>
                <c:pt idx="177">
                  <c:v>77.7</c:v>
                </c:pt>
                <c:pt idx="178">
                  <c:v>77.8</c:v>
                </c:pt>
                <c:pt idx="179">
                  <c:v>77.900000000000006</c:v>
                </c:pt>
                <c:pt idx="180">
                  <c:v>78</c:v>
                </c:pt>
                <c:pt idx="181">
                  <c:v>78.099999999999994</c:v>
                </c:pt>
                <c:pt idx="182">
                  <c:v>78.2</c:v>
                </c:pt>
                <c:pt idx="183">
                  <c:v>78.3</c:v>
                </c:pt>
                <c:pt idx="184">
                  <c:v>78.400000000000006</c:v>
                </c:pt>
                <c:pt idx="185">
                  <c:v>78.5</c:v>
                </c:pt>
                <c:pt idx="186">
                  <c:v>78.599999999999994</c:v>
                </c:pt>
                <c:pt idx="187">
                  <c:v>78.7</c:v>
                </c:pt>
                <c:pt idx="188">
                  <c:v>78.8</c:v>
                </c:pt>
                <c:pt idx="189">
                  <c:v>78.900000000000006</c:v>
                </c:pt>
                <c:pt idx="190">
                  <c:v>79</c:v>
                </c:pt>
                <c:pt idx="191">
                  <c:v>79.099999999999994</c:v>
                </c:pt>
                <c:pt idx="192">
                  <c:v>79.2</c:v>
                </c:pt>
                <c:pt idx="193">
                  <c:v>79.3</c:v>
                </c:pt>
                <c:pt idx="194">
                  <c:v>79.400000000000006</c:v>
                </c:pt>
                <c:pt idx="195">
                  <c:v>79.5</c:v>
                </c:pt>
                <c:pt idx="196">
                  <c:v>79.599999999999994</c:v>
                </c:pt>
                <c:pt idx="197">
                  <c:v>79.7</c:v>
                </c:pt>
                <c:pt idx="198">
                  <c:v>79.8</c:v>
                </c:pt>
                <c:pt idx="199">
                  <c:v>79.900000000000006</c:v>
                </c:pt>
                <c:pt idx="200">
                  <c:v>80</c:v>
                </c:pt>
                <c:pt idx="201">
                  <c:v>80.099999999999994</c:v>
                </c:pt>
                <c:pt idx="202">
                  <c:v>80.2</c:v>
                </c:pt>
                <c:pt idx="203">
                  <c:v>80.3</c:v>
                </c:pt>
                <c:pt idx="204">
                  <c:v>80.400000000000006</c:v>
                </c:pt>
                <c:pt idx="205">
                  <c:v>80.5</c:v>
                </c:pt>
                <c:pt idx="206">
                  <c:v>80.599999999999994</c:v>
                </c:pt>
                <c:pt idx="207">
                  <c:v>80.7</c:v>
                </c:pt>
                <c:pt idx="208">
                  <c:v>80.8</c:v>
                </c:pt>
                <c:pt idx="209">
                  <c:v>80.900000000000006</c:v>
                </c:pt>
                <c:pt idx="210">
                  <c:v>81</c:v>
                </c:pt>
                <c:pt idx="211">
                  <c:v>81.099999999999994</c:v>
                </c:pt>
                <c:pt idx="212">
                  <c:v>81.2</c:v>
                </c:pt>
                <c:pt idx="213">
                  <c:v>81.3</c:v>
                </c:pt>
                <c:pt idx="214">
                  <c:v>81.400000000000006</c:v>
                </c:pt>
                <c:pt idx="215">
                  <c:v>81.5</c:v>
                </c:pt>
                <c:pt idx="216">
                  <c:v>81.599999999999994</c:v>
                </c:pt>
                <c:pt idx="217">
                  <c:v>81.7</c:v>
                </c:pt>
                <c:pt idx="218">
                  <c:v>81.8</c:v>
                </c:pt>
                <c:pt idx="219">
                  <c:v>81.900000000000006</c:v>
                </c:pt>
                <c:pt idx="220">
                  <c:v>82</c:v>
                </c:pt>
                <c:pt idx="221">
                  <c:v>82.1</c:v>
                </c:pt>
                <c:pt idx="222">
                  <c:v>82.2</c:v>
                </c:pt>
                <c:pt idx="223">
                  <c:v>82.3</c:v>
                </c:pt>
                <c:pt idx="224">
                  <c:v>82.4</c:v>
                </c:pt>
                <c:pt idx="225">
                  <c:v>82.5</c:v>
                </c:pt>
                <c:pt idx="226">
                  <c:v>82.6</c:v>
                </c:pt>
                <c:pt idx="227">
                  <c:v>82.7</c:v>
                </c:pt>
                <c:pt idx="228">
                  <c:v>82.8</c:v>
                </c:pt>
                <c:pt idx="229">
                  <c:v>82.9</c:v>
                </c:pt>
                <c:pt idx="230">
                  <c:v>83</c:v>
                </c:pt>
                <c:pt idx="231">
                  <c:v>83.1</c:v>
                </c:pt>
                <c:pt idx="232">
                  <c:v>83.2</c:v>
                </c:pt>
                <c:pt idx="233">
                  <c:v>83.3</c:v>
                </c:pt>
                <c:pt idx="234">
                  <c:v>83.4</c:v>
                </c:pt>
                <c:pt idx="235">
                  <c:v>83.5</c:v>
                </c:pt>
                <c:pt idx="236">
                  <c:v>83.6</c:v>
                </c:pt>
                <c:pt idx="237">
                  <c:v>83.7</c:v>
                </c:pt>
                <c:pt idx="238">
                  <c:v>83.8</c:v>
                </c:pt>
                <c:pt idx="239">
                  <c:v>83.9</c:v>
                </c:pt>
                <c:pt idx="240">
                  <c:v>84</c:v>
                </c:pt>
                <c:pt idx="241">
                  <c:v>84.1</c:v>
                </c:pt>
                <c:pt idx="242">
                  <c:v>84.2</c:v>
                </c:pt>
                <c:pt idx="243">
                  <c:v>84.3</c:v>
                </c:pt>
                <c:pt idx="244">
                  <c:v>84.4</c:v>
                </c:pt>
                <c:pt idx="245">
                  <c:v>84.5</c:v>
                </c:pt>
                <c:pt idx="246">
                  <c:v>84.6</c:v>
                </c:pt>
                <c:pt idx="247">
                  <c:v>84.7</c:v>
                </c:pt>
                <c:pt idx="248">
                  <c:v>84.8</c:v>
                </c:pt>
                <c:pt idx="249">
                  <c:v>84.9</c:v>
                </c:pt>
                <c:pt idx="250">
                  <c:v>85</c:v>
                </c:pt>
                <c:pt idx="251">
                  <c:v>85.1</c:v>
                </c:pt>
                <c:pt idx="252">
                  <c:v>85.2</c:v>
                </c:pt>
                <c:pt idx="253">
                  <c:v>85.3</c:v>
                </c:pt>
                <c:pt idx="254">
                  <c:v>85.4</c:v>
                </c:pt>
                <c:pt idx="255">
                  <c:v>85.5</c:v>
                </c:pt>
                <c:pt idx="256">
                  <c:v>85.6</c:v>
                </c:pt>
                <c:pt idx="257">
                  <c:v>85.7</c:v>
                </c:pt>
                <c:pt idx="258">
                  <c:v>85.8</c:v>
                </c:pt>
                <c:pt idx="259">
                  <c:v>85.9</c:v>
                </c:pt>
                <c:pt idx="260">
                  <c:v>86</c:v>
                </c:pt>
                <c:pt idx="261">
                  <c:v>86.1</c:v>
                </c:pt>
                <c:pt idx="262">
                  <c:v>86.2</c:v>
                </c:pt>
                <c:pt idx="263">
                  <c:v>86.3</c:v>
                </c:pt>
                <c:pt idx="264">
                  <c:v>86.4</c:v>
                </c:pt>
                <c:pt idx="265">
                  <c:v>86.5</c:v>
                </c:pt>
                <c:pt idx="266">
                  <c:v>86.6</c:v>
                </c:pt>
                <c:pt idx="267">
                  <c:v>86.7</c:v>
                </c:pt>
                <c:pt idx="268">
                  <c:v>86.8</c:v>
                </c:pt>
                <c:pt idx="269">
                  <c:v>86.9</c:v>
                </c:pt>
                <c:pt idx="270">
                  <c:v>87</c:v>
                </c:pt>
                <c:pt idx="271">
                  <c:v>87.1</c:v>
                </c:pt>
                <c:pt idx="272">
                  <c:v>87.2</c:v>
                </c:pt>
                <c:pt idx="273">
                  <c:v>87.3</c:v>
                </c:pt>
                <c:pt idx="274">
                  <c:v>87.4</c:v>
                </c:pt>
                <c:pt idx="275">
                  <c:v>87.5</c:v>
                </c:pt>
                <c:pt idx="276">
                  <c:v>87.6</c:v>
                </c:pt>
                <c:pt idx="277">
                  <c:v>87.7</c:v>
                </c:pt>
                <c:pt idx="278">
                  <c:v>87.8</c:v>
                </c:pt>
                <c:pt idx="279">
                  <c:v>87.9</c:v>
                </c:pt>
                <c:pt idx="280">
                  <c:v>88</c:v>
                </c:pt>
                <c:pt idx="281">
                  <c:v>88.1</c:v>
                </c:pt>
                <c:pt idx="282">
                  <c:v>88.2</c:v>
                </c:pt>
                <c:pt idx="283">
                  <c:v>88.3</c:v>
                </c:pt>
                <c:pt idx="284">
                  <c:v>88.4</c:v>
                </c:pt>
                <c:pt idx="285">
                  <c:v>88.5</c:v>
                </c:pt>
                <c:pt idx="286">
                  <c:v>88.6</c:v>
                </c:pt>
                <c:pt idx="287">
                  <c:v>88.7</c:v>
                </c:pt>
                <c:pt idx="288">
                  <c:v>88.8</c:v>
                </c:pt>
                <c:pt idx="289">
                  <c:v>88.9</c:v>
                </c:pt>
                <c:pt idx="290">
                  <c:v>89</c:v>
                </c:pt>
                <c:pt idx="291">
                  <c:v>89.1</c:v>
                </c:pt>
                <c:pt idx="292">
                  <c:v>89.2</c:v>
                </c:pt>
                <c:pt idx="293">
                  <c:v>89.3</c:v>
                </c:pt>
                <c:pt idx="294">
                  <c:v>89.4</c:v>
                </c:pt>
                <c:pt idx="295">
                  <c:v>89.5</c:v>
                </c:pt>
                <c:pt idx="296">
                  <c:v>89.6</c:v>
                </c:pt>
                <c:pt idx="297">
                  <c:v>89.7</c:v>
                </c:pt>
                <c:pt idx="298">
                  <c:v>89.8</c:v>
                </c:pt>
                <c:pt idx="299">
                  <c:v>89.9</c:v>
                </c:pt>
                <c:pt idx="300">
                  <c:v>90</c:v>
                </c:pt>
                <c:pt idx="301">
                  <c:v>90.1</c:v>
                </c:pt>
                <c:pt idx="302">
                  <c:v>90.2</c:v>
                </c:pt>
                <c:pt idx="303">
                  <c:v>90.3</c:v>
                </c:pt>
                <c:pt idx="304">
                  <c:v>90.4</c:v>
                </c:pt>
                <c:pt idx="305">
                  <c:v>90.5</c:v>
                </c:pt>
                <c:pt idx="306">
                  <c:v>90.6</c:v>
                </c:pt>
                <c:pt idx="307">
                  <c:v>90.7</c:v>
                </c:pt>
                <c:pt idx="308">
                  <c:v>90.8</c:v>
                </c:pt>
                <c:pt idx="309">
                  <c:v>90.9</c:v>
                </c:pt>
                <c:pt idx="310">
                  <c:v>91</c:v>
                </c:pt>
                <c:pt idx="311">
                  <c:v>91.1</c:v>
                </c:pt>
                <c:pt idx="312">
                  <c:v>91.2</c:v>
                </c:pt>
                <c:pt idx="313">
                  <c:v>91.3</c:v>
                </c:pt>
                <c:pt idx="314">
                  <c:v>91.4</c:v>
                </c:pt>
                <c:pt idx="315">
                  <c:v>91.5</c:v>
                </c:pt>
                <c:pt idx="316">
                  <c:v>91.6</c:v>
                </c:pt>
                <c:pt idx="317">
                  <c:v>91.7</c:v>
                </c:pt>
                <c:pt idx="318">
                  <c:v>91.8</c:v>
                </c:pt>
                <c:pt idx="319">
                  <c:v>91.9</c:v>
                </c:pt>
                <c:pt idx="320">
                  <c:v>92</c:v>
                </c:pt>
                <c:pt idx="321">
                  <c:v>92.1</c:v>
                </c:pt>
                <c:pt idx="322">
                  <c:v>92.2</c:v>
                </c:pt>
                <c:pt idx="323">
                  <c:v>92.3</c:v>
                </c:pt>
                <c:pt idx="324">
                  <c:v>92.4</c:v>
                </c:pt>
                <c:pt idx="325">
                  <c:v>92.5</c:v>
                </c:pt>
                <c:pt idx="326">
                  <c:v>92.6</c:v>
                </c:pt>
                <c:pt idx="327">
                  <c:v>92.7</c:v>
                </c:pt>
                <c:pt idx="328">
                  <c:v>92.8</c:v>
                </c:pt>
                <c:pt idx="329">
                  <c:v>92.9</c:v>
                </c:pt>
                <c:pt idx="330">
                  <c:v>93</c:v>
                </c:pt>
                <c:pt idx="331">
                  <c:v>93.1</c:v>
                </c:pt>
                <c:pt idx="332">
                  <c:v>93.2</c:v>
                </c:pt>
                <c:pt idx="333">
                  <c:v>93.3</c:v>
                </c:pt>
                <c:pt idx="334">
                  <c:v>93.4</c:v>
                </c:pt>
                <c:pt idx="335">
                  <c:v>93.5</c:v>
                </c:pt>
                <c:pt idx="336">
                  <c:v>93.6</c:v>
                </c:pt>
                <c:pt idx="337">
                  <c:v>93.7</c:v>
                </c:pt>
                <c:pt idx="338">
                  <c:v>93.8</c:v>
                </c:pt>
                <c:pt idx="339">
                  <c:v>93.9</c:v>
                </c:pt>
                <c:pt idx="340">
                  <c:v>94</c:v>
                </c:pt>
                <c:pt idx="341">
                  <c:v>94.1</c:v>
                </c:pt>
                <c:pt idx="342">
                  <c:v>94.2</c:v>
                </c:pt>
                <c:pt idx="343">
                  <c:v>94.3</c:v>
                </c:pt>
                <c:pt idx="344">
                  <c:v>94.4</c:v>
                </c:pt>
                <c:pt idx="345">
                  <c:v>94.5</c:v>
                </c:pt>
                <c:pt idx="346">
                  <c:v>94.6</c:v>
                </c:pt>
                <c:pt idx="347">
                  <c:v>94.7</c:v>
                </c:pt>
                <c:pt idx="348">
                  <c:v>94.8</c:v>
                </c:pt>
              </c:numCache>
            </c:numRef>
          </c:xVal>
          <c:yVal>
            <c:numRef>
              <c:f>'320'!$C$2:$C$350</c:f>
              <c:numCache>
                <c:formatCode>General</c:formatCode>
                <c:ptCount val="349"/>
                <c:pt idx="0">
                  <c:v>58.69</c:v>
                </c:pt>
                <c:pt idx="1">
                  <c:v>59.59</c:v>
                </c:pt>
                <c:pt idx="2">
                  <c:v>60.48</c:v>
                </c:pt>
                <c:pt idx="3">
                  <c:v>61.38</c:v>
                </c:pt>
                <c:pt idx="4">
                  <c:v>62.27</c:v>
                </c:pt>
                <c:pt idx="5">
                  <c:v>63.16</c:v>
                </c:pt>
                <c:pt idx="6">
                  <c:v>64.06</c:v>
                </c:pt>
                <c:pt idx="7">
                  <c:v>64.95</c:v>
                </c:pt>
                <c:pt idx="8">
                  <c:v>65.84</c:v>
                </c:pt>
                <c:pt idx="9">
                  <c:v>66.739999999999995</c:v>
                </c:pt>
                <c:pt idx="10">
                  <c:v>71.989999999999995</c:v>
                </c:pt>
                <c:pt idx="11">
                  <c:v>77.78</c:v>
                </c:pt>
                <c:pt idx="12">
                  <c:v>82.49</c:v>
                </c:pt>
                <c:pt idx="13">
                  <c:v>85.93</c:v>
                </c:pt>
                <c:pt idx="14">
                  <c:v>88.57</c:v>
                </c:pt>
                <c:pt idx="15">
                  <c:v>89.49</c:v>
                </c:pt>
                <c:pt idx="16">
                  <c:v>89.51</c:v>
                </c:pt>
                <c:pt idx="17">
                  <c:v>89.79</c:v>
                </c:pt>
                <c:pt idx="18">
                  <c:v>88.42</c:v>
                </c:pt>
                <c:pt idx="19">
                  <c:v>86.42</c:v>
                </c:pt>
                <c:pt idx="20">
                  <c:v>85.14</c:v>
                </c:pt>
                <c:pt idx="21">
                  <c:v>83.73</c:v>
                </c:pt>
                <c:pt idx="22">
                  <c:v>82.54</c:v>
                </c:pt>
                <c:pt idx="23">
                  <c:v>81.599999999999994</c:v>
                </c:pt>
                <c:pt idx="24">
                  <c:v>81.55</c:v>
                </c:pt>
                <c:pt idx="25">
                  <c:v>82.12</c:v>
                </c:pt>
                <c:pt idx="26">
                  <c:v>83.07</c:v>
                </c:pt>
                <c:pt idx="27">
                  <c:v>83.69</c:v>
                </c:pt>
                <c:pt idx="28">
                  <c:v>83.24</c:v>
                </c:pt>
                <c:pt idx="29">
                  <c:v>81.77</c:v>
                </c:pt>
                <c:pt idx="30">
                  <c:v>79.569999999999993</c:v>
                </c:pt>
                <c:pt idx="31">
                  <c:v>77.09</c:v>
                </c:pt>
                <c:pt idx="32">
                  <c:v>74.930000000000007</c:v>
                </c:pt>
                <c:pt idx="33">
                  <c:v>73.569999999999993</c:v>
                </c:pt>
                <c:pt idx="34">
                  <c:v>72.91</c:v>
                </c:pt>
                <c:pt idx="35">
                  <c:v>73.14</c:v>
                </c:pt>
                <c:pt idx="36">
                  <c:v>73.239999999999995</c:v>
                </c:pt>
                <c:pt idx="37">
                  <c:v>74.33</c:v>
                </c:pt>
                <c:pt idx="38">
                  <c:v>76.37</c:v>
                </c:pt>
                <c:pt idx="39">
                  <c:v>77.959999999999994</c:v>
                </c:pt>
                <c:pt idx="40">
                  <c:v>79.42</c:v>
                </c:pt>
                <c:pt idx="41">
                  <c:v>81.14</c:v>
                </c:pt>
                <c:pt idx="42">
                  <c:v>82.57</c:v>
                </c:pt>
                <c:pt idx="43">
                  <c:v>83.18</c:v>
                </c:pt>
                <c:pt idx="44">
                  <c:v>83.12</c:v>
                </c:pt>
                <c:pt idx="45">
                  <c:v>82.33</c:v>
                </c:pt>
                <c:pt idx="46">
                  <c:v>81.290000000000006</c:v>
                </c:pt>
                <c:pt idx="47">
                  <c:v>80.260000000000005</c:v>
                </c:pt>
                <c:pt idx="48">
                  <c:v>79.180000000000007</c:v>
                </c:pt>
                <c:pt idx="49">
                  <c:v>78.08</c:v>
                </c:pt>
                <c:pt idx="50">
                  <c:v>77.55</c:v>
                </c:pt>
                <c:pt idx="51">
                  <c:v>77.41</c:v>
                </c:pt>
                <c:pt idx="52">
                  <c:v>76.78</c:v>
                </c:pt>
                <c:pt idx="53">
                  <c:v>76.81</c:v>
                </c:pt>
                <c:pt idx="54">
                  <c:v>77.19</c:v>
                </c:pt>
                <c:pt idx="55">
                  <c:v>77.45</c:v>
                </c:pt>
                <c:pt idx="56">
                  <c:v>78.569999999999993</c:v>
                </c:pt>
                <c:pt idx="57">
                  <c:v>79.760000000000005</c:v>
                </c:pt>
                <c:pt idx="58">
                  <c:v>81.260000000000005</c:v>
                </c:pt>
                <c:pt idx="59">
                  <c:v>83.66</c:v>
                </c:pt>
                <c:pt idx="60">
                  <c:v>85.85</c:v>
                </c:pt>
                <c:pt idx="61">
                  <c:v>87.6</c:v>
                </c:pt>
                <c:pt idx="62">
                  <c:v>89.16</c:v>
                </c:pt>
                <c:pt idx="63">
                  <c:v>90.24</c:v>
                </c:pt>
                <c:pt idx="64">
                  <c:v>91.03</c:v>
                </c:pt>
                <c:pt idx="65">
                  <c:v>91.16</c:v>
                </c:pt>
                <c:pt idx="66">
                  <c:v>90.56</c:v>
                </c:pt>
                <c:pt idx="67">
                  <c:v>89.72</c:v>
                </c:pt>
                <c:pt idx="68">
                  <c:v>88.45</c:v>
                </c:pt>
                <c:pt idx="69">
                  <c:v>87.39</c:v>
                </c:pt>
                <c:pt idx="70">
                  <c:v>86.57</c:v>
                </c:pt>
                <c:pt idx="71">
                  <c:v>85.96</c:v>
                </c:pt>
                <c:pt idx="72">
                  <c:v>85.65</c:v>
                </c:pt>
                <c:pt idx="73">
                  <c:v>85.02</c:v>
                </c:pt>
                <c:pt idx="74">
                  <c:v>85.34</c:v>
                </c:pt>
                <c:pt idx="75">
                  <c:v>85.98</c:v>
                </c:pt>
                <c:pt idx="76">
                  <c:v>85.67</c:v>
                </c:pt>
                <c:pt idx="77">
                  <c:v>85.18</c:v>
                </c:pt>
                <c:pt idx="78">
                  <c:v>84.73</c:v>
                </c:pt>
                <c:pt idx="79">
                  <c:v>84.32</c:v>
                </c:pt>
                <c:pt idx="80">
                  <c:v>83.77</c:v>
                </c:pt>
                <c:pt idx="81">
                  <c:v>83.7</c:v>
                </c:pt>
                <c:pt idx="82">
                  <c:v>84.37</c:v>
                </c:pt>
                <c:pt idx="83">
                  <c:v>85.37</c:v>
                </c:pt>
                <c:pt idx="84">
                  <c:v>87.02</c:v>
                </c:pt>
                <c:pt idx="85">
                  <c:v>89.16</c:v>
                </c:pt>
                <c:pt idx="86">
                  <c:v>91.32</c:v>
                </c:pt>
                <c:pt idx="87">
                  <c:v>93.64</c:v>
                </c:pt>
                <c:pt idx="88">
                  <c:v>95.78</c:v>
                </c:pt>
                <c:pt idx="89">
                  <c:v>97.61</c:v>
                </c:pt>
                <c:pt idx="90">
                  <c:v>99.41</c:v>
                </c:pt>
                <c:pt idx="91">
                  <c:v>100.22</c:v>
                </c:pt>
                <c:pt idx="92">
                  <c:v>100.75</c:v>
                </c:pt>
                <c:pt idx="93">
                  <c:v>101</c:v>
                </c:pt>
                <c:pt idx="94">
                  <c:v>100.97</c:v>
                </c:pt>
                <c:pt idx="95">
                  <c:v>101.53</c:v>
                </c:pt>
                <c:pt idx="96">
                  <c:v>101.96</c:v>
                </c:pt>
                <c:pt idx="97">
                  <c:v>102.47</c:v>
                </c:pt>
                <c:pt idx="98">
                  <c:v>103.56</c:v>
                </c:pt>
                <c:pt idx="99">
                  <c:v>105.39</c:v>
                </c:pt>
                <c:pt idx="100">
                  <c:v>107.1</c:v>
                </c:pt>
                <c:pt idx="101">
                  <c:v>108.75</c:v>
                </c:pt>
                <c:pt idx="102">
                  <c:v>110.9</c:v>
                </c:pt>
                <c:pt idx="103">
                  <c:v>113.21</c:v>
                </c:pt>
                <c:pt idx="104">
                  <c:v>115.93</c:v>
                </c:pt>
                <c:pt idx="105">
                  <c:v>119.72</c:v>
                </c:pt>
                <c:pt idx="106">
                  <c:v>123.79</c:v>
                </c:pt>
                <c:pt idx="107">
                  <c:v>127.71</c:v>
                </c:pt>
                <c:pt idx="108">
                  <c:v>131.76</c:v>
                </c:pt>
                <c:pt idx="109">
                  <c:v>135.69</c:v>
                </c:pt>
                <c:pt idx="110">
                  <c:v>140.5</c:v>
                </c:pt>
                <c:pt idx="111">
                  <c:v>146.32</c:v>
                </c:pt>
                <c:pt idx="112">
                  <c:v>152.71</c:v>
                </c:pt>
                <c:pt idx="113">
                  <c:v>158.83000000000001</c:v>
                </c:pt>
                <c:pt idx="114">
                  <c:v>165.16</c:v>
                </c:pt>
                <c:pt idx="115">
                  <c:v>171.61</c:v>
                </c:pt>
                <c:pt idx="116">
                  <c:v>177.82</c:v>
                </c:pt>
                <c:pt idx="117">
                  <c:v>183.6</c:v>
                </c:pt>
                <c:pt idx="118">
                  <c:v>188.25</c:v>
                </c:pt>
                <c:pt idx="119">
                  <c:v>193.17</c:v>
                </c:pt>
                <c:pt idx="120">
                  <c:v>198.11</c:v>
                </c:pt>
                <c:pt idx="121">
                  <c:v>202.29</c:v>
                </c:pt>
                <c:pt idx="122">
                  <c:v>206.18</c:v>
                </c:pt>
                <c:pt idx="123">
                  <c:v>209.62</c:v>
                </c:pt>
                <c:pt idx="124">
                  <c:v>212.1</c:v>
                </c:pt>
                <c:pt idx="125">
                  <c:v>213.92</c:v>
                </c:pt>
                <c:pt idx="126">
                  <c:v>215.07</c:v>
                </c:pt>
                <c:pt idx="127">
                  <c:v>215.69</c:v>
                </c:pt>
                <c:pt idx="128">
                  <c:v>216.48</c:v>
                </c:pt>
                <c:pt idx="129">
                  <c:v>216.22</c:v>
                </c:pt>
                <c:pt idx="130">
                  <c:v>215.07</c:v>
                </c:pt>
                <c:pt idx="131">
                  <c:v>212.9</c:v>
                </c:pt>
                <c:pt idx="132">
                  <c:v>209.96</c:v>
                </c:pt>
                <c:pt idx="133">
                  <c:v>206.91</c:v>
                </c:pt>
                <c:pt idx="134">
                  <c:v>203.68</c:v>
                </c:pt>
                <c:pt idx="135">
                  <c:v>200.16</c:v>
                </c:pt>
                <c:pt idx="136">
                  <c:v>196.78</c:v>
                </c:pt>
                <c:pt idx="137">
                  <c:v>193.93</c:v>
                </c:pt>
                <c:pt idx="138">
                  <c:v>190.17</c:v>
                </c:pt>
                <c:pt idx="139">
                  <c:v>185.95</c:v>
                </c:pt>
                <c:pt idx="140">
                  <c:v>181.61</c:v>
                </c:pt>
                <c:pt idx="141">
                  <c:v>177.07</c:v>
                </c:pt>
                <c:pt idx="142">
                  <c:v>172.42</c:v>
                </c:pt>
                <c:pt idx="143">
                  <c:v>167.37</c:v>
                </c:pt>
                <c:pt idx="144">
                  <c:v>162.03</c:v>
                </c:pt>
                <c:pt idx="145">
                  <c:v>157.22</c:v>
                </c:pt>
                <c:pt idx="146">
                  <c:v>152.59</c:v>
                </c:pt>
                <c:pt idx="147">
                  <c:v>147.59</c:v>
                </c:pt>
                <c:pt idx="148">
                  <c:v>142.78</c:v>
                </c:pt>
                <c:pt idx="149">
                  <c:v>137.83000000000001</c:v>
                </c:pt>
                <c:pt idx="150">
                  <c:v>133.22</c:v>
                </c:pt>
                <c:pt idx="151">
                  <c:v>129.13999999999999</c:v>
                </c:pt>
                <c:pt idx="152">
                  <c:v>125.18</c:v>
                </c:pt>
                <c:pt idx="153">
                  <c:v>121.41</c:v>
                </c:pt>
                <c:pt idx="154">
                  <c:v>117.84</c:v>
                </c:pt>
                <c:pt idx="155">
                  <c:v>113.99</c:v>
                </c:pt>
                <c:pt idx="156">
                  <c:v>110.47</c:v>
                </c:pt>
                <c:pt idx="157">
                  <c:v>107.34</c:v>
                </c:pt>
                <c:pt idx="158">
                  <c:v>104.35</c:v>
                </c:pt>
                <c:pt idx="159">
                  <c:v>102.17</c:v>
                </c:pt>
                <c:pt idx="160">
                  <c:v>99.89</c:v>
                </c:pt>
                <c:pt idx="161">
                  <c:v>98.05</c:v>
                </c:pt>
                <c:pt idx="162">
                  <c:v>97.41</c:v>
                </c:pt>
                <c:pt idx="163">
                  <c:v>97.96</c:v>
                </c:pt>
                <c:pt idx="164">
                  <c:v>98.55</c:v>
                </c:pt>
                <c:pt idx="165">
                  <c:v>99.2</c:v>
                </c:pt>
                <c:pt idx="166">
                  <c:v>99.9</c:v>
                </c:pt>
                <c:pt idx="167">
                  <c:v>100.34</c:v>
                </c:pt>
                <c:pt idx="168">
                  <c:v>100.68</c:v>
                </c:pt>
                <c:pt idx="169">
                  <c:v>100.85</c:v>
                </c:pt>
                <c:pt idx="170">
                  <c:v>100.75</c:v>
                </c:pt>
                <c:pt idx="171">
                  <c:v>100.34</c:v>
                </c:pt>
                <c:pt idx="172">
                  <c:v>100.07</c:v>
                </c:pt>
                <c:pt idx="173">
                  <c:v>99.19</c:v>
                </c:pt>
                <c:pt idx="174">
                  <c:v>98.17</c:v>
                </c:pt>
                <c:pt idx="175">
                  <c:v>97.53</c:v>
                </c:pt>
                <c:pt idx="176">
                  <c:v>97.83</c:v>
                </c:pt>
                <c:pt idx="177">
                  <c:v>98.76</c:v>
                </c:pt>
                <c:pt idx="178">
                  <c:v>100.09</c:v>
                </c:pt>
                <c:pt idx="179">
                  <c:v>102.44</c:v>
                </c:pt>
                <c:pt idx="180">
                  <c:v>104.75</c:v>
                </c:pt>
                <c:pt idx="181">
                  <c:v>106.59</c:v>
                </c:pt>
                <c:pt idx="182">
                  <c:v>107.9</c:v>
                </c:pt>
                <c:pt idx="183">
                  <c:v>109.2</c:v>
                </c:pt>
                <c:pt idx="184">
                  <c:v>110.66</c:v>
                </c:pt>
                <c:pt idx="185">
                  <c:v>113.22</c:v>
                </c:pt>
                <c:pt idx="186">
                  <c:v>117.88</c:v>
                </c:pt>
                <c:pt idx="187">
                  <c:v>123.99</c:v>
                </c:pt>
                <c:pt idx="188">
                  <c:v>131.6</c:v>
                </c:pt>
                <c:pt idx="189">
                  <c:v>141.22999999999999</c:v>
                </c:pt>
                <c:pt idx="190">
                  <c:v>152.59</c:v>
                </c:pt>
                <c:pt idx="191">
                  <c:v>164.89</c:v>
                </c:pt>
                <c:pt idx="192">
                  <c:v>178.65</c:v>
                </c:pt>
                <c:pt idx="193">
                  <c:v>193.44</c:v>
                </c:pt>
                <c:pt idx="194">
                  <c:v>207.76</c:v>
                </c:pt>
                <c:pt idx="195">
                  <c:v>220.91</c:v>
                </c:pt>
                <c:pt idx="196">
                  <c:v>233.2</c:v>
                </c:pt>
                <c:pt idx="197">
                  <c:v>244.36</c:v>
                </c:pt>
                <c:pt idx="198">
                  <c:v>253.45</c:v>
                </c:pt>
                <c:pt idx="199">
                  <c:v>260.26</c:v>
                </c:pt>
                <c:pt idx="200">
                  <c:v>264.91000000000003</c:v>
                </c:pt>
                <c:pt idx="201">
                  <c:v>267.89999999999998</c:v>
                </c:pt>
                <c:pt idx="202">
                  <c:v>269.32</c:v>
                </c:pt>
                <c:pt idx="203">
                  <c:v>268.88</c:v>
                </c:pt>
                <c:pt idx="204">
                  <c:v>265.95999999999998</c:v>
                </c:pt>
                <c:pt idx="205">
                  <c:v>260.43</c:v>
                </c:pt>
                <c:pt idx="206">
                  <c:v>252.51</c:v>
                </c:pt>
                <c:pt idx="207">
                  <c:v>242.46</c:v>
                </c:pt>
                <c:pt idx="208">
                  <c:v>230.56</c:v>
                </c:pt>
                <c:pt idx="209">
                  <c:v>217.14</c:v>
                </c:pt>
                <c:pt idx="210">
                  <c:v>202.33</c:v>
                </c:pt>
                <c:pt idx="211">
                  <c:v>186.07</c:v>
                </c:pt>
                <c:pt idx="212">
                  <c:v>168.96</c:v>
                </c:pt>
                <c:pt idx="213">
                  <c:v>151.32</c:v>
                </c:pt>
                <c:pt idx="214">
                  <c:v>134.44999999999999</c:v>
                </c:pt>
                <c:pt idx="215">
                  <c:v>118.09</c:v>
                </c:pt>
                <c:pt idx="216">
                  <c:v>101.23</c:v>
                </c:pt>
                <c:pt idx="217">
                  <c:v>85.71</c:v>
                </c:pt>
                <c:pt idx="218">
                  <c:v>72.069999999999993</c:v>
                </c:pt>
                <c:pt idx="219">
                  <c:v>59.79</c:v>
                </c:pt>
                <c:pt idx="220">
                  <c:v>49.43</c:v>
                </c:pt>
                <c:pt idx="221">
                  <c:v>41.01</c:v>
                </c:pt>
                <c:pt idx="222">
                  <c:v>33.979999999999997</c:v>
                </c:pt>
                <c:pt idx="223">
                  <c:v>28.67</c:v>
                </c:pt>
                <c:pt idx="224">
                  <c:v>24.59</c:v>
                </c:pt>
                <c:pt idx="225">
                  <c:v>21.38</c:v>
                </c:pt>
                <c:pt idx="226">
                  <c:v>18.75</c:v>
                </c:pt>
                <c:pt idx="227">
                  <c:v>16.71</c:v>
                </c:pt>
                <c:pt idx="228">
                  <c:v>15.06</c:v>
                </c:pt>
                <c:pt idx="229">
                  <c:v>13.62</c:v>
                </c:pt>
                <c:pt idx="230">
                  <c:v>12.75</c:v>
                </c:pt>
                <c:pt idx="231">
                  <c:v>11.89</c:v>
                </c:pt>
                <c:pt idx="232">
                  <c:v>11.49</c:v>
                </c:pt>
                <c:pt idx="233">
                  <c:v>10.68</c:v>
                </c:pt>
                <c:pt idx="234">
                  <c:v>9.91</c:v>
                </c:pt>
                <c:pt idx="235">
                  <c:v>10.210000000000001</c:v>
                </c:pt>
                <c:pt idx="236">
                  <c:v>10.3</c:v>
                </c:pt>
                <c:pt idx="237">
                  <c:v>10.37</c:v>
                </c:pt>
                <c:pt idx="238">
                  <c:v>10.68</c:v>
                </c:pt>
                <c:pt idx="239">
                  <c:v>10.98</c:v>
                </c:pt>
                <c:pt idx="240">
                  <c:v>10.65</c:v>
                </c:pt>
                <c:pt idx="241">
                  <c:v>10.5</c:v>
                </c:pt>
                <c:pt idx="242">
                  <c:v>10.17</c:v>
                </c:pt>
                <c:pt idx="243">
                  <c:v>9.85</c:v>
                </c:pt>
                <c:pt idx="244">
                  <c:v>9.99</c:v>
                </c:pt>
                <c:pt idx="245">
                  <c:v>9.93</c:v>
                </c:pt>
                <c:pt idx="246">
                  <c:v>9.77</c:v>
                </c:pt>
                <c:pt idx="247">
                  <c:v>9.6300000000000008</c:v>
                </c:pt>
                <c:pt idx="248">
                  <c:v>9.51</c:v>
                </c:pt>
                <c:pt idx="249">
                  <c:v>9.16</c:v>
                </c:pt>
                <c:pt idx="250">
                  <c:v>9.31</c:v>
                </c:pt>
                <c:pt idx="251">
                  <c:v>9.09</c:v>
                </c:pt>
                <c:pt idx="252">
                  <c:v>8.93</c:v>
                </c:pt>
                <c:pt idx="253">
                  <c:v>8.85</c:v>
                </c:pt>
                <c:pt idx="254">
                  <c:v>8.39</c:v>
                </c:pt>
                <c:pt idx="255">
                  <c:v>8.02</c:v>
                </c:pt>
                <c:pt idx="256">
                  <c:v>8.02</c:v>
                </c:pt>
                <c:pt idx="257">
                  <c:v>8.32</c:v>
                </c:pt>
                <c:pt idx="258">
                  <c:v>8.06</c:v>
                </c:pt>
                <c:pt idx="259">
                  <c:v>7.63</c:v>
                </c:pt>
                <c:pt idx="260">
                  <c:v>7.41</c:v>
                </c:pt>
                <c:pt idx="261">
                  <c:v>7.52</c:v>
                </c:pt>
                <c:pt idx="262">
                  <c:v>7.38</c:v>
                </c:pt>
                <c:pt idx="263">
                  <c:v>7.42</c:v>
                </c:pt>
                <c:pt idx="264">
                  <c:v>7.58</c:v>
                </c:pt>
                <c:pt idx="265">
                  <c:v>7.27</c:v>
                </c:pt>
                <c:pt idx="266">
                  <c:v>7.09</c:v>
                </c:pt>
                <c:pt idx="267">
                  <c:v>7.14</c:v>
                </c:pt>
                <c:pt idx="268">
                  <c:v>7.31</c:v>
                </c:pt>
                <c:pt idx="269">
                  <c:v>6.73</c:v>
                </c:pt>
                <c:pt idx="270">
                  <c:v>6.58</c:v>
                </c:pt>
                <c:pt idx="271">
                  <c:v>6.8</c:v>
                </c:pt>
                <c:pt idx="272">
                  <c:v>6.4</c:v>
                </c:pt>
                <c:pt idx="273">
                  <c:v>6.68</c:v>
                </c:pt>
                <c:pt idx="274">
                  <c:v>7.14</c:v>
                </c:pt>
                <c:pt idx="275">
                  <c:v>6.93</c:v>
                </c:pt>
                <c:pt idx="276">
                  <c:v>6.58</c:v>
                </c:pt>
                <c:pt idx="277">
                  <c:v>6.27</c:v>
                </c:pt>
                <c:pt idx="278">
                  <c:v>6.43</c:v>
                </c:pt>
                <c:pt idx="279">
                  <c:v>6.49</c:v>
                </c:pt>
                <c:pt idx="280">
                  <c:v>6.08</c:v>
                </c:pt>
                <c:pt idx="281">
                  <c:v>5.96</c:v>
                </c:pt>
                <c:pt idx="282">
                  <c:v>5.31</c:v>
                </c:pt>
                <c:pt idx="283">
                  <c:v>4.99</c:v>
                </c:pt>
                <c:pt idx="284">
                  <c:v>5.43</c:v>
                </c:pt>
                <c:pt idx="285">
                  <c:v>5.2</c:v>
                </c:pt>
                <c:pt idx="286">
                  <c:v>4.78</c:v>
                </c:pt>
                <c:pt idx="287">
                  <c:v>4.3899999999999997</c:v>
                </c:pt>
                <c:pt idx="288">
                  <c:v>4.41</c:v>
                </c:pt>
                <c:pt idx="289">
                  <c:v>4.34</c:v>
                </c:pt>
                <c:pt idx="290">
                  <c:v>3.96</c:v>
                </c:pt>
                <c:pt idx="291">
                  <c:v>4.05</c:v>
                </c:pt>
                <c:pt idx="292">
                  <c:v>3.62</c:v>
                </c:pt>
                <c:pt idx="293">
                  <c:v>3.26</c:v>
                </c:pt>
                <c:pt idx="294">
                  <c:v>2.84</c:v>
                </c:pt>
                <c:pt idx="295">
                  <c:v>2.6</c:v>
                </c:pt>
                <c:pt idx="296">
                  <c:v>2.66</c:v>
                </c:pt>
                <c:pt idx="297">
                  <c:v>2.7</c:v>
                </c:pt>
                <c:pt idx="298">
                  <c:v>2.94</c:v>
                </c:pt>
                <c:pt idx="299">
                  <c:v>3.08</c:v>
                </c:pt>
                <c:pt idx="300">
                  <c:v>3.31</c:v>
                </c:pt>
                <c:pt idx="301">
                  <c:v>3.82</c:v>
                </c:pt>
                <c:pt idx="302">
                  <c:v>3.75</c:v>
                </c:pt>
                <c:pt idx="303">
                  <c:v>3.3</c:v>
                </c:pt>
                <c:pt idx="304">
                  <c:v>3.41</c:v>
                </c:pt>
                <c:pt idx="305">
                  <c:v>3.44</c:v>
                </c:pt>
                <c:pt idx="306">
                  <c:v>3.61</c:v>
                </c:pt>
                <c:pt idx="307">
                  <c:v>3.43</c:v>
                </c:pt>
                <c:pt idx="308">
                  <c:v>3.41</c:v>
                </c:pt>
                <c:pt idx="309">
                  <c:v>3.71</c:v>
                </c:pt>
                <c:pt idx="310">
                  <c:v>3.71</c:v>
                </c:pt>
                <c:pt idx="311">
                  <c:v>3.69</c:v>
                </c:pt>
                <c:pt idx="312">
                  <c:v>3.41</c:v>
                </c:pt>
                <c:pt idx="313">
                  <c:v>3.5</c:v>
                </c:pt>
                <c:pt idx="314">
                  <c:v>3.57</c:v>
                </c:pt>
                <c:pt idx="315">
                  <c:v>3.53</c:v>
                </c:pt>
                <c:pt idx="316">
                  <c:v>3.22</c:v>
                </c:pt>
                <c:pt idx="317">
                  <c:v>2.7</c:v>
                </c:pt>
                <c:pt idx="318">
                  <c:v>2.88</c:v>
                </c:pt>
                <c:pt idx="319">
                  <c:v>2.87</c:v>
                </c:pt>
                <c:pt idx="320">
                  <c:v>2.69</c:v>
                </c:pt>
                <c:pt idx="321">
                  <c:v>2.97</c:v>
                </c:pt>
                <c:pt idx="322">
                  <c:v>2.9</c:v>
                </c:pt>
                <c:pt idx="323">
                  <c:v>2.61</c:v>
                </c:pt>
                <c:pt idx="324">
                  <c:v>2.83</c:v>
                </c:pt>
                <c:pt idx="325">
                  <c:v>2.96</c:v>
                </c:pt>
                <c:pt idx="326">
                  <c:v>3.21</c:v>
                </c:pt>
                <c:pt idx="327">
                  <c:v>3.14</c:v>
                </c:pt>
                <c:pt idx="328">
                  <c:v>2.7</c:v>
                </c:pt>
                <c:pt idx="329">
                  <c:v>2.67</c:v>
                </c:pt>
                <c:pt idx="330">
                  <c:v>2.58</c:v>
                </c:pt>
                <c:pt idx="331">
                  <c:v>2.65</c:v>
                </c:pt>
                <c:pt idx="332">
                  <c:v>2.59</c:v>
                </c:pt>
                <c:pt idx="333">
                  <c:v>2.5099999999999998</c:v>
                </c:pt>
                <c:pt idx="334">
                  <c:v>2.63</c:v>
                </c:pt>
                <c:pt idx="335">
                  <c:v>2.76</c:v>
                </c:pt>
                <c:pt idx="336">
                  <c:v>3.17</c:v>
                </c:pt>
                <c:pt idx="337">
                  <c:v>3.43</c:v>
                </c:pt>
                <c:pt idx="338">
                  <c:v>3.65</c:v>
                </c:pt>
                <c:pt idx="339">
                  <c:v>3.52</c:v>
                </c:pt>
                <c:pt idx="340">
                  <c:v>3.74</c:v>
                </c:pt>
                <c:pt idx="341">
                  <c:v>3.95</c:v>
                </c:pt>
                <c:pt idx="342">
                  <c:v>4.17</c:v>
                </c:pt>
                <c:pt idx="343">
                  <c:v>4.38</c:v>
                </c:pt>
                <c:pt idx="344">
                  <c:v>4.5999999999999996</c:v>
                </c:pt>
                <c:pt idx="345">
                  <c:v>4.8099999999999996</c:v>
                </c:pt>
                <c:pt idx="346">
                  <c:v>5.03</c:v>
                </c:pt>
                <c:pt idx="347">
                  <c:v>5.25</c:v>
                </c:pt>
                <c:pt idx="348">
                  <c:v>3.82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AF34-4142-9188-E9A6BBDEC2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00752543"/>
        <c:axId val="1100232527"/>
      </c:scatterChart>
      <c:valAx>
        <c:axId val="1100752543"/>
        <c:scaling>
          <c:orientation val="minMax"/>
          <c:max val="96"/>
          <c:min val="58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Temperature</a:t>
                </a:r>
                <a:r>
                  <a:rPr lang="en-US" baseline="0"/>
                  <a:t> </a:t>
                </a:r>
                <a:r>
                  <a:rPr lang="th-TH" baseline="0"/>
                  <a:t>(</a:t>
                </a:r>
                <a:r>
                  <a:rPr lang="en-US" baseline="0"/>
                  <a:t>ᴼC</a:t>
                </a:r>
                <a:r>
                  <a:rPr lang="th-TH" baseline="0"/>
                  <a:t>)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T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TH"/>
          </a:p>
        </c:txPr>
        <c:crossAx val="1100232527"/>
        <c:crosses val="autoZero"/>
        <c:crossBetween val="midCat"/>
        <c:majorUnit val="2"/>
      </c:valAx>
      <c:valAx>
        <c:axId val="1100232527"/>
        <c:scaling>
          <c:orientation val="minMax"/>
          <c:max val="5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Derivatives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T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TH"/>
          </a:p>
        </c:txPr>
        <c:crossAx val="110075254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TH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B4: 323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TH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Pt>
            <c:idx val="191925128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2F4B-2D4A-B628-47E35C0426CF}"/>
              </c:ext>
            </c:extLst>
          </c:dPt>
          <c:xVal>
            <c:numRef>
              <c:f>'323'!$B$2:$B$350</c:f>
              <c:numCache>
                <c:formatCode>General</c:formatCode>
                <c:ptCount val="349"/>
                <c:pt idx="0">
                  <c:v>60</c:v>
                </c:pt>
                <c:pt idx="1">
                  <c:v>60.1</c:v>
                </c:pt>
                <c:pt idx="2">
                  <c:v>60.2</c:v>
                </c:pt>
                <c:pt idx="3">
                  <c:v>60.3</c:v>
                </c:pt>
                <c:pt idx="4">
                  <c:v>60.4</c:v>
                </c:pt>
                <c:pt idx="5">
                  <c:v>60.5</c:v>
                </c:pt>
                <c:pt idx="6">
                  <c:v>60.6</c:v>
                </c:pt>
                <c:pt idx="7">
                  <c:v>60.7</c:v>
                </c:pt>
                <c:pt idx="8">
                  <c:v>60.8</c:v>
                </c:pt>
                <c:pt idx="9">
                  <c:v>60.9</c:v>
                </c:pt>
                <c:pt idx="10">
                  <c:v>61</c:v>
                </c:pt>
                <c:pt idx="11">
                  <c:v>61.1</c:v>
                </c:pt>
                <c:pt idx="12">
                  <c:v>61.2</c:v>
                </c:pt>
                <c:pt idx="13">
                  <c:v>61.3</c:v>
                </c:pt>
                <c:pt idx="14">
                  <c:v>61.4</c:v>
                </c:pt>
                <c:pt idx="15">
                  <c:v>61.5</c:v>
                </c:pt>
                <c:pt idx="16">
                  <c:v>61.6</c:v>
                </c:pt>
                <c:pt idx="17">
                  <c:v>61.7</c:v>
                </c:pt>
                <c:pt idx="18">
                  <c:v>61.8</c:v>
                </c:pt>
                <c:pt idx="19">
                  <c:v>61.9</c:v>
                </c:pt>
                <c:pt idx="20">
                  <c:v>62</c:v>
                </c:pt>
                <c:pt idx="21">
                  <c:v>62.1</c:v>
                </c:pt>
                <c:pt idx="22">
                  <c:v>62.2</c:v>
                </c:pt>
                <c:pt idx="23">
                  <c:v>62.3</c:v>
                </c:pt>
                <c:pt idx="24">
                  <c:v>62.4</c:v>
                </c:pt>
                <c:pt idx="25">
                  <c:v>62.5</c:v>
                </c:pt>
                <c:pt idx="26">
                  <c:v>62.6</c:v>
                </c:pt>
                <c:pt idx="27">
                  <c:v>62.7</c:v>
                </c:pt>
                <c:pt idx="28">
                  <c:v>62.8</c:v>
                </c:pt>
                <c:pt idx="29">
                  <c:v>62.9</c:v>
                </c:pt>
                <c:pt idx="30">
                  <c:v>63</c:v>
                </c:pt>
                <c:pt idx="31">
                  <c:v>63.1</c:v>
                </c:pt>
                <c:pt idx="32">
                  <c:v>63.2</c:v>
                </c:pt>
                <c:pt idx="33">
                  <c:v>63.3</c:v>
                </c:pt>
                <c:pt idx="34">
                  <c:v>63.4</c:v>
                </c:pt>
                <c:pt idx="35">
                  <c:v>63.5</c:v>
                </c:pt>
                <c:pt idx="36">
                  <c:v>63.6</c:v>
                </c:pt>
                <c:pt idx="37">
                  <c:v>63.7</c:v>
                </c:pt>
                <c:pt idx="38">
                  <c:v>63.8</c:v>
                </c:pt>
                <c:pt idx="39">
                  <c:v>63.9</c:v>
                </c:pt>
                <c:pt idx="40">
                  <c:v>64</c:v>
                </c:pt>
                <c:pt idx="41">
                  <c:v>64.099999999999994</c:v>
                </c:pt>
                <c:pt idx="42">
                  <c:v>64.2</c:v>
                </c:pt>
                <c:pt idx="43">
                  <c:v>64.3</c:v>
                </c:pt>
                <c:pt idx="44">
                  <c:v>64.400000000000006</c:v>
                </c:pt>
                <c:pt idx="45">
                  <c:v>64.5</c:v>
                </c:pt>
                <c:pt idx="46">
                  <c:v>64.599999999999994</c:v>
                </c:pt>
                <c:pt idx="47">
                  <c:v>64.7</c:v>
                </c:pt>
                <c:pt idx="48">
                  <c:v>64.8</c:v>
                </c:pt>
                <c:pt idx="49">
                  <c:v>64.900000000000006</c:v>
                </c:pt>
                <c:pt idx="50">
                  <c:v>65</c:v>
                </c:pt>
                <c:pt idx="51">
                  <c:v>65.099999999999994</c:v>
                </c:pt>
                <c:pt idx="52">
                  <c:v>65.2</c:v>
                </c:pt>
                <c:pt idx="53">
                  <c:v>65.3</c:v>
                </c:pt>
                <c:pt idx="54">
                  <c:v>65.400000000000006</c:v>
                </c:pt>
                <c:pt idx="55">
                  <c:v>65.5</c:v>
                </c:pt>
                <c:pt idx="56">
                  <c:v>65.599999999999994</c:v>
                </c:pt>
                <c:pt idx="57">
                  <c:v>65.7</c:v>
                </c:pt>
                <c:pt idx="58">
                  <c:v>65.8</c:v>
                </c:pt>
                <c:pt idx="59">
                  <c:v>65.900000000000006</c:v>
                </c:pt>
                <c:pt idx="60">
                  <c:v>66</c:v>
                </c:pt>
                <c:pt idx="61">
                  <c:v>66.099999999999994</c:v>
                </c:pt>
                <c:pt idx="62">
                  <c:v>66.2</c:v>
                </c:pt>
                <c:pt idx="63">
                  <c:v>66.3</c:v>
                </c:pt>
                <c:pt idx="64">
                  <c:v>66.400000000000006</c:v>
                </c:pt>
                <c:pt idx="65">
                  <c:v>66.5</c:v>
                </c:pt>
                <c:pt idx="66">
                  <c:v>66.599999999999994</c:v>
                </c:pt>
                <c:pt idx="67">
                  <c:v>66.7</c:v>
                </c:pt>
                <c:pt idx="68">
                  <c:v>66.8</c:v>
                </c:pt>
                <c:pt idx="69">
                  <c:v>66.900000000000006</c:v>
                </c:pt>
                <c:pt idx="70">
                  <c:v>67</c:v>
                </c:pt>
                <c:pt idx="71">
                  <c:v>67.099999999999994</c:v>
                </c:pt>
                <c:pt idx="72">
                  <c:v>67.2</c:v>
                </c:pt>
                <c:pt idx="73">
                  <c:v>67.3</c:v>
                </c:pt>
                <c:pt idx="74">
                  <c:v>67.400000000000006</c:v>
                </c:pt>
                <c:pt idx="75">
                  <c:v>67.5</c:v>
                </c:pt>
                <c:pt idx="76">
                  <c:v>67.599999999999994</c:v>
                </c:pt>
                <c:pt idx="77">
                  <c:v>67.7</c:v>
                </c:pt>
                <c:pt idx="78">
                  <c:v>67.8</c:v>
                </c:pt>
                <c:pt idx="79">
                  <c:v>67.900000000000006</c:v>
                </c:pt>
                <c:pt idx="80">
                  <c:v>68</c:v>
                </c:pt>
                <c:pt idx="81">
                  <c:v>68.099999999999994</c:v>
                </c:pt>
                <c:pt idx="82">
                  <c:v>68.2</c:v>
                </c:pt>
                <c:pt idx="83">
                  <c:v>68.3</c:v>
                </c:pt>
                <c:pt idx="84">
                  <c:v>68.400000000000006</c:v>
                </c:pt>
                <c:pt idx="85">
                  <c:v>68.5</c:v>
                </c:pt>
                <c:pt idx="86">
                  <c:v>68.599999999999994</c:v>
                </c:pt>
                <c:pt idx="87">
                  <c:v>68.7</c:v>
                </c:pt>
                <c:pt idx="88">
                  <c:v>68.8</c:v>
                </c:pt>
                <c:pt idx="89">
                  <c:v>68.900000000000006</c:v>
                </c:pt>
                <c:pt idx="90">
                  <c:v>69</c:v>
                </c:pt>
                <c:pt idx="91">
                  <c:v>69.099999999999994</c:v>
                </c:pt>
                <c:pt idx="92">
                  <c:v>69.2</c:v>
                </c:pt>
                <c:pt idx="93">
                  <c:v>69.3</c:v>
                </c:pt>
                <c:pt idx="94">
                  <c:v>69.400000000000006</c:v>
                </c:pt>
                <c:pt idx="95">
                  <c:v>69.5</c:v>
                </c:pt>
                <c:pt idx="96">
                  <c:v>69.599999999999994</c:v>
                </c:pt>
                <c:pt idx="97">
                  <c:v>69.7</c:v>
                </c:pt>
                <c:pt idx="98">
                  <c:v>69.8</c:v>
                </c:pt>
                <c:pt idx="99">
                  <c:v>69.900000000000006</c:v>
                </c:pt>
                <c:pt idx="100">
                  <c:v>70</c:v>
                </c:pt>
                <c:pt idx="101">
                  <c:v>70.099999999999994</c:v>
                </c:pt>
                <c:pt idx="102">
                  <c:v>70.2</c:v>
                </c:pt>
                <c:pt idx="103">
                  <c:v>70.3</c:v>
                </c:pt>
                <c:pt idx="104">
                  <c:v>70.400000000000006</c:v>
                </c:pt>
                <c:pt idx="105">
                  <c:v>70.5</c:v>
                </c:pt>
                <c:pt idx="106">
                  <c:v>70.599999999999994</c:v>
                </c:pt>
                <c:pt idx="107">
                  <c:v>70.7</c:v>
                </c:pt>
                <c:pt idx="108">
                  <c:v>70.8</c:v>
                </c:pt>
                <c:pt idx="109">
                  <c:v>70.900000000000006</c:v>
                </c:pt>
                <c:pt idx="110">
                  <c:v>71</c:v>
                </c:pt>
                <c:pt idx="111">
                  <c:v>71.099999999999994</c:v>
                </c:pt>
                <c:pt idx="112">
                  <c:v>71.2</c:v>
                </c:pt>
                <c:pt idx="113">
                  <c:v>71.3</c:v>
                </c:pt>
                <c:pt idx="114">
                  <c:v>71.400000000000006</c:v>
                </c:pt>
                <c:pt idx="115">
                  <c:v>71.5</c:v>
                </c:pt>
                <c:pt idx="116">
                  <c:v>71.599999999999994</c:v>
                </c:pt>
                <c:pt idx="117">
                  <c:v>71.7</c:v>
                </c:pt>
                <c:pt idx="118">
                  <c:v>71.8</c:v>
                </c:pt>
                <c:pt idx="119">
                  <c:v>71.900000000000006</c:v>
                </c:pt>
                <c:pt idx="120">
                  <c:v>72</c:v>
                </c:pt>
                <c:pt idx="121">
                  <c:v>72.099999999999994</c:v>
                </c:pt>
                <c:pt idx="122">
                  <c:v>72.2</c:v>
                </c:pt>
                <c:pt idx="123">
                  <c:v>72.3</c:v>
                </c:pt>
                <c:pt idx="124">
                  <c:v>72.400000000000006</c:v>
                </c:pt>
                <c:pt idx="125">
                  <c:v>72.5</c:v>
                </c:pt>
                <c:pt idx="126">
                  <c:v>72.599999999999994</c:v>
                </c:pt>
                <c:pt idx="127">
                  <c:v>72.7</c:v>
                </c:pt>
                <c:pt idx="128">
                  <c:v>72.8</c:v>
                </c:pt>
                <c:pt idx="129">
                  <c:v>72.900000000000006</c:v>
                </c:pt>
                <c:pt idx="130">
                  <c:v>73</c:v>
                </c:pt>
                <c:pt idx="131">
                  <c:v>73.099999999999994</c:v>
                </c:pt>
                <c:pt idx="132">
                  <c:v>73.2</c:v>
                </c:pt>
                <c:pt idx="133">
                  <c:v>73.3</c:v>
                </c:pt>
                <c:pt idx="134">
                  <c:v>73.400000000000006</c:v>
                </c:pt>
                <c:pt idx="135">
                  <c:v>73.5</c:v>
                </c:pt>
                <c:pt idx="136">
                  <c:v>73.599999999999994</c:v>
                </c:pt>
                <c:pt idx="137">
                  <c:v>73.7</c:v>
                </c:pt>
                <c:pt idx="138">
                  <c:v>73.8</c:v>
                </c:pt>
                <c:pt idx="139">
                  <c:v>73.900000000000006</c:v>
                </c:pt>
                <c:pt idx="140">
                  <c:v>74</c:v>
                </c:pt>
                <c:pt idx="141">
                  <c:v>74.099999999999994</c:v>
                </c:pt>
                <c:pt idx="142">
                  <c:v>74.2</c:v>
                </c:pt>
                <c:pt idx="143">
                  <c:v>74.3</c:v>
                </c:pt>
                <c:pt idx="144">
                  <c:v>74.400000000000006</c:v>
                </c:pt>
                <c:pt idx="145">
                  <c:v>74.5</c:v>
                </c:pt>
                <c:pt idx="146">
                  <c:v>74.599999999999994</c:v>
                </c:pt>
                <c:pt idx="147">
                  <c:v>74.7</c:v>
                </c:pt>
                <c:pt idx="148">
                  <c:v>74.8</c:v>
                </c:pt>
                <c:pt idx="149">
                  <c:v>74.900000000000006</c:v>
                </c:pt>
                <c:pt idx="150">
                  <c:v>75</c:v>
                </c:pt>
                <c:pt idx="151">
                  <c:v>75.099999999999994</c:v>
                </c:pt>
                <c:pt idx="152">
                  <c:v>75.2</c:v>
                </c:pt>
                <c:pt idx="153">
                  <c:v>75.3</c:v>
                </c:pt>
                <c:pt idx="154">
                  <c:v>75.400000000000006</c:v>
                </c:pt>
                <c:pt idx="155">
                  <c:v>75.5</c:v>
                </c:pt>
                <c:pt idx="156">
                  <c:v>75.599999999999994</c:v>
                </c:pt>
                <c:pt idx="157">
                  <c:v>75.7</c:v>
                </c:pt>
                <c:pt idx="158">
                  <c:v>75.8</c:v>
                </c:pt>
                <c:pt idx="159">
                  <c:v>75.900000000000006</c:v>
                </c:pt>
                <c:pt idx="160">
                  <c:v>76</c:v>
                </c:pt>
                <c:pt idx="161">
                  <c:v>76.099999999999994</c:v>
                </c:pt>
                <c:pt idx="162">
                  <c:v>76.2</c:v>
                </c:pt>
                <c:pt idx="163">
                  <c:v>76.3</c:v>
                </c:pt>
                <c:pt idx="164">
                  <c:v>76.400000000000006</c:v>
                </c:pt>
                <c:pt idx="165">
                  <c:v>76.5</c:v>
                </c:pt>
                <c:pt idx="166">
                  <c:v>76.599999999999994</c:v>
                </c:pt>
                <c:pt idx="167">
                  <c:v>76.7</c:v>
                </c:pt>
                <c:pt idx="168">
                  <c:v>76.8</c:v>
                </c:pt>
                <c:pt idx="169">
                  <c:v>76.900000000000006</c:v>
                </c:pt>
                <c:pt idx="170">
                  <c:v>77</c:v>
                </c:pt>
                <c:pt idx="171">
                  <c:v>77.099999999999994</c:v>
                </c:pt>
                <c:pt idx="172">
                  <c:v>77.2</c:v>
                </c:pt>
                <c:pt idx="173">
                  <c:v>77.3</c:v>
                </c:pt>
                <c:pt idx="174">
                  <c:v>77.400000000000006</c:v>
                </c:pt>
                <c:pt idx="175">
                  <c:v>77.5</c:v>
                </c:pt>
                <c:pt idx="176">
                  <c:v>77.599999999999994</c:v>
                </c:pt>
                <c:pt idx="177">
                  <c:v>77.7</c:v>
                </c:pt>
                <c:pt idx="178">
                  <c:v>77.8</c:v>
                </c:pt>
                <c:pt idx="179">
                  <c:v>77.900000000000006</c:v>
                </c:pt>
                <c:pt idx="180">
                  <c:v>78</c:v>
                </c:pt>
                <c:pt idx="181">
                  <c:v>78.099999999999994</c:v>
                </c:pt>
                <c:pt idx="182">
                  <c:v>78.2</c:v>
                </c:pt>
                <c:pt idx="183">
                  <c:v>78.3</c:v>
                </c:pt>
                <c:pt idx="184">
                  <c:v>78.400000000000006</c:v>
                </c:pt>
                <c:pt idx="185">
                  <c:v>78.5</c:v>
                </c:pt>
                <c:pt idx="186">
                  <c:v>78.599999999999994</c:v>
                </c:pt>
                <c:pt idx="187">
                  <c:v>78.7</c:v>
                </c:pt>
                <c:pt idx="188">
                  <c:v>78.8</c:v>
                </c:pt>
                <c:pt idx="189">
                  <c:v>78.900000000000006</c:v>
                </c:pt>
                <c:pt idx="190">
                  <c:v>79</c:v>
                </c:pt>
                <c:pt idx="191">
                  <c:v>79.099999999999994</c:v>
                </c:pt>
                <c:pt idx="192">
                  <c:v>79.2</c:v>
                </c:pt>
                <c:pt idx="193">
                  <c:v>79.3</c:v>
                </c:pt>
                <c:pt idx="194">
                  <c:v>79.400000000000006</c:v>
                </c:pt>
                <c:pt idx="195">
                  <c:v>79.5</c:v>
                </c:pt>
                <c:pt idx="196">
                  <c:v>79.599999999999994</c:v>
                </c:pt>
                <c:pt idx="197">
                  <c:v>79.7</c:v>
                </c:pt>
                <c:pt idx="198">
                  <c:v>79.8</c:v>
                </c:pt>
                <c:pt idx="199">
                  <c:v>79.900000000000006</c:v>
                </c:pt>
                <c:pt idx="200">
                  <c:v>80</c:v>
                </c:pt>
                <c:pt idx="201">
                  <c:v>80.099999999999994</c:v>
                </c:pt>
                <c:pt idx="202">
                  <c:v>80.2</c:v>
                </c:pt>
                <c:pt idx="203">
                  <c:v>80.3</c:v>
                </c:pt>
                <c:pt idx="204">
                  <c:v>80.400000000000006</c:v>
                </c:pt>
                <c:pt idx="205">
                  <c:v>80.5</c:v>
                </c:pt>
                <c:pt idx="206">
                  <c:v>80.599999999999994</c:v>
                </c:pt>
                <c:pt idx="207">
                  <c:v>80.7</c:v>
                </c:pt>
                <c:pt idx="208">
                  <c:v>80.8</c:v>
                </c:pt>
                <c:pt idx="209">
                  <c:v>80.900000000000006</c:v>
                </c:pt>
                <c:pt idx="210">
                  <c:v>81</c:v>
                </c:pt>
                <c:pt idx="211">
                  <c:v>81.099999999999994</c:v>
                </c:pt>
                <c:pt idx="212">
                  <c:v>81.2</c:v>
                </c:pt>
                <c:pt idx="213">
                  <c:v>81.3</c:v>
                </c:pt>
                <c:pt idx="214">
                  <c:v>81.400000000000006</c:v>
                </c:pt>
                <c:pt idx="215">
                  <c:v>81.5</c:v>
                </c:pt>
                <c:pt idx="216">
                  <c:v>81.599999999999994</c:v>
                </c:pt>
                <c:pt idx="217">
                  <c:v>81.7</c:v>
                </c:pt>
                <c:pt idx="218">
                  <c:v>81.8</c:v>
                </c:pt>
                <c:pt idx="219">
                  <c:v>81.900000000000006</c:v>
                </c:pt>
                <c:pt idx="220">
                  <c:v>82</c:v>
                </c:pt>
                <c:pt idx="221">
                  <c:v>82.1</c:v>
                </c:pt>
                <c:pt idx="222">
                  <c:v>82.2</c:v>
                </c:pt>
                <c:pt idx="223">
                  <c:v>82.3</c:v>
                </c:pt>
                <c:pt idx="224">
                  <c:v>82.4</c:v>
                </c:pt>
                <c:pt idx="225">
                  <c:v>82.5</c:v>
                </c:pt>
                <c:pt idx="226">
                  <c:v>82.6</c:v>
                </c:pt>
                <c:pt idx="227">
                  <c:v>82.7</c:v>
                </c:pt>
                <c:pt idx="228">
                  <c:v>82.8</c:v>
                </c:pt>
                <c:pt idx="229">
                  <c:v>82.9</c:v>
                </c:pt>
                <c:pt idx="230">
                  <c:v>83</c:v>
                </c:pt>
                <c:pt idx="231">
                  <c:v>83.1</c:v>
                </c:pt>
                <c:pt idx="232">
                  <c:v>83.2</c:v>
                </c:pt>
                <c:pt idx="233">
                  <c:v>83.3</c:v>
                </c:pt>
                <c:pt idx="234">
                  <c:v>83.4</c:v>
                </c:pt>
                <c:pt idx="235">
                  <c:v>83.5</c:v>
                </c:pt>
                <c:pt idx="236">
                  <c:v>83.6</c:v>
                </c:pt>
                <c:pt idx="237">
                  <c:v>83.7</c:v>
                </c:pt>
                <c:pt idx="238">
                  <c:v>83.8</c:v>
                </c:pt>
                <c:pt idx="239">
                  <c:v>83.9</c:v>
                </c:pt>
                <c:pt idx="240">
                  <c:v>84</c:v>
                </c:pt>
                <c:pt idx="241">
                  <c:v>84.1</c:v>
                </c:pt>
                <c:pt idx="242">
                  <c:v>84.2</c:v>
                </c:pt>
                <c:pt idx="243">
                  <c:v>84.3</c:v>
                </c:pt>
                <c:pt idx="244">
                  <c:v>84.4</c:v>
                </c:pt>
                <c:pt idx="245">
                  <c:v>84.5</c:v>
                </c:pt>
                <c:pt idx="246">
                  <c:v>84.6</c:v>
                </c:pt>
                <c:pt idx="247">
                  <c:v>84.7</c:v>
                </c:pt>
                <c:pt idx="248">
                  <c:v>84.8</c:v>
                </c:pt>
                <c:pt idx="249">
                  <c:v>84.9</c:v>
                </c:pt>
                <c:pt idx="250">
                  <c:v>85</c:v>
                </c:pt>
                <c:pt idx="251">
                  <c:v>85.1</c:v>
                </c:pt>
                <c:pt idx="252">
                  <c:v>85.2</c:v>
                </c:pt>
                <c:pt idx="253">
                  <c:v>85.3</c:v>
                </c:pt>
                <c:pt idx="254">
                  <c:v>85.4</c:v>
                </c:pt>
                <c:pt idx="255">
                  <c:v>85.5</c:v>
                </c:pt>
                <c:pt idx="256">
                  <c:v>85.6</c:v>
                </c:pt>
                <c:pt idx="257">
                  <c:v>85.7</c:v>
                </c:pt>
                <c:pt idx="258">
                  <c:v>85.8</c:v>
                </c:pt>
                <c:pt idx="259">
                  <c:v>85.9</c:v>
                </c:pt>
                <c:pt idx="260">
                  <c:v>86</c:v>
                </c:pt>
                <c:pt idx="261">
                  <c:v>86.1</c:v>
                </c:pt>
                <c:pt idx="262">
                  <c:v>86.2</c:v>
                </c:pt>
                <c:pt idx="263">
                  <c:v>86.3</c:v>
                </c:pt>
                <c:pt idx="264">
                  <c:v>86.4</c:v>
                </c:pt>
                <c:pt idx="265">
                  <c:v>86.5</c:v>
                </c:pt>
                <c:pt idx="266">
                  <c:v>86.6</c:v>
                </c:pt>
                <c:pt idx="267">
                  <c:v>86.7</c:v>
                </c:pt>
                <c:pt idx="268">
                  <c:v>86.8</c:v>
                </c:pt>
                <c:pt idx="269">
                  <c:v>86.9</c:v>
                </c:pt>
                <c:pt idx="270">
                  <c:v>87</c:v>
                </c:pt>
                <c:pt idx="271">
                  <c:v>87.1</c:v>
                </c:pt>
                <c:pt idx="272">
                  <c:v>87.2</c:v>
                </c:pt>
                <c:pt idx="273">
                  <c:v>87.3</c:v>
                </c:pt>
                <c:pt idx="274">
                  <c:v>87.4</c:v>
                </c:pt>
                <c:pt idx="275">
                  <c:v>87.5</c:v>
                </c:pt>
                <c:pt idx="276">
                  <c:v>87.6</c:v>
                </c:pt>
                <c:pt idx="277">
                  <c:v>87.7</c:v>
                </c:pt>
                <c:pt idx="278">
                  <c:v>87.8</c:v>
                </c:pt>
                <c:pt idx="279">
                  <c:v>87.9</c:v>
                </c:pt>
                <c:pt idx="280">
                  <c:v>88</c:v>
                </c:pt>
                <c:pt idx="281">
                  <c:v>88.1</c:v>
                </c:pt>
                <c:pt idx="282">
                  <c:v>88.2</c:v>
                </c:pt>
                <c:pt idx="283">
                  <c:v>88.3</c:v>
                </c:pt>
                <c:pt idx="284">
                  <c:v>88.4</c:v>
                </c:pt>
                <c:pt idx="285">
                  <c:v>88.5</c:v>
                </c:pt>
                <c:pt idx="286">
                  <c:v>88.6</c:v>
                </c:pt>
                <c:pt idx="287">
                  <c:v>88.7</c:v>
                </c:pt>
                <c:pt idx="288">
                  <c:v>88.8</c:v>
                </c:pt>
                <c:pt idx="289">
                  <c:v>88.9</c:v>
                </c:pt>
                <c:pt idx="290">
                  <c:v>89</c:v>
                </c:pt>
                <c:pt idx="291">
                  <c:v>89.1</c:v>
                </c:pt>
                <c:pt idx="292">
                  <c:v>89.2</c:v>
                </c:pt>
                <c:pt idx="293">
                  <c:v>89.3</c:v>
                </c:pt>
                <c:pt idx="294">
                  <c:v>89.4</c:v>
                </c:pt>
                <c:pt idx="295">
                  <c:v>89.5</c:v>
                </c:pt>
                <c:pt idx="296">
                  <c:v>89.6</c:v>
                </c:pt>
                <c:pt idx="297">
                  <c:v>89.7</c:v>
                </c:pt>
                <c:pt idx="298">
                  <c:v>89.8</c:v>
                </c:pt>
                <c:pt idx="299">
                  <c:v>89.9</c:v>
                </c:pt>
                <c:pt idx="300">
                  <c:v>90</c:v>
                </c:pt>
                <c:pt idx="301">
                  <c:v>90.1</c:v>
                </c:pt>
                <c:pt idx="302">
                  <c:v>90.2</c:v>
                </c:pt>
                <c:pt idx="303">
                  <c:v>90.3</c:v>
                </c:pt>
                <c:pt idx="304">
                  <c:v>90.4</c:v>
                </c:pt>
                <c:pt idx="305">
                  <c:v>90.5</c:v>
                </c:pt>
                <c:pt idx="306">
                  <c:v>90.6</c:v>
                </c:pt>
                <c:pt idx="307">
                  <c:v>90.7</c:v>
                </c:pt>
                <c:pt idx="308">
                  <c:v>90.8</c:v>
                </c:pt>
                <c:pt idx="309">
                  <c:v>90.9</c:v>
                </c:pt>
                <c:pt idx="310">
                  <c:v>91</c:v>
                </c:pt>
                <c:pt idx="311">
                  <c:v>91.1</c:v>
                </c:pt>
                <c:pt idx="312">
                  <c:v>91.2</c:v>
                </c:pt>
                <c:pt idx="313">
                  <c:v>91.3</c:v>
                </c:pt>
                <c:pt idx="314">
                  <c:v>91.4</c:v>
                </c:pt>
                <c:pt idx="315">
                  <c:v>91.5</c:v>
                </c:pt>
                <c:pt idx="316">
                  <c:v>91.6</c:v>
                </c:pt>
                <c:pt idx="317">
                  <c:v>91.7</c:v>
                </c:pt>
                <c:pt idx="318">
                  <c:v>91.8</c:v>
                </c:pt>
                <c:pt idx="319">
                  <c:v>91.9</c:v>
                </c:pt>
                <c:pt idx="320">
                  <c:v>92</c:v>
                </c:pt>
                <c:pt idx="321">
                  <c:v>92.1</c:v>
                </c:pt>
                <c:pt idx="322">
                  <c:v>92.2</c:v>
                </c:pt>
                <c:pt idx="323">
                  <c:v>92.3</c:v>
                </c:pt>
                <c:pt idx="324">
                  <c:v>92.4</c:v>
                </c:pt>
                <c:pt idx="325">
                  <c:v>92.5</c:v>
                </c:pt>
                <c:pt idx="326">
                  <c:v>92.6</c:v>
                </c:pt>
                <c:pt idx="327">
                  <c:v>92.7</c:v>
                </c:pt>
                <c:pt idx="328">
                  <c:v>92.8</c:v>
                </c:pt>
                <c:pt idx="329">
                  <c:v>92.9</c:v>
                </c:pt>
                <c:pt idx="330">
                  <c:v>93</c:v>
                </c:pt>
                <c:pt idx="331">
                  <c:v>93.1</c:v>
                </c:pt>
                <c:pt idx="332">
                  <c:v>93.2</c:v>
                </c:pt>
                <c:pt idx="333">
                  <c:v>93.3</c:v>
                </c:pt>
                <c:pt idx="334">
                  <c:v>93.4</c:v>
                </c:pt>
                <c:pt idx="335">
                  <c:v>93.5</c:v>
                </c:pt>
                <c:pt idx="336">
                  <c:v>93.6</c:v>
                </c:pt>
                <c:pt idx="337">
                  <c:v>93.7</c:v>
                </c:pt>
                <c:pt idx="338">
                  <c:v>93.8</c:v>
                </c:pt>
                <c:pt idx="339">
                  <c:v>93.9</c:v>
                </c:pt>
                <c:pt idx="340">
                  <c:v>94</c:v>
                </c:pt>
                <c:pt idx="341">
                  <c:v>94.1</c:v>
                </c:pt>
                <c:pt idx="342">
                  <c:v>94.2</c:v>
                </c:pt>
                <c:pt idx="343">
                  <c:v>94.3</c:v>
                </c:pt>
                <c:pt idx="344">
                  <c:v>94.4</c:v>
                </c:pt>
                <c:pt idx="345">
                  <c:v>94.5</c:v>
                </c:pt>
                <c:pt idx="346">
                  <c:v>94.6</c:v>
                </c:pt>
                <c:pt idx="347">
                  <c:v>94.7</c:v>
                </c:pt>
                <c:pt idx="348">
                  <c:v>94.8</c:v>
                </c:pt>
              </c:numCache>
            </c:numRef>
          </c:xVal>
          <c:yVal>
            <c:numRef>
              <c:f>'323'!$C$2:$C$350</c:f>
              <c:numCache>
                <c:formatCode>General</c:formatCode>
                <c:ptCount val="349"/>
                <c:pt idx="0">
                  <c:v>59.81</c:v>
                </c:pt>
                <c:pt idx="1">
                  <c:v>59.45</c:v>
                </c:pt>
                <c:pt idx="2">
                  <c:v>59.1</c:v>
                </c:pt>
                <c:pt idx="3">
                  <c:v>58.75</c:v>
                </c:pt>
                <c:pt idx="4">
                  <c:v>58.39</c:v>
                </c:pt>
                <c:pt idx="5">
                  <c:v>58.04</c:v>
                </c:pt>
                <c:pt idx="6">
                  <c:v>57.68</c:v>
                </c:pt>
                <c:pt idx="7">
                  <c:v>57.33</c:v>
                </c:pt>
                <c:pt idx="8">
                  <c:v>56.98</c:v>
                </c:pt>
                <c:pt idx="9">
                  <c:v>56.62</c:v>
                </c:pt>
                <c:pt idx="10">
                  <c:v>59.57</c:v>
                </c:pt>
                <c:pt idx="11">
                  <c:v>61.5</c:v>
                </c:pt>
                <c:pt idx="12">
                  <c:v>62.57</c:v>
                </c:pt>
                <c:pt idx="13">
                  <c:v>62.82</c:v>
                </c:pt>
                <c:pt idx="14">
                  <c:v>62.32</c:v>
                </c:pt>
                <c:pt idx="15">
                  <c:v>61.44</c:v>
                </c:pt>
                <c:pt idx="16">
                  <c:v>60.12</c:v>
                </c:pt>
                <c:pt idx="17">
                  <c:v>58.11</c:v>
                </c:pt>
                <c:pt idx="18">
                  <c:v>56.01</c:v>
                </c:pt>
                <c:pt idx="19">
                  <c:v>54.44</c:v>
                </c:pt>
                <c:pt idx="20">
                  <c:v>52.77</c:v>
                </c:pt>
                <c:pt idx="21">
                  <c:v>51.35</c:v>
                </c:pt>
                <c:pt idx="22">
                  <c:v>50.54</c:v>
                </c:pt>
                <c:pt idx="23">
                  <c:v>50.44</c:v>
                </c:pt>
                <c:pt idx="24">
                  <c:v>50.6</c:v>
                </c:pt>
                <c:pt idx="25">
                  <c:v>51.42</c:v>
                </c:pt>
                <c:pt idx="26">
                  <c:v>52.29</c:v>
                </c:pt>
                <c:pt idx="27">
                  <c:v>52.33</c:v>
                </c:pt>
                <c:pt idx="28">
                  <c:v>52.36</c:v>
                </c:pt>
                <c:pt idx="29">
                  <c:v>51.69</c:v>
                </c:pt>
                <c:pt idx="30">
                  <c:v>50.48</c:v>
                </c:pt>
                <c:pt idx="31">
                  <c:v>49.79</c:v>
                </c:pt>
                <c:pt idx="32">
                  <c:v>49.25</c:v>
                </c:pt>
                <c:pt idx="33">
                  <c:v>48.28</c:v>
                </c:pt>
                <c:pt idx="34">
                  <c:v>47.79</c:v>
                </c:pt>
                <c:pt idx="35">
                  <c:v>48.3</c:v>
                </c:pt>
                <c:pt idx="36">
                  <c:v>49.57</c:v>
                </c:pt>
                <c:pt idx="37">
                  <c:v>51.11</c:v>
                </c:pt>
                <c:pt idx="38">
                  <c:v>52.61</c:v>
                </c:pt>
                <c:pt idx="39">
                  <c:v>54.27</c:v>
                </c:pt>
                <c:pt idx="40">
                  <c:v>55.56</c:v>
                </c:pt>
                <c:pt idx="41">
                  <c:v>57.12</c:v>
                </c:pt>
                <c:pt idx="42">
                  <c:v>58.44</c:v>
                </c:pt>
                <c:pt idx="43">
                  <c:v>59.03</c:v>
                </c:pt>
                <c:pt idx="44">
                  <c:v>59.18</c:v>
                </c:pt>
                <c:pt idx="45">
                  <c:v>58.95</c:v>
                </c:pt>
                <c:pt idx="46">
                  <c:v>58.7</c:v>
                </c:pt>
                <c:pt idx="47">
                  <c:v>58.32</c:v>
                </c:pt>
                <c:pt idx="48">
                  <c:v>58.1</c:v>
                </c:pt>
                <c:pt idx="49">
                  <c:v>57.89</c:v>
                </c:pt>
                <c:pt idx="50">
                  <c:v>56.78</c:v>
                </c:pt>
                <c:pt idx="51">
                  <c:v>55.82</c:v>
                </c:pt>
                <c:pt idx="52">
                  <c:v>55.74</c:v>
                </c:pt>
                <c:pt idx="53">
                  <c:v>55.28</c:v>
                </c:pt>
                <c:pt idx="54">
                  <c:v>54.24</c:v>
                </c:pt>
                <c:pt idx="55">
                  <c:v>53.29</c:v>
                </c:pt>
                <c:pt idx="56">
                  <c:v>52.83</c:v>
                </c:pt>
                <c:pt idx="57">
                  <c:v>52.69</c:v>
                </c:pt>
                <c:pt idx="58">
                  <c:v>52.91</c:v>
                </c:pt>
                <c:pt idx="59">
                  <c:v>53.59</c:v>
                </c:pt>
                <c:pt idx="60">
                  <c:v>54.08</c:v>
                </c:pt>
                <c:pt idx="61">
                  <c:v>53.99</c:v>
                </c:pt>
                <c:pt idx="62">
                  <c:v>53.88</c:v>
                </c:pt>
                <c:pt idx="63">
                  <c:v>53.66</c:v>
                </c:pt>
                <c:pt idx="64">
                  <c:v>53.07</c:v>
                </c:pt>
                <c:pt idx="65">
                  <c:v>52.82</c:v>
                </c:pt>
                <c:pt idx="66">
                  <c:v>52.29</c:v>
                </c:pt>
                <c:pt idx="67">
                  <c:v>50.82</c:v>
                </c:pt>
                <c:pt idx="68">
                  <c:v>49.76</c:v>
                </c:pt>
                <c:pt idx="69">
                  <c:v>49.84</c:v>
                </c:pt>
                <c:pt idx="70">
                  <c:v>50.19</c:v>
                </c:pt>
                <c:pt idx="71">
                  <c:v>50.25</c:v>
                </c:pt>
                <c:pt idx="72">
                  <c:v>51.04</c:v>
                </c:pt>
                <c:pt idx="73">
                  <c:v>52.11</c:v>
                </c:pt>
                <c:pt idx="74">
                  <c:v>53.2</c:v>
                </c:pt>
                <c:pt idx="75">
                  <c:v>53.5</c:v>
                </c:pt>
                <c:pt idx="76">
                  <c:v>52.97</c:v>
                </c:pt>
                <c:pt idx="77">
                  <c:v>52.63</c:v>
                </c:pt>
                <c:pt idx="78">
                  <c:v>52.03</c:v>
                </c:pt>
                <c:pt idx="79">
                  <c:v>51.01</c:v>
                </c:pt>
                <c:pt idx="80">
                  <c:v>50.35</c:v>
                </c:pt>
                <c:pt idx="81">
                  <c:v>50</c:v>
                </c:pt>
                <c:pt idx="82">
                  <c:v>49.51</c:v>
                </c:pt>
                <c:pt idx="83">
                  <c:v>49.81</c:v>
                </c:pt>
                <c:pt idx="84">
                  <c:v>50.34</c:v>
                </c:pt>
                <c:pt idx="85">
                  <c:v>50.8</c:v>
                </c:pt>
                <c:pt idx="86">
                  <c:v>52.13</c:v>
                </c:pt>
                <c:pt idx="87">
                  <c:v>53.61</c:v>
                </c:pt>
                <c:pt idx="88">
                  <c:v>54.79</c:v>
                </c:pt>
                <c:pt idx="89">
                  <c:v>55.33</c:v>
                </c:pt>
                <c:pt idx="90">
                  <c:v>55.29</c:v>
                </c:pt>
                <c:pt idx="91">
                  <c:v>55.31</c:v>
                </c:pt>
                <c:pt idx="92">
                  <c:v>54.83</c:v>
                </c:pt>
                <c:pt idx="93">
                  <c:v>53.91</c:v>
                </c:pt>
                <c:pt idx="94">
                  <c:v>52.97</c:v>
                </c:pt>
                <c:pt idx="95">
                  <c:v>52.49</c:v>
                </c:pt>
                <c:pt idx="96">
                  <c:v>51.74</c:v>
                </c:pt>
                <c:pt idx="97">
                  <c:v>50.58</c:v>
                </c:pt>
                <c:pt idx="98">
                  <c:v>50.13</c:v>
                </c:pt>
                <c:pt idx="99">
                  <c:v>50.01</c:v>
                </c:pt>
                <c:pt idx="100">
                  <c:v>55.72</c:v>
                </c:pt>
                <c:pt idx="101">
                  <c:v>56.99</c:v>
                </c:pt>
                <c:pt idx="102">
                  <c:v>58.08</c:v>
                </c:pt>
                <c:pt idx="103">
                  <c:v>59.77</c:v>
                </c:pt>
                <c:pt idx="104">
                  <c:v>61.07</c:v>
                </c:pt>
                <c:pt idx="105">
                  <c:v>62.51</c:v>
                </c:pt>
                <c:pt idx="106">
                  <c:v>64.900000000000006</c:v>
                </c:pt>
                <c:pt idx="107">
                  <c:v>67.599999999999994</c:v>
                </c:pt>
                <c:pt idx="108">
                  <c:v>70.98</c:v>
                </c:pt>
                <c:pt idx="109">
                  <c:v>74.89</c:v>
                </c:pt>
                <c:pt idx="110">
                  <c:v>79.239999999999995</c:v>
                </c:pt>
                <c:pt idx="111">
                  <c:v>84.05</c:v>
                </c:pt>
                <c:pt idx="112">
                  <c:v>88.87</c:v>
                </c:pt>
                <c:pt idx="113">
                  <c:v>93.1</c:v>
                </c:pt>
                <c:pt idx="114">
                  <c:v>97.99</c:v>
                </c:pt>
                <c:pt idx="115">
                  <c:v>102.99</c:v>
                </c:pt>
                <c:pt idx="116">
                  <c:v>107.03</c:v>
                </c:pt>
                <c:pt idx="117">
                  <c:v>111.56</c:v>
                </c:pt>
                <c:pt idx="118">
                  <c:v>115.61</c:v>
                </c:pt>
                <c:pt idx="119">
                  <c:v>119.26</c:v>
                </c:pt>
                <c:pt idx="120">
                  <c:v>123.16</c:v>
                </c:pt>
                <c:pt idx="121">
                  <c:v>127.16</c:v>
                </c:pt>
                <c:pt idx="122">
                  <c:v>130.9</c:v>
                </c:pt>
                <c:pt idx="123">
                  <c:v>134.44999999999999</c:v>
                </c:pt>
                <c:pt idx="124">
                  <c:v>138.08000000000001</c:v>
                </c:pt>
                <c:pt idx="125">
                  <c:v>141.07</c:v>
                </c:pt>
                <c:pt idx="126">
                  <c:v>143.22999999999999</c:v>
                </c:pt>
                <c:pt idx="127">
                  <c:v>143.77000000000001</c:v>
                </c:pt>
                <c:pt idx="128">
                  <c:v>143.41999999999999</c:v>
                </c:pt>
                <c:pt idx="129">
                  <c:v>142.19999999999999</c:v>
                </c:pt>
                <c:pt idx="130">
                  <c:v>139.82</c:v>
                </c:pt>
                <c:pt idx="131">
                  <c:v>137.59</c:v>
                </c:pt>
                <c:pt idx="132">
                  <c:v>135.6</c:v>
                </c:pt>
                <c:pt idx="133">
                  <c:v>132.68</c:v>
                </c:pt>
                <c:pt idx="134">
                  <c:v>129.38</c:v>
                </c:pt>
                <c:pt idx="135">
                  <c:v>126.12</c:v>
                </c:pt>
                <c:pt idx="136">
                  <c:v>121.76</c:v>
                </c:pt>
                <c:pt idx="137">
                  <c:v>117.83</c:v>
                </c:pt>
                <c:pt idx="138">
                  <c:v>113.95</c:v>
                </c:pt>
                <c:pt idx="139">
                  <c:v>108.87</c:v>
                </c:pt>
                <c:pt idx="140">
                  <c:v>103.91</c:v>
                </c:pt>
                <c:pt idx="141">
                  <c:v>99.36</c:v>
                </c:pt>
                <c:pt idx="142">
                  <c:v>94.71</c:v>
                </c:pt>
                <c:pt idx="143">
                  <c:v>89.79</c:v>
                </c:pt>
                <c:pt idx="144">
                  <c:v>85.55</c:v>
                </c:pt>
                <c:pt idx="145">
                  <c:v>82.01</c:v>
                </c:pt>
                <c:pt idx="146">
                  <c:v>79.430000000000007</c:v>
                </c:pt>
                <c:pt idx="147">
                  <c:v>77.23</c:v>
                </c:pt>
                <c:pt idx="148">
                  <c:v>75.400000000000006</c:v>
                </c:pt>
                <c:pt idx="149">
                  <c:v>73.83</c:v>
                </c:pt>
                <c:pt idx="150">
                  <c:v>71.69</c:v>
                </c:pt>
                <c:pt idx="151">
                  <c:v>69.650000000000006</c:v>
                </c:pt>
                <c:pt idx="152">
                  <c:v>68.06</c:v>
                </c:pt>
                <c:pt idx="153">
                  <c:v>66.540000000000006</c:v>
                </c:pt>
                <c:pt idx="154">
                  <c:v>65.63</c:v>
                </c:pt>
                <c:pt idx="155">
                  <c:v>65.400000000000006</c:v>
                </c:pt>
                <c:pt idx="156">
                  <c:v>64.63</c:v>
                </c:pt>
                <c:pt idx="157">
                  <c:v>64.010000000000005</c:v>
                </c:pt>
                <c:pt idx="158">
                  <c:v>64.7</c:v>
                </c:pt>
                <c:pt idx="159">
                  <c:v>65.900000000000006</c:v>
                </c:pt>
                <c:pt idx="160">
                  <c:v>67.05</c:v>
                </c:pt>
                <c:pt idx="161">
                  <c:v>68.63</c:v>
                </c:pt>
                <c:pt idx="162">
                  <c:v>70.89</c:v>
                </c:pt>
                <c:pt idx="163">
                  <c:v>73.010000000000005</c:v>
                </c:pt>
                <c:pt idx="164">
                  <c:v>74.760000000000005</c:v>
                </c:pt>
                <c:pt idx="165">
                  <c:v>76.790000000000006</c:v>
                </c:pt>
                <c:pt idx="166">
                  <c:v>78.83</c:v>
                </c:pt>
                <c:pt idx="167">
                  <c:v>80.209999999999994</c:v>
                </c:pt>
                <c:pt idx="168">
                  <c:v>81.819999999999993</c:v>
                </c:pt>
                <c:pt idx="169">
                  <c:v>83.49</c:v>
                </c:pt>
                <c:pt idx="170">
                  <c:v>84.28</c:v>
                </c:pt>
                <c:pt idx="171">
                  <c:v>85.13</c:v>
                </c:pt>
                <c:pt idx="172">
                  <c:v>85.93</c:v>
                </c:pt>
                <c:pt idx="173">
                  <c:v>86.08</c:v>
                </c:pt>
                <c:pt idx="174">
                  <c:v>85.58</c:v>
                </c:pt>
                <c:pt idx="175">
                  <c:v>85.48</c:v>
                </c:pt>
                <c:pt idx="176">
                  <c:v>85.19</c:v>
                </c:pt>
                <c:pt idx="177">
                  <c:v>84.22</c:v>
                </c:pt>
                <c:pt idx="178">
                  <c:v>82.49</c:v>
                </c:pt>
                <c:pt idx="179">
                  <c:v>79.92</c:v>
                </c:pt>
                <c:pt idx="180">
                  <c:v>78</c:v>
                </c:pt>
                <c:pt idx="181">
                  <c:v>75.650000000000006</c:v>
                </c:pt>
                <c:pt idx="182">
                  <c:v>72.17</c:v>
                </c:pt>
                <c:pt idx="183">
                  <c:v>68.2</c:v>
                </c:pt>
                <c:pt idx="184">
                  <c:v>63.98</c:v>
                </c:pt>
                <c:pt idx="185">
                  <c:v>59.97</c:v>
                </c:pt>
                <c:pt idx="186">
                  <c:v>55.89</c:v>
                </c:pt>
                <c:pt idx="187">
                  <c:v>51.91</c:v>
                </c:pt>
                <c:pt idx="188">
                  <c:v>48.37</c:v>
                </c:pt>
                <c:pt idx="189">
                  <c:v>46.07</c:v>
                </c:pt>
                <c:pt idx="190">
                  <c:v>44.79</c:v>
                </c:pt>
                <c:pt idx="191">
                  <c:v>45.01</c:v>
                </c:pt>
                <c:pt idx="192">
                  <c:v>46.15</c:v>
                </c:pt>
                <c:pt idx="193">
                  <c:v>47.94</c:v>
                </c:pt>
                <c:pt idx="194">
                  <c:v>50.3</c:v>
                </c:pt>
                <c:pt idx="195">
                  <c:v>52.27</c:v>
                </c:pt>
                <c:pt idx="196">
                  <c:v>54.2</c:v>
                </c:pt>
                <c:pt idx="197">
                  <c:v>56.48</c:v>
                </c:pt>
                <c:pt idx="198">
                  <c:v>59.28</c:v>
                </c:pt>
                <c:pt idx="199">
                  <c:v>61.04</c:v>
                </c:pt>
                <c:pt idx="200">
                  <c:v>62.16</c:v>
                </c:pt>
                <c:pt idx="201">
                  <c:v>63.82</c:v>
                </c:pt>
                <c:pt idx="202">
                  <c:v>65.48</c:v>
                </c:pt>
                <c:pt idx="203">
                  <c:v>65.92</c:v>
                </c:pt>
                <c:pt idx="204">
                  <c:v>65.22</c:v>
                </c:pt>
                <c:pt idx="205">
                  <c:v>65.05</c:v>
                </c:pt>
                <c:pt idx="206">
                  <c:v>64.45</c:v>
                </c:pt>
                <c:pt idx="207">
                  <c:v>63.57</c:v>
                </c:pt>
                <c:pt idx="208">
                  <c:v>62.3</c:v>
                </c:pt>
                <c:pt idx="209">
                  <c:v>59.65</c:v>
                </c:pt>
                <c:pt idx="210">
                  <c:v>55.48</c:v>
                </c:pt>
                <c:pt idx="211">
                  <c:v>50.87</c:v>
                </c:pt>
                <c:pt idx="212">
                  <c:v>46.27</c:v>
                </c:pt>
                <c:pt idx="213">
                  <c:v>41.13</c:v>
                </c:pt>
                <c:pt idx="214">
                  <c:v>36.69</c:v>
                </c:pt>
                <c:pt idx="215">
                  <c:v>32.159999999999997</c:v>
                </c:pt>
                <c:pt idx="216">
                  <c:v>27.66</c:v>
                </c:pt>
                <c:pt idx="217">
                  <c:v>23.84</c:v>
                </c:pt>
                <c:pt idx="218">
                  <c:v>20.2</c:v>
                </c:pt>
                <c:pt idx="219">
                  <c:v>16.97</c:v>
                </c:pt>
                <c:pt idx="220">
                  <c:v>13.54</c:v>
                </c:pt>
                <c:pt idx="221">
                  <c:v>11.72</c:v>
                </c:pt>
                <c:pt idx="222">
                  <c:v>10.46</c:v>
                </c:pt>
                <c:pt idx="223">
                  <c:v>9.94</c:v>
                </c:pt>
                <c:pt idx="224">
                  <c:v>9.19</c:v>
                </c:pt>
                <c:pt idx="225">
                  <c:v>8.23</c:v>
                </c:pt>
                <c:pt idx="226">
                  <c:v>7.33</c:v>
                </c:pt>
                <c:pt idx="227">
                  <c:v>6.85</c:v>
                </c:pt>
                <c:pt idx="228">
                  <c:v>6.43</c:v>
                </c:pt>
                <c:pt idx="229">
                  <c:v>6.29</c:v>
                </c:pt>
                <c:pt idx="230">
                  <c:v>6.37</c:v>
                </c:pt>
                <c:pt idx="231">
                  <c:v>6.18</c:v>
                </c:pt>
                <c:pt idx="232">
                  <c:v>6.46</c:v>
                </c:pt>
                <c:pt idx="233">
                  <c:v>6.65</c:v>
                </c:pt>
                <c:pt idx="234">
                  <c:v>6.22</c:v>
                </c:pt>
                <c:pt idx="235">
                  <c:v>5.87</c:v>
                </c:pt>
                <c:pt idx="236">
                  <c:v>5.38</c:v>
                </c:pt>
                <c:pt idx="237">
                  <c:v>5.07</c:v>
                </c:pt>
                <c:pt idx="238">
                  <c:v>4.99</c:v>
                </c:pt>
                <c:pt idx="239">
                  <c:v>4.5199999999999996</c:v>
                </c:pt>
                <c:pt idx="240">
                  <c:v>4.3</c:v>
                </c:pt>
                <c:pt idx="241">
                  <c:v>4.26</c:v>
                </c:pt>
                <c:pt idx="242">
                  <c:v>4.26</c:v>
                </c:pt>
                <c:pt idx="243">
                  <c:v>4.03</c:v>
                </c:pt>
                <c:pt idx="244">
                  <c:v>3.8</c:v>
                </c:pt>
                <c:pt idx="245">
                  <c:v>3.7</c:v>
                </c:pt>
                <c:pt idx="246">
                  <c:v>3.37</c:v>
                </c:pt>
                <c:pt idx="247">
                  <c:v>3.47</c:v>
                </c:pt>
                <c:pt idx="248">
                  <c:v>3.43</c:v>
                </c:pt>
                <c:pt idx="249">
                  <c:v>3.35</c:v>
                </c:pt>
                <c:pt idx="250">
                  <c:v>3.24</c:v>
                </c:pt>
                <c:pt idx="251">
                  <c:v>3.07</c:v>
                </c:pt>
                <c:pt idx="252">
                  <c:v>3.25</c:v>
                </c:pt>
                <c:pt idx="253">
                  <c:v>3.19</c:v>
                </c:pt>
                <c:pt idx="254">
                  <c:v>3.08</c:v>
                </c:pt>
                <c:pt idx="255">
                  <c:v>3.19</c:v>
                </c:pt>
                <c:pt idx="256">
                  <c:v>3.29</c:v>
                </c:pt>
                <c:pt idx="257">
                  <c:v>3.21</c:v>
                </c:pt>
                <c:pt idx="258">
                  <c:v>2.98</c:v>
                </c:pt>
                <c:pt idx="259">
                  <c:v>3.12</c:v>
                </c:pt>
                <c:pt idx="260">
                  <c:v>3.36</c:v>
                </c:pt>
                <c:pt idx="261">
                  <c:v>3.08</c:v>
                </c:pt>
                <c:pt idx="262">
                  <c:v>2.99</c:v>
                </c:pt>
                <c:pt idx="263">
                  <c:v>3</c:v>
                </c:pt>
                <c:pt idx="264">
                  <c:v>2.97</c:v>
                </c:pt>
                <c:pt idx="265">
                  <c:v>3.35</c:v>
                </c:pt>
                <c:pt idx="266">
                  <c:v>3.41</c:v>
                </c:pt>
                <c:pt idx="267">
                  <c:v>2.99</c:v>
                </c:pt>
                <c:pt idx="268">
                  <c:v>2.68</c:v>
                </c:pt>
                <c:pt idx="269">
                  <c:v>2.67</c:v>
                </c:pt>
                <c:pt idx="270">
                  <c:v>2.59</c:v>
                </c:pt>
                <c:pt idx="271">
                  <c:v>2.29</c:v>
                </c:pt>
                <c:pt idx="272">
                  <c:v>2.23</c:v>
                </c:pt>
                <c:pt idx="273">
                  <c:v>2.2200000000000002</c:v>
                </c:pt>
                <c:pt idx="274">
                  <c:v>2.34</c:v>
                </c:pt>
                <c:pt idx="275">
                  <c:v>2.54</c:v>
                </c:pt>
                <c:pt idx="276">
                  <c:v>3.06</c:v>
                </c:pt>
                <c:pt idx="277">
                  <c:v>3.78</c:v>
                </c:pt>
                <c:pt idx="278">
                  <c:v>3.95</c:v>
                </c:pt>
                <c:pt idx="279">
                  <c:v>3.9</c:v>
                </c:pt>
                <c:pt idx="280">
                  <c:v>4.17</c:v>
                </c:pt>
                <c:pt idx="281">
                  <c:v>4.0599999999999996</c:v>
                </c:pt>
                <c:pt idx="282">
                  <c:v>4.1100000000000003</c:v>
                </c:pt>
                <c:pt idx="283">
                  <c:v>4.4800000000000004</c:v>
                </c:pt>
                <c:pt idx="284">
                  <c:v>4.46</c:v>
                </c:pt>
                <c:pt idx="285">
                  <c:v>4.38</c:v>
                </c:pt>
                <c:pt idx="286">
                  <c:v>4.4000000000000004</c:v>
                </c:pt>
                <c:pt idx="287">
                  <c:v>4.4000000000000004</c:v>
                </c:pt>
                <c:pt idx="288">
                  <c:v>4.3</c:v>
                </c:pt>
                <c:pt idx="289">
                  <c:v>4.22</c:v>
                </c:pt>
                <c:pt idx="290">
                  <c:v>4.13</c:v>
                </c:pt>
                <c:pt idx="291">
                  <c:v>4.29</c:v>
                </c:pt>
                <c:pt idx="292">
                  <c:v>4.32</c:v>
                </c:pt>
                <c:pt idx="293">
                  <c:v>3.74</c:v>
                </c:pt>
                <c:pt idx="294">
                  <c:v>3.3</c:v>
                </c:pt>
                <c:pt idx="295">
                  <c:v>2.4700000000000002</c:v>
                </c:pt>
                <c:pt idx="296">
                  <c:v>1.9</c:v>
                </c:pt>
                <c:pt idx="297">
                  <c:v>2.21</c:v>
                </c:pt>
                <c:pt idx="298">
                  <c:v>2.19</c:v>
                </c:pt>
                <c:pt idx="299">
                  <c:v>1.92</c:v>
                </c:pt>
                <c:pt idx="300">
                  <c:v>1.91</c:v>
                </c:pt>
                <c:pt idx="301">
                  <c:v>1.86</c:v>
                </c:pt>
                <c:pt idx="302">
                  <c:v>1.6</c:v>
                </c:pt>
                <c:pt idx="303">
                  <c:v>1.52</c:v>
                </c:pt>
                <c:pt idx="304">
                  <c:v>1.4</c:v>
                </c:pt>
                <c:pt idx="305">
                  <c:v>1.41</c:v>
                </c:pt>
                <c:pt idx="306">
                  <c:v>1.53</c:v>
                </c:pt>
                <c:pt idx="307">
                  <c:v>1.59</c:v>
                </c:pt>
                <c:pt idx="308">
                  <c:v>1.7</c:v>
                </c:pt>
                <c:pt idx="309">
                  <c:v>1.81</c:v>
                </c:pt>
                <c:pt idx="310">
                  <c:v>1.62</c:v>
                </c:pt>
                <c:pt idx="311">
                  <c:v>1.71</c:v>
                </c:pt>
                <c:pt idx="312">
                  <c:v>2.04</c:v>
                </c:pt>
                <c:pt idx="313">
                  <c:v>2.19</c:v>
                </c:pt>
                <c:pt idx="314">
                  <c:v>2.87</c:v>
                </c:pt>
                <c:pt idx="315">
                  <c:v>3.25</c:v>
                </c:pt>
                <c:pt idx="316">
                  <c:v>2.74</c:v>
                </c:pt>
                <c:pt idx="317">
                  <c:v>2.59</c:v>
                </c:pt>
                <c:pt idx="318">
                  <c:v>2.84</c:v>
                </c:pt>
                <c:pt idx="319">
                  <c:v>2.98</c:v>
                </c:pt>
                <c:pt idx="320">
                  <c:v>3.17</c:v>
                </c:pt>
                <c:pt idx="321">
                  <c:v>3.17</c:v>
                </c:pt>
                <c:pt idx="322">
                  <c:v>3.19</c:v>
                </c:pt>
                <c:pt idx="323">
                  <c:v>3.53</c:v>
                </c:pt>
                <c:pt idx="324">
                  <c:v>3.54</c:v>
                </c:pt>
                <c:pt idx="325">
                  <c:v>3.17</c:v>
                </c:pt>
                <c:pt idx="326">
                  <c:v>2.72</c:v>
                </c:pt>
                <c:pt idx="327">
                  <c:v>2.15</c:v>
                </c:pt>
                <c:pt idx="328">
                  <c:v>1.57</c:v>
                </c:pt>
                <c:pt idx="329">
                  <c:v>1.35</c:v>
                </c:pt>
                <c:pt idx="330">
                  <c:v>1.2</c:v>
                </c:pt>
                <c:pt idx="331">
                  <c:v>1.04</c:v>
                </c:pt>
                <c:pt idx="332">
                  <c:v>0.78</c:v>
                </c:pt>
                <c:pt idx="333">
                  <c:v>0.66</c:v>
                </c:pt>
                <c:pt idx="334">
                  <c:v>1.07</c:v>
                </c:pt>
                <c:pt idx="335">
                  <c:v>1.71</c:v>
                </c:pt>
                <c:pt idx="336">
                  <c:v>2.25</c:v>
                </c:pt>
                <c:pt idx="337">
                  <c:v>2.58</c:v>
                </c:pt>
                <c:pt idx="338">
                  <c:v>2.89</c:v>
                </c:pt>
                <c:pt idx="339">
                  <c:v>2.69</c:v>
                </c:pt>
                <c:pt idx="340">
                  <c:v>3.37</c:v>
                </c:pt>
                <c:pt idx="341">
                  <c:v>4.05</c:v>
                </c:pt>
                <c:pt idx="342">
                  <c:v>4.74</c:v>
                </c:pt>
                <c:pt idx="343">
                  <c:v>5.42</c:v>
                </c:pt>
                <c:pt idx="344">
                  <c:v>6.11</c:v>
                </c:pt>
                <c:pt idx="345">
                  <c:v>6.79</c:v>
                </c:pt>
                <c:pt idx="346">
                  <c:v>7.47</c:v>
                </c:pt>
                <c:pt idx="347">
                  <c:v>8.16</c:v>
                </c:pt>
                <c:pt idx="348">
                  <c:v>3.82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3438-6F47-909C-1922E3D6BA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00752543"/>
        <c:axId val="1100232527"/>
      </c:scatterChart>
      <c:valAx>
        <c:axId val="1100752543"/>
        <c:scaling>
          <c:orientation val="minMax"/>
          <c:max val="96"/>
          <c:min val="58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Temperature</a:t>
                </a:r>
                <a:r>
                  <a:rPr lang="en-US" baseline="0"/>
                  <a:t> </a:t>
                </a:r>
                <a:r>
                  <a:rPr lang="th-TH" baseline="0"/>
                  <a:t>(</a:t>
                </a:r>
                <a:r>
                  <a:rPr lang="en-US" baseline="0"/>
                  <a:t>ᴼC</a:t>
                </a:r>
                <a:r>
                  <a:rPr lang="th-TH" baseline="0"/>
                  <a:t>)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T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TH"/>
          </a:p>
        </c:txPr>
        <c:crossAx val="1100232527"/>
        <c:crosses val="autoZero"/>
        <c:crossBetween val="midCat"/>
        <c:majorUnit val="2"/>
      </c:valAx>
      <c:valAx>
        <c:axId val="1100232527"/>
        <c:scaling>
          <c:orientation val="minMax"/>
          <c:max val="5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Derivatives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T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TH"/>
          </a:p>
        </c:txPr>
        <c:crossAx val="110075254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TH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B5: 326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TH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'326'!$B$2:$B$350</c:f>
              <c:numCache>
                <c:formatCode>General</c:formatCode>
                <c:ptCount val="349"/>
                <c:pt idx="0">
                  <c:v>60</c:v>
                </c:pt>
                <c:pt idx="1">
                  <c:v>60.1</c:v>
                </c:pt>
                <c:pt idx="2">
                  <c:v>60.2</c:v>
                </c:pt>
                <c:pt idx="3">
                  <c:v>60.3</c:v>
                </c:pt>
                <c:pt idx="4">
                  <c:v>60.4</c:v>
                </c:pt>
                <c:pt idx="5">
                  <c:v>60.5</c:v>
                </c:pt>
                <c:pt idx="6">
                  <c:v>60.6</c:v>
                </c:pt>
                <c:pt idx="7">
                  <c:v>60.7</c:v>
                </c:pt>
                <c:pt idx="8">
                  <c:v>60.8</c:v>
                </c:pt>
                <c:pt idx="9">
                  <c:v>60.9</c:v>
                </c:pt>
                <c:pt idx="10">
                  <c:v>61</c:v>
                </c:pt>
                <c:pt idx="11">
                  <c:v>61.1</c:v>
                </c:pt>
                <c:pt idx="12">
                  <c:v>61.2</c:v>
                </c:pt>
                <c:pt idx="13">
                  <c:v>61.3</c:v>
                </c:pt>
                <c:pt idx="14">
                  <c:v>61.4</c:v>
                </c:pt>
                <c:pt idx="15">
                  <c:v>61.5</c:v>
                </c:pt>
                <c:pt idx="16">
                  <c:v>61.6</c:v>
                </c:pt>
                <c:pt idx="17">
                  <c:v>61.7</c:v>
                </c:pt>
                <c:pt idx="18">
                  <c:v>61.8</c:v>
                </c:pt>
                <c:pt idx="19">
                  <c:v>61.9</c:v>
                </c:pt>
                <c:pt idx="20">
                  <c:v>62</c:v>
                </c:pt>
                <c:pt idx="21">
                  <c:v>62.1</c:v>
                </c:pt>
                <c:pt idx="22">
                  <c:v>62.2</c:v>
                </c:pt>
                <c:pt idx="23">
                  <c:v>62.3</c:v>
                </c:pt>
                <c:pt idx="24">
                  <c:v>62.4</c:v>
                </c:pt>
                <c:pt idx="25">
                  <c:v>62.5</c:v>
                </c:pt>
                <c:pt idx="26">
                  <c:v>62.6</c:v>
                </c:pt>
                <c:pt idx="27">
                  <c:v>62.7</c:v>
                </c:pt>
                <c:pt idx="28">
                  <c:v>62.8</c:v>
                </c:pt>
                <c:pt idx="29">
                  <c:v>62.9</c:v>
                </c:pt>
                <c:pt idx="30">
                  <c:v>63</c:v>
                </c:pt>
                <c:pt idx="31">
                  <c:v>63.1</c:v>
                </c:pt>
                <c:pt idx="32">
                  <c:v>63.2</c:v>
                </c:pt>
                <c:pt idx="33">
                  <c:v>63.3</c:v>
                </c:pt>
                <c:pt idx="34">
                  <c:v>63.4</c:v>
                </c:pt>
                <c:pt idx="35">
                  <c:v>63.5</c:v>
                </c:pt>
                <c:pt idx="36">
                  <c:v>63.6</c:v>
                </c:pt>
                <c:pt idx="37">
                  <c:v>63.7</c:v>
                </c:pt>
                <c:pt idx="38">
                  <c:v>63.8</c:v>
                </c:pt>
                <c:pt idx="39">
                  <c:v>63.9</c:v>
                </c:pt>
                <c:pt idx="40">
                  <c:v>64</c:v>
                </c:pt>
                <c:pt idx="41">
                  <c:v>64.099999999999994</c:v>
                </c:pt>
                <c:pt idx="42">
                  <c:v>64.2</c:v>
                </c:pt>
                <c:pt idx="43">
                  <c:v>64.3</c:v>
                </c:pt>
                <c:pt idx="44">
                  <c:v>64.400000000000006</c:v>
                </c:pt>
                <c:pt idx="45">
                  <c:v>64.5</c:v>
                </c:pt>
                <c:pt idx="46">
                  <c:v>64.599999999999994</c:v>
                </c:pt>
                <c:pt idx="47">
                  <c:v>64.7</c:v>
                </c:pt>
                <c:pt idx="48">
                  <c:v>64.8</c:v>
                </c:pt>
                <c:pt idx="49">
                  <c:v>64.900000000000006</c:v>
                </c:pt>
                <c:pt idx="50">
                  <c:v>65</c:v>
                </c:pt>
                <c:pt idx="51">
                  <c:v>65.099999999999994</c:v>
                </c:pt>
                <c:pt idx="52">
                  <c:v>65.2</c:v>
                </c:pt>
                <c:pt idx="53">
                  <c:v>65.3</c:v>
                </c:pt>
                <c:pt idx="54">
                  <c:v>65.400000000000006</c:v>
                </c:pt>
                <c:pt idx="55">
                  <c:v>65.5</c:v>
                </c:pt>
                <c:pt idx="56">
                  <c:v>65.599999999999994</c:v>
                </c:pt>
                <c:pt idx="57">
                  <c:v>65.7</c:v>
                </c:pt>
                <c:pt idx="58">
                  <c:v>65.8</c:v>
                </c:pt>
                <c:pt idx="59">
                  <c:v>65.900000000000006</c:v>
                </c:pt>
                <c:pt idx="60">
                  <c:v>66</c:v>
                </c:pt>
                <c:pt idx="61">
                  <c:v>66.099999999999994</c:v>
                </c:pt>
                <c:pt idx="62">
                  <c:v>66.2</c:v>
                </c:pt>
                <c:pt idx="63">
                  <c:v>66.3</c:v>
                </c:pt>
                <c:pt idx="64">
                  <c:v>66.400000000000006</c:v>
                </c:pt>
                <c:pt idx="65">
                  <c:v>66.5</c:v>
                </c:pt>
                <c:pt idx="66">
                  <c:v>66.599999999999994</c:v>
                </c:pt>
                <c:pt idx="67">
                  <c:v>66.7</c:v>
                </c:pt>
                <c:pt idx="68">
                  <c:v>66.8</c:v>
                </c:pt>
                <c:pt idx="69">
                  <c:v>66.900000000000006</c:v>
                </c:pt>
                <c:pt idx="70">
                  <c:v>67</c:v>
                </c:pt>
                <c:pt idx="71">
                  <c:v>67.099999999999994</c:v>
                </c:pt>
                <c:pt idx="72">
                  <c:v>67.2</c:v>
                </c:pt>
                <c:pt idx="73">
                  <c:v>67.3</c:v>
                </c:pt>
                <c:pt idx="74">
                  <c:v>67.400000000000006</c:v>
                </c:pt>
                <c:pt idx="75">
                  <c:v>67.5</c:v>
                </c:pt>
                <c:pt idx="76">
                  <c:v>67.599999999999994</c:v>
                </c:pt>
                <c:pt idx="77">
                  <c:v>67.7</c:v>
                </c:pt>
                <c:pt idx="78">
                  <c:v>67.8</c:v>
                </c:pt>
                <c:pt idx="79">
                  <c:v>67.900000000000006</c:v>
                </c:pt>
                <c:pt idx="80">
                  <c:v>68</c:v>
                </c:pt>
                <c:pt idx="81">
                  <c:v>68.099999999999994</c:v>
                </c:pt>
                <c:pt idx="82">
                  <c:v>68.2</c:v>
                </c:pt>
                <c:pt idx="83">
                  <c:v>68.3</c:v>
                </c:pt>
                <c:pt idx="84">
                  <c:v>68.400000000000006</c:v>
                </c:pt>
                <c:pt idx="85">
                  <c:v>68.5</c:v>
                </c:pt>
                <c:pt idx="86">
                  <c:v>68.599999999999994</c:v>
                </c:pt>
                <c:pt idx="87">
                  <c:v>68.7</c:v>
                </c:pt>
                <c:pt idx="88">
                  <c:v>68.8</c:v>
                </c:pt>
                <c:pt idx="89">
                  <c:v>68.900000000000006</c:v>
                </c:pt>
                <c:pt idx="90">
                  <c:v>69</c:v>
                </c:pt>
                <c:pt idx="91">
                  <c:v>69.099999999999994</c:v>
                </c:pt>
                <c:pt idx="92">
                  <c:v>69.2</c:v>
                </c:pt>
                <c:pt idx="93">
                  <c:v>69.3</c:v>
                </c:pt>
                <c:pt idx="94">
                  <c:v>69.400000000000006</c:v>
                </c:pt>
                <c:pt idx="95">
                  <c:v>69.5</c:v>
                </c:pt>
                <c:pt idx="96">
                  <c:v>69.599999999999994</c:v>
                </c:pt>
                <c:pt idx="97">
                  <c:v>69.7</c:v>
                </c:pt>
                <c:pt idx="98">
                  <c:v>69.8</c:v>
                </c:pt>
                <c:pt idx="99">
                  <c:v>69.900000000000006</c:v>
                </c:pt>
                <c:pt idx="100">
                  <c:v>70</c:v>
                </c:pt>
                <c:pt idx="101">
                  <c:v>70.099999999999994</c:v>
                </c:pt>
                <c:pt idx="102">
                  <c:v>70.2</c:v>
                </c:pt>
                <c:pt idx="103">
                  <c:v>70.3</c:v>
                </c:pt>
                <c:pt idx="104">
                  <c:v>70.400000000000006</c:v>
                </c:pt>
                <c:pt idx="105">
                  <c:v>70.5</c:v>
                </c:pt>
                <c:pt idx="106">
                  <c:v>70.599999999999994</c:v>
                </c:pt>
                <c:pt idx="107">
                  <c:v>70.7</c:v>
                </c:pt>
                <c:pt idx="108">
                  <c:v>70.8</c:v>
                </c:pt>
                <c:pt idx="109">
                  <c:v>70.900000000000006</c:v>
                </c:pt>
                <c:pt idx="110">
                  <c:v>71</c:v>
                </c:pt>
                <c:pt idx="111">
                  <c:v>71.099999999999994</c:v>
                </c:pt>
                <c:pt idx="112">
                  <c:v>71.2</c:v>
                </c:pt>
                <c:pt idx="113">
                  <c:v>71.3</c:v>
                </c:pt>
                <c:pt idx="114">
                  <c:v>71.400000000000006</c:v>
                </c:pt>
                <c:pt idx="115">
                  <c:v>71.5</c:v>
                </c:pt>
                <c:pt idx="116">
                  <c:v>71.599999999999994</c:v>
                </c:pt>
                <c:pt idx="117">
                  <c:v>71.7</c:v>
                </c:pt>
                <c:pt idx="118">
                  <c:v>71.8</c:v>
                </c:pt>
                <c:pt idx="119">
                  <c:v>71.900000000000006</c:v>
                </c:pt>
                <c:pt idx="120">
                  <c:v>72</c:v>
                </c:pt>
                <c:pt idx="121">
                  <c:v>72.099999999999994</c:v>
                </c:pt>
                <c:pt idx="122">
                  <c:v>72.2</c:v>
                </c:pt>
                <c:pt idx="123">
                  <c:v>72.3</c:v>
                </c:pt>
                <c:pt idx="124">
                  <c:v>72.400000000000006</c:v>
                </c:pt>
                <c:pt idx="125">
                  <c:v>72.5</c:v>
                </c:pt>
                <c:pt idx="126">
                  <c:v>72.599999999999994</c:v>
                </c:pt>
                <c:pt idx="127">
                  <c:v>72.7</c:v>
                </c:pt>
                <c:pt idx="128">
                  <c:v>72.8</c:v>
                </c:pt>
                <c:pt idx="129">
                  <c:v>72.900000000000006</c:v>
                </c:pt>
                <c:pt idx="130">
                  <c:v>73</c:v>
                </c:pt>
                <c:pt idx="131">
                  <c:v>73.099999999999994</c:v>
                </c:pt>
                <c:pt idx="132">
                  <c:v>73.2</c:v>
                </c:pt>
                <c:pt idx="133">
                  <c:v>73.3</c:v>
                </c:pt>
                <c:pt idx="134">
                  <c:v>73.400000000000006</c:v>
                </c:pt>
                <c:pt idx="135">
                  <c:v>73.5</c:v>
                </c:pt>
                <c:pt idx="136">
                  <c:v>73.599999999999994</c:v>
                </c:pt>
                <c:pt idx="137">
                  <c:v>73.7</c:v>
                </c:pt>
                <c:pt idx="138">
                  <c:v>73.8</c:v>
                </c:pt>
                <c:pt idx="139">
                  <c:v>73.900000000000006</c:v>
                </c:pt>
                <c:pt idx="140">
                  <c:v>74</c:v>
                </c:pt>
                <c:pt idx="141">
                  <c:v>74.099999999999994</c:v>
                </c:pt>
                <c:pt idx="142">
                  <c:v>74.2</c:v>
                </c:pt>
                <c:pt idx="143">
                  <c:v>74.3</c:v>
                </c:pt>
                <c:pt idx="144">
                  <c:v>74.400000000000006</c:v>
                </c:pt>
                <c:pt idx="145">
                  <c:v>74.5</c:v>
                </c:pt>
                <c:pt idx="146">
                  <c:v>74.599999999999994</c:v>
                </c:pt>
                <c:pt idx="147">
                  <c:v>74.7</c:v>
                </c:pt>
                <c:pt idx="148">
                  <c:v>74.8</c:v>
                </c:pt>
                <c:pt idx="149">
                  <c:v>74.900000000000006</c:v>
                </c:pt>
                <c:pt idx="150">
                  <c:v>75</c:v>
                </c:pt>
                <c:pt idx="151">
                  <c:v>75.099999999999994</c:v>
                </c:pt>
                <c:pt idx="152">
                  <c:v>75.2</c:v>
                </c:pt>
                <c:pt idx="153">
                  <c:v>75.3</c:v>
                </c:pt>
                <c:pt idx="154">
                  <c:v>75.400000000000006</c:v>
                </c:pt>
                <c:pt idx="155">
                  <c:v>75.5</c:v>
                </c:pt>
                <c:pt idx="156">
                  <c:v>75.599999999999994</c:v>
                </c:pt>
                <c:pt idx="157">
                  <c:v>75.7</c:v>
                </c:pt>
                <c:pt idx="158">
                  <c:v>75.8</c:v>
                </c:pt>
                <c:pt idx="159">
                  <c:v>75.900000000000006</c:v>
                </c:pt>
                <c:pt idx="160">
                  <c:v>76</c:v>
                </c:pt>
                <c:pt idx="161">
                  <c:v>76.099999999999994</c:v>
                </c:pt>
                <c:pt idx="162">
                  <c:v>76.2</c:v>
                </c:pt>
                <c:pt idx="163">
                  <c:v>76.3</c:v>
                </c:pt>
                <c:pt idx="164">
                  <c:v>76.400000000000006</c:v>
                </c:pt>
                <c:pt idx="165">
                  <c:v>76.5</c:v>
                </c:pt>
                <c:pt idx="166">
                  <c:v>76.599999999999994</c:v>
                </c:pt>
                <c:pt idx="167">
                  <c:v>76.7</c:v>
                </c:pt>
                <c:pt idx="168">
                  <c:v>76.8</c:v>
                </c:pt>
                <c:pt idx="169">
                  <c:v>76.900000000000006</c:v>
                </c:pt>
                <c:pt idx="170">
                  <c:v>77</c:v>
                </c:pt>
                <c:pt idx="171">
                  <c:v>77.099999999999994</c:v>
                </c:pt>
                <c:pt idx="172">
                  <c:v>77.2</c:v>
                </c:pt>
                <c:pt idx="173">
                  <c:v>77.3</c:v>
                </c:pt>
                <c:pt idx="174">
                  <c:v>77.400000000000006</c:v>
                </c:pt>
                <c:pt idx="175">
                  <c:v>77.5</c:v>
                </c:pt>
                <c:pt idx="176">
                  <c:v>77.599999999999994</c:v>
                </c:pt>
                <c:pt idx="177">
                  <c:v>77.7</c:v>
                </c:pt>
                <c:pt idx="178">
                  <c:v>77.8</c:v>
                </c:pt>
                <c:pt idx="179">
                  <c:v>77.900000000000006</c:v>
                </c:pt>
                <c:pt idx="180">
                  <c:v>78</c:v>
                </c:pt>
                <c:pt idx="181">
                  <c:v>78.099999999999994</c:v>
                </c:pt>
                <c:pt idx="182">
                  <c:v>78.2</c:v>
                </c:pt>
                <c:pt idx="183">
                  <c:v>78.3</c:v>
                </c:pt>
                <c:pt idx="184">
                  <c:v>78.400000000000006</c:v>
                </c:pt>
                <c:pt idx="185">
                  <c:v>78.5</c:v>
                </c:pt>
                <c:pt idx="186">
                  <c:v>78.599999999999994</c:v>
                </c:pt>
                <c:pt idx="187">
                  <c:v>78.7</c:v>
                </c:pt>
                <c:pt idx="188">
                  <c:v>78.8</c:v>
                </c:pt>
                <c:pt idx="189">
                  <c:v>78.900000000000006</c:v>
                </c:pt>
                <c:pt idx="190">
                  <c:v>79</c:v>
                </c:pt>
                <c:pt idx="191">
                  <c:v>79.099999999999994</c:v>
                </c:pt>
                <c:pt idx="192">
                  <c:v>79.2</c:v>
                </c:pt>
                <c:pt idx="193">
                  <c:v>79.3</c:v>
                </c:pt>
                <c:pt idx="194">
                  <c:v>79.400000000000006</c:v>
                </c:pt>
                <c:pt idx="195">
                  <c:v>79.5</c:v>
                </c:pt>
                <c:pt idx="196">
                  <c:v>79.599999999999994</c:v>
                </c:pt>
                <c:pt idx="197">
                  <c:v>79.7</c:v>
                </c:pt>
                <c:pt idx="198">
                  <c:v>79.8</c:v>
                </c:pt>
                <c:pt idx="199">
                  <c:v>79.900000000000006</c:v>
                </c:pt>
                <c:pt idx="200">
                  <c:v>80</c:v>
                </c:pt>
                <c:pt idx="201">
                  <c:v>80.099999999999994</c:v>
                </c:pt>
                <c:pt idx="202">
                  <c:v>80.2</c:v>
                </c:pt>
                <c:pt idx="203">
                  <c:v>80.3</c:v>
                </c:pt>
                <c:pt idx="204">
                  <c:v>80.400000000000006</c:v>
                </c:pt>
                <c:pt idx="205">
                  <c:v>80.5</c:v>
                </c:pt>
                <c:pt idx="206">
                  <c:v>80.599999999999994</c:v>
                </c:pt>
                <c:pt idx="207">
                  <c:v>80.7</c:v>
                </c:pt>
                <c:pt idx="208">
                  <c:v>80.8</c:v>
                </c:pt>
                <c:pt idx="209">
                  <c:v>80.900000000000006</c:v>
                </c:pt>
                <c:pt idx="210">
                  <c:v>81</c:v>
                </c:pt>
                <c:pt idx="211">
                  <c:v>81.099999999999994</c:v>
                </c:pt>
                <c:pt idx="212">
                  <c:v>81.2</c:v>
                </c:pt>
                <c:pt idx="213">
                  <c:v>81.3</c:v>
                </c:pt>
                <c:pt idx="214">
                  <c:v>81.400000000000006</c:v>
                </c:pt>
                <c:pt idx="215">
                  <c:v>81.5</c:v>
                </c:pt>
                <c:pt idx="216">
                  <c:v>81.599999999999994</c:v>
                </c:pt>
                <c:pt idx="217">
                  <c:v>81.7</c:v>
                </c:pt>
                <c:pt idx="218">
                  <c:v>81.8</c:v>
                </c:pt>
                <c:pt idx="219">
                  <c:v>81.900000000000006</c:v>
                </c:pt>
                <c:pt idx="220">
                  <c:v>82</c:v>
                </c:pt>
                <c:pt idx="221">
                  <c:v>82.1</c:v>
                </c:pt>
                <c:pt idx="222">
                  <c:v>82.2</c:v>
                </c:pt>
                <c:pt idx="223">
                  <c:v>82.3</c:v>
                </c:pt>
                <c:pt idx="224">
                  <c:v>82.4</c:v>
                </c:pt>
                <c:pt idx="225">
                  <c:v>82.5</c:v>
                </c:pt>
                <c:pt idx="226">
                  <c:v>82.6</c:v>
                </c:pt>
                <c:pt idx="227">
                  <c:v>82.7</c:v>
                </c:pt>
                <c:pt idx="228">
                  <c:v>82.8</c:v>
                </c:pt>
                <c:pt idx="229">
                  <c:v>82.9</c:v>
                </c:pt>
                <c:pt idx="230">
                  <c:v>83</c:v>
                </c:pt>
                <c:pt idx="231">
                  <c:v>83.1</c:v>
                </c:pt>
                <c:pt idx="232">
                  <c:v>83.2</c:v>
                </c:pt>
                <c:pt idx="233">
                  <c:v>83.3</c:v>
                </c:pt>
                <c:pt idx="234">
                  <c:v>83.4</c:v>
                </c:pt>
                <c:pt idx="235">
                  <c:v>83.5</c:v>
                </c:pt>
                <c:pt idx="236">
                  <c:v>83.6</c:v>
                </c:pt>
                <c:pt idx="237">
                  <c:v>83.7</c:v>
                </c:pt>
                <c:pt idx="238">
                  <c:v>83.8</c:v>
                </c:pt>
                <c:pt idx="239">
                  <c:v>83.9</c:v>
                </c:pt>
                <c:pt idx="240">
                  <c:v>84</c:v>
                </c:pt>
                <c:pt idx="241">
                  <c:v>84.1</c:v>
                </c:pt>
                <c:pt idx="242">
                  <c:v>84.2</c:v>
                </c:pt>
                <c:pt idx="243">
                  <c:v>84.3</c:v>
                </c:pt>
                <c:pt idx="244">
                  <c:v>84.4</c:v>
                </c:pt>
                <c:pt idx="245">
                  <c:v>84.5</c:v>
                </c:pt>
                <c:pt idx="246">
                  <c:v>84.6</c:v>
                </c:pt>
                <c:pt idx="247">
                  <c:v>84.7</c:v>
                </c:pt>
                <c:pt idx="248">
                  <c:v>84.8</c:v>
                </c:pt>
                <c:pt idx="249">
                  <c:v>84.9</c:v>
                </c:pt>
                <c:pt idx="250">
                  <c:v>85</c:v>
                </c:pt>
                <c:pt idx="251">
                  <c:v>85.1</c:v>
                </c:pt>
                <c:pt idx="252">
                  <c:v>85.2</c:v>
                </c:pt>
                <c:pt idx="253">
                  <c:v>85.3</c:v>
                </c:pt>
                <c:pt idx="254">
                  <c:v>85.4</c:v>
                </c:pt>
                <c:pt idx="255">
                  <c:v>85.5</c:v>
                </c:pt>
                <c:pt idx="256">
                  <c:v>85.6</c:v>
                </c:pt>
                <c:pt idx="257">
                  <c:v>85.7</c:v>
                </c:pt>
                <c:pt idx="258">
                  <c:v>85.8</c:v>
                </c:pt>
                <c:pt idx="259">
                  <c:v>85.9</c:v>
                </c:pt>
                <c:pt idx="260">
                  <c:v>86</c:v>
                </c:pt>
                <c:pt idx="261">
                  <c:v>86.1</c:v>
                </c:pt>
                <c:pt idx="262">
                  <c:v>86.2</c:v>
                </c:pt>
                <c:pt idx="263">
                  <c:v>86.3</c:v>
                </c:pt>
                <c:pt idx="264">
                  <c:v>86.4</c:v>
                </c:pt>
                <c:pt idx="265">
                  <c:v>86.5</c:v>
                </c:pt>
                <c:pt idx="266">
                  <c:v>86.6</c:v>
                </c:pt>
                <c:pt idx="267">
                  <c:v>86.7</c:v>
                </c:pt>
                <c:pt idx="268">
                  <c:v>86.8</c:v>
                </c:pt>
                <c:pt idx="269">
                  <c:v>86.9</c:v>
                </c:pt>
                <c:pt idx="270">
                  <c:v>87</c:v>
                </c:pt>
                <c:pt idx="271">
                  <c:v>87.1</c:v>
                </c:pt>
                <c:pt idx="272">
                  <c:v>87.2</c:v>
                </c:pt>
                <c:pt idx="273">
                  <c:v>87.3</c:v>
                </c:pt>
                <c:pt idx="274">
                  <c:v>87.4</c:v>
                </c:pt>
                <c:pt idx="275">
                  <c:v>87.5</c:v>
                </c:pt>
                <c:pt idx="276">
                  <c:v>87.6</c:v>
                </c:pt>
                <c:pt idx="277">
                  <c:v>87.7</c:v>
                </c:pt>
                <c:pt idx="278">
                  <c:v>87.8</c:v>
                </c:pt>
                <c:pt idx="279">
                  <c:v>87.9</c:v>
                </c:pt>
                <c:pt idx="280">
                  <c:v>88</c:v>
                </c:pt>
                <c:pt idx="281">
                  <c:v>88.1</c:v>
                </c:pt>
                <c:pt idx="282">
                  <c:v>88.2</c:v>
                </c:pt>
                <c:pt idx="283">
                  <c:v>88.3</c:v>
                </c:pt>
                <c:pt idx="284">
                  <c:v>88.4</c:v>
                </c:pt>
                <c:pt idx="285">
                  <c:v>88.5</c:v>
                </c:pt>
                <c:pt idx="286">
                  <c:v>88.6</c:v>
                </c:pt>
                <c:pt idx="287">
                  <c:v>88.7</c:v>
                </c:pt>
                <c:pt idx="288">
                  <c:v>88.8</c:v>
                </c:pt>
                <c:pt idx="289">
                  <c:v>88.9</c:v>
                </c:pt>
                <c:pt idx="290">
                  <c:v>89</c:v>
                </c:pt>
                <c:pt idx="291">
                  <c:v>89.1</c:v>
                </c:pt>
                <c:pt idx="292">
                  <c:v>89.2</c:v>
                </c:pt>
                <c:pt idx="293">
                  <c:v>89.3</c:v>
                </c:pt>
                <c:pt idx="294">
                  <c:v>89.4</c:v>
                </c:pt>
                <c:pt idx="295">
                  <c:v>89.5</c:v>
                </c:pt>
                <c:pt idx="296">
                  <c:v>89.6</c:v>
                </c:pt>
                <c:pt idx="297">
                  <c:v>89.7</c:v>
                </c:pt>
                <c:pt idx="298">
                  <c:v>89.8</c:v>
                </c:pt>
                <c:pt idx="299">
                  <c:v>89.9</c:v>
                </c:pt>
                <c:pt idx="300">
                  <c:v>90</c:v>
                </c:pt>
                <c:pt idx="301">
                  <c:v>90.1</c:v>
                </c:pt>
                <c:pt idx="302">
                  <c:v>90.2</c:v>
                </c:pt>
                <c:pt idx="303">
                  <c:v>90.3</c:v>
                </c:pt>
                <c:pt idx="304">
                  <c:v>90.4</c:v>
                </c:pt>
                <c:pt idx="305">
                  <c:v>90.5</c:v>
                </c:pt>
                <c:pt idx="306">
                  <c:v>90.6</c:v>
                </c:pt>
                <c:pt idx="307">
                  <c:v>90.7</c:v>
                </c:pt>
                <c:pt idx="308">
                  <c:v>90.8</c:v>
                </c:pt>
                <c:pt idx="309">
                  <c:v>90.9</c:v>
                </c:pt>
                <c:pt idx="310">
                  <c:v>91</c:v>
                </c:pt>
                <c:pt idx="311">
                  <c:v>91.1</c:v>
                </c:pt>
                <c:pt idx="312">
                  <c:v>91.2</c:v>
                </c:pt>
                <c:pt idx="313">
                  <c:v>91.3</c:v>
                </c:pt>
                <c:pt idx="314">
                  <c:v>91.4</c:v>
                </c:pt>
                <c:pt idx="315">
                  <c:v>91.5</c:v>
                </c:pt>
                <c:pt idx="316">
                  <c:v>91.6</c:v>
                </c:pt>
                <c:pt idx="317">
                  <c:v>91.7</c:v>
                </c:pt>
                <c:pt idx="318">
                  <c:v>91.8</c:v>
                </c:pt>
                <c:pt idx="319">
                  <c:v>91.9</c:v>
                </c:pt>
                <c:pt idx="320">
                  <c:v>92</c:v>
                </c:pt>
                <c:pt idx="321">
                  <c:v>92.1</c:v>
                </c:pt>
                <c:pt idx="322">
                  <c:v>92.2</c:v>
                </c:pt>
                <c:pt idx="323">
                  <c:v>92.3</c:v>
                </c:pt>
                <c:pt idx="324">
                  <c:v>92.4</c:v>
                </c:pt>
                <c:pt idx="325">
                  <c:v>92.5</c:v>
                </c:pt>
                <c:pt idx="326">
                  <c:v>92.6</c:v>
                </c:pt>
                <c:pt idx="327">
                  <c:v>92.7</c:v>
                </c:pt>
                <c:pt idx="328">
                  <c:v>92.8</c:v>
                </c:pt>
                <c:pt idx="329">
                  <c:v>92.9</c:v>
                </c:pt>
                <c:pt idx="330">
                  <c:v>93</c:v>
                </c:pt>
                <c:pt idx="331">
                  <c:v>93.1</c:v>
                </c:pt>
                <c:pt idx="332">
                  <c:v>93.2</c:v>
                </c:pt>
                <c:pt idx="333">
                  <c:v>93.3</c:v>
                </c:pt>
                <c:pt idx="334">
                  <c:v>93.4</c:v>
                </c:pt>
                <c:pt idx="335">
                  <c:v>93.5</c:v>
                </c:pt>
                <c:pt idx="336">
                  <c:v>93.6</c:v>
                </c:pt>
                <c:pt idx="337">
                  <c:v>93.7</c:v>
                </c:pt>
                <c:pt idx="338">
                  <c:v>93.8</c:v>
                </c:pt>
                <c:pt idx="339">
                  <c:v>93.9</c:v>
                </c:pt>
                <c:pt idx="340">
                  <c:v>94</c:v>
                </c:pt>
                <c:pt idx="341">
                  <c:v>94.1</c:v>
                </c:pt>
                <c:pt idx="342">
                  <c:v>94.2</c:v>
                </c:pt>
                <c:pt idx="343">
                  <c:v>94.3</c:v>
                </c:pt>
                <c:pt idx="344">
                  <c:v>94.4</c:v>
                </c:pt>
                <c:pt idx="345">
                  <c:v>94.5</c:v>
                </c:pt>
                <c:pt idx="346">
                  <c:v>94.6</c:v>
                </c:pt>
                <c:pt idx="347">
                  <c:v>94.7</c:v>
                </c:pt>
                <c:pt idx="348">
                  <c:v>94.8</c:v>
                </c:pt>
              </c:numCache>
            </c:numRef>
          </c:xVal>
          <c:yVal>
            <c:numRef>
              <c:f>'326'!$C$2:$C$350</c:f>
              <c:numCache>
                <c:formatCode>General</c:formatCode>
                <c:ptCount val="349"/>
                <c:pt idx="0">
                  <c:v>81.81</c:v>
                </c:pt>
                <c:pt idx="1">
                  <c:v>80.87</c:v>
                </c:pt>
                <c:pt idx="2">
                  <c:v>79.930000000000007</c:v>
                </c:pt>
                <c:pt idx="3">
                  <c:v>78.98</c:v>
                </c:pt>
                <c:pt idx="4">
                  <c:v>78.040000000000006</c:v>
                </c:pt>
                <c:pt idx="5">
                  <c:v>77.099999999999994</c:v>
                </c:pt>
                <c:pt idx="6">
                  <c:v>76.150000000000006</c:v>
                </c:pt>
                <c:pt idx="7">
                  <c:v>75.209999999999994</c:v>
                </c:pt>
                <c:pt idx="8">
                  <c:v>74.27</c:v>
                </c:pt>
                <c:pt idx="9">
                  <c:v>73.33</c:v>
                </c:pt>
                <c:pt idx="10">
                  <c:v>76.900000000000006</c:v>
                </c:pt>
                <c:pt idx="11">
                  <c:v>78.58</c:v>
                </c:pt>
                <c:pt idx="12">
                  <c:v>78.89</c:v>
                </c:pt>
                <c:pt idx="13">
                  <c:v>78.17</c:v>
                </c:pt>
                <c:pt idx="14">
                  <c:v>76.099999999999994</c:v>
                </c:pt>
                <c:pt idx="15">
                  <c:v>73.58</c:v>
                </c:pt>
                <c:pt idx="16">
                  <c:v>71.180000000000007</c:v>
                </c:pt>
                <c:pt idx="17">
                  <c:v>68.989999999999995</c:v>
                </c:pt>
                <c:pt idx="18">
                  <c:v>67.39</c:v>
                </c:pt>
                <c:pt idx="19">
                  <c:v>65.08</c:v>
                </c:pt>
                <c:pt idx="20">
                  <c:v>62.83</c:v>
                </c:pt>
                <c:pt idx="21">
                  <c:v>61.94</c:v>
                </c:pt>
                <c:pt idx="22">
                  <c:v>61.54</c:v>
                </c:pt>
                <c:pt idx="23">
                  <c:v>61.05</c:v>
                </c:pt>
                <c:pt idx="24">
                  <c:v>60.36</c:v>
                </c:pt>
                <c:pt idx="25">
                  <c:v>59.71</c:v>
                </c:pt>
                <c:pt idx="26">
                  <c:v>59.21</c:v>
                </c:pt>
                <c:pt idx="27">
                  <c:v>58.97</c:v>
                </c:pt>
                <c:pt idx="28">
                  <c:v>58.12</c:v>
                </c:pt>
                <c:pt idx="29">
                  <c:v>56.72</c:v>
                </c:pt>
                <c:pt idx="30">
                  <c:v>55.66</c:v>
                </c:pt>
                <c:pt idx="31">
                  <c:v>54.78</c:v>
                </c:pt>
                <c:pt idx="32">
                  <c:v>54.52</c:v>
                </c:pt>
                <c:pt idx="33">
                  <c:v>55.33</c:v>
                </c:pt>
                <c:pt idx="34">
                  <c:v>56.69</c:v>
                </c:pt>
                <c:pt idx="35">
                  <c:v>58.62</c:v>
                </c:pt>
                <c:pt idx="36">
                  <c:v>61.01</c:v>
                </c:pt>
                <c:pt idx="37">
                  <c:v>63.61</c:v>
                </c:pt>
                <c:pt idx="38">
                  <c:v>66.78</c:v>
                </c:pt>
                <c:pt idx="39">
                  <c:v>69.92</c:v>
                </c:pt>
                <c:pt idx="40">
                  <c:v>72.48</c:v>
                </c:pt>
                <c:pt idx="41">
                  <c:v>74.81</c:v>
                </c:pt>
                <c:pt idx="42">
                  <c:v>76.33</c:v>
                </c:pt>
                <c:pt idx="43">
                  <c:v>76.98</c:v>
                </c:pt>
                <c:pt idx="44">
                  <c:v>78.040000000000006</c:v>
                </c:pt>
                <c:pt idx="45">
                  <c:v>78.87</c:v>
                </c:pt>
                <c:pt idx="46">
                  <c:v>78.59</c:v>
                </c:pt>
                <c:pt idx="47">
                  <c:v>78.569999999999993</c:v>
                </c:pt>
                <c:pt idx="48">
                  <c:v>78.59</c:v>
                </c:pt>
                <c:pt idx="49">
                  <c:v>78.28</c:v>
                </c:pt>
                <c:pt idx="50">
                  <c:v>77.790000000000006</c:v>
                </c:pt>
                <c:pt idx="51">
                  <c:v>76.62</c:v>
                </c:pt>
                <c:pt idx="52">
                  <c:v>74.849999999999994</c:v>
                </c:pt>
                <c:pt idx="53">
                  <c:v>73</c:v>
                </c:pt>
                <c:pt idx="54">
                  <c:v>70.73</c:v>
                </c:pt>
                <c:pt idx="55">
                  <c:v>67.790000000000006</c:v>
                </c:pt>
                <c:pt idx="56">
                  <c:v>65.27</c:v>
                </c:pt>
                <c:pt idx="57">
                  <c:v>63.17</c:v>
                </c:pt>
                <c:pt idx="58">
                  <c:v>61.84</c:v>
                </c:pt>
                <c:pt idx="59">
                  <c:v>61.69</c:v>
                </c:pt>
                <c:pt idx="60">
                  <c:v>62</c:v>
                </c:pt>
                <c:pt idx="61">
                  <c:v>62.89</c:v>
                </c:pt>
                <c:pt idx="62">
                  <c:v>63.98</c:v>
                </c:pt>
                <c:pt idx="63">
                  <c:v>64.38</c:v>
                </c:pt>
                <c:pt idx="64">
                  <c:v>64.13</c:v>
                </c:pt>
                <c:pt idx="65">
                  <c:v>64.19</c:v>
                </c:pt>
                <c:pt idx="66">
                  <c:v>64.209999999999994</c:v>
                </c:pt>
                <c:pt idx="67">
                  <c:v>63.4</c:v>
                </c:pt>
                <c:pt idx="68">
                  <c:v>62.13</c:v>
                </c:pt>
                <c:pt idx="69">
                  <c:v>61.5</c:v>
                </c:pt>
                <c:pt idx="70">
                  <c:v>61.54</c:v>
                </c:pt>
                <c:pt idx="71">
                  <c:v>61.79</c:v>
                </c:pt>
                <c:pt idx="72">
                  <c:v>61.89</c:v>
                </c:pt>
                <c:pt idx="73">
                  <c:v>62.63</c:v>
                </c:pt>
                <c:pt idx="74">
                  <c:v>64.31</c:v>
                </c:pt>
                <c:pt idx="75">
                  <c:v>64.989999999999995</c:v>
                </c:pt>
                <c:pt idx="76">
                  <c:v>64.989999999999995</c:v>
                </c:pt>
                <c:pt idx="77">
                  <c:v>64.599999999999994</c:v>
                </c:pt>
                <c:pt idx="78">
                  <c:v>63.46</c:v>
                </c:pt>
                <c:pt idx="79">
                  <c:v>62.23</c:v>
                </c:pt>
                <c:pt idx="80">
                  <c:v>60.59</c:v>
                </c:pt>
                <c:pt idx="81">
                  <c:v>59</c:v>
                </c:pt>
                <c:pt idx="82">
                  <c:v>58.35</c:v>
                </c:pt>
                <c:pt idx="83">
                  <c:v>58.12</c:v>
                </c:pt>
                <c:pt idx="84">
                  <c:v>58.02</c:v>
                </c:pt>
                <c:pt idx="85">
                  <c:v>58.3</c:v>
                </c:pt>
                <c:pt idx="86">
                  <c:v>59.11</c:v>
                </c:pt>
                <c:pt idx="87">
                  <c:v>60.25</c:v>
                </c:pt>
                <c:pt idx="88">
                  <c:v>61.14</c:v>
                </c:pt>
                <c:pt idx="89">
                  <c:v>61.39</c:v>
                </c:pt>
                <c:pt idx="90">
                  <c:v>61.6</c:v>
                </c:pt>
                <c:pt idx="91">
                  <c:v>61.72</c:v>
                </c:pt>
                <c:pt idx="92">
                  <c:v>61.53</c:v>
                </c:pt>
                <c:pt idx="93">
                  <c:v>60.81</c:v>
                </c:pt>
                <c:pt idx="94">
                  <c:v>60.22</c:v>
                </c:pt>
                <c:pt idx="95">
                  <c:v>60.52</c:v>
                </c:pt>
                <c:pt idx="96">
                  <c:v>60.42</c:v>
                </c:pt>
                <c:pt idx="97">
                  <c:v>59.72</c:v>
                </c:pt>
                <c:pt idx="98">
                  <c:v>59.02</c:v>
                </c:pt>
                <c:pt idx="99">
                  <c:v>59.17</c:v>
                </c:pt>
                <c:pt idx="100">
                  <c:v>60.29</c:v>
                </c:pt>
                <c:pt idx="101">
                  <c:v>61.23</c:v>
                </c:pt>
                <c:pt idx="102">
                  <c:v>63.29</c:v>
                </c:pt>
                <c:pt idx="103">
                  <c:v>66.430000000000007</c:v>
                </c:pt>
                <c:pt idx="104">
                  <c:v>68.89</c:v>
                </c:pt>
                <c:pt idx="105">
                  <c:v>71.56</c:v>
                </c:pt>
                <c:pt idx="106">
                  <c:v>74.59</c:v>
                </c:pt>
                <c:pt idx="107">
                  <c:v>77.3</c:v>
                </c:pt>
                <c:pt idx="108">
                  <c:v>80.02</c:v>
                </c:pt>
                <c:pt idx="109">
                  <c:v>82.44</c:v>
                </c:pt>
                <c:pt idx="110">
                  <c:v>85.14</c:v>
                </c:pt>
                <c:pt idx="111">
                  <c:v>87.85</c:v>
                </c:pt>
                <c:pt idx="112">
                  <c:v>90.53</c:v>
                </c:pt>
                <c:pt idx="113">
                  <c:v>93.53</c:v>
                </c:pt>
                <c:pt idx="114">
                  <c:v>96.29</c:v>
                </c:pt>
                <c:pt idx="115">
                  <c:v>99.4</c:v>
                </c:pt>
                <c:pt idx="116">
                  <c:v>102.88</c:v>
                </c:pt>
                <c:pt idx="117">
                  <c:v>106.6</c:v>
                </c:pt>
                <c:pt idx="118">
                  <c:v>110.25</c:v>
                </c:pt>
                <c:pt idx="119">
                  <c:v>113.87</c:v>
                </c:pt>
                <c:pt idx="120">
                  <c:v>117.58</c:v>
                </c:pt>
                <c:pt idx="121">
                  <c:v>120.97</c:v>
                </c:pt>
                <c:pt idx="122">
                  <c:v>123.74</c:v>
                </c:pt>
                <c:pt idx="123">
                  <c:v>126.6</c:v>
                </c:pt>
                <c:pt idx="124">
                  <c:v>129.16999999999999</c:v>
                </c:pt>
                <c:pt idx="125">
                  <c:v>131.03</c:v>
                </c:pt>
                <c:pt idx="126">
                  <c:v>132.93</c:v>
                </c:pt>
                <c:pt idx="127">
                  <c:v>134.69999999999999</c:v>
                </c:pt>
                <c:pt idx="128">
                  <c:v>135.83000000000001</c:v>
                </c:pt>
                <c:pt idx="129">
                  <c:v>136.66999999999999</c:v>
                </c:pt>
                <c:pt idx="130">
                  <c:v>137.34</c:v>
                </c:pt>
                <c:pt idx="131">
                  <c:v>137.15</c:v>
                </c:pt>
                <c:pt idx="132">
                  <c:v>136.63</c:v>
                </c:pt>
                <c:pt idx="133">
                  <c:v>135.97</c:v>
                </c:pt>
                <c:pt idx="134">
                  <c:v>135.13</c:v>
                </c:pt>
                <c:pt idx="135">
                  <c:v>134.28</c:v>
                </c:pt>
                <c:pt idx="136">
                  <c:v>132.53</c:v>
                </c:pt>
                <c:pt idx="137">
                  <c:v>129.93</c:v>
                </c:pt>
                <c:pt idx="138">
                  <c:v>126.66</c:v>
                </c:pt>
                <c:pt idx="139">
                  <c:v>122.75</c:v>
                </c:pt>
                <c:pt idx="140">
                  <c:v>118.08</c:v>
                </c:pt>
                <c:pt idx="141">
                  <c:v>113.1</c:v>
                </c:pt>
                <c:pt idx="142">
                  <c:v>108.11</c:v>
                </c:pt>
                <c:pt idx="143">
                  <c:v>103.03</c:v>
                </c:pt>
                <c:pt idx="144">
                  <c:v>98.01</c:v>
                </c:pt>
                <c:pt idx="145">
                  <c:v>93.29</c:v>
                </c:pt>
                <c:pt idx="146">
                  <c:v>88.91</c:v>
                </c:pt>
                <c:pt idx="147">
                  <c:v>84.63</c:v>
                </c:pt>
                <c:pt idx="148">
                  <c:v>80.22</c:v>
                </c:pt>
                <c:pt idx="149">
                  <c:v>75.930000000000007</c:v>
                </c:pt>
                <c:pt idx="150">
                  <c:v>72.37</c:v>
                </c:pt>
                <c:pt idx="151">
                  <c:v>69.010000000000005</c:v>
                </c:pt>
                <c:pt idx="152">
                  <c:v>66.13</c:v>
                </c:pt>
                <c:pt idx="153">
                  <c:v>64.12</c:v>
                </c:pt>
                <c:pt idx="154">
                  <c:v>62.96</c:v>
                </c:pt>
                <c:pt idx="155">
                  <c:v>61.88</c:v>
                </c:pt>
                <c:pt idx="156">
                  <c:v>61.05</c:v>
                </c:pt>
                <c:pt idx="157">
                  <c:v>60.52</c:v>
                </c:pt>
                <c:pt idx="158">
                  <c:v>59.8</c:v>
                </c:pt>
                <c:pt idx="159">
                  <c:v>59.44</c:v>
                </c:pt>
                <c:pt idx="160">
                  <c:v>59.57</c:v>
                </c:pt>
                <c:pt idx="161">
                  <c:v>60.65</c:v>
                </c:pt>
                <c:pt idx="162">
                  <c:v>62.81</c:v>
                </c:pt>
                <c:pt idx="163">
                  <c:v>65.709999999999994</c:v>
                </c:pt>
                <c:pt idx="164">
                  <c:v>68.98</c:v>
                </c:pt>
                <c:pt idx="165">
                  <c:v>73.28</c:v>
                </c:pt>
                <c:pt idx="166">
                  <c:v>78.599999999999994</c:v>
                </c:pt>
                <c:pt idx="167">
                  <c:v>84.47</c:v>
                </c:pt>
                <c:pt idx="168">
                  <c:v>90.61</c:v>
                </c:pt>
                <c:pt idx="169">
                  <c:v>96.63</c:v>
                </c:pt>
                <c:pt idx="170">
                  <c:v>102.65</c:v>
                </c:pt>
                <c:pt idx="171">
                  <c:v>107.76</c:v>
                </c:pt>
                <c:pt idx="172">
                  <c:v>112.07</c:v>
                </c:pt>
                <c:pt idx="173">
                  <c:v>115.28</c:v>
                </c:pt>
                <c:pt idx="174">
                  <c:v>117.97</c:v>
                </c:pt>
                <c:pt idx="175">
                  <c:v>119.95</c:v>
                </c:pt>
                <c:pt idx="176">
                  <c:v>120.91</c:v>
                </c:pt>
                <c:pt idx="177">
                  <c:v>121.39</c:v>
                </c:pt>
                <c:pt idx="178">
                  <c:v>121.05</c:v>
                </c:pt>
                <c:pt idx="179">
                  <c:v>119.83</c:v>
                </c:pt>
                <c:pt idx="180">
                  <c:v>117.32</c:v>
                </c:pt>
                <c:pt idx="181">
                  <c:v>113.9</c:v>
                </c:pt>
                <c:pt idx="182">
                  <c:v>110.04</c:v>
                </c:pt>
                <c:pt idx="183">
                  <c:v>105.6</c:v>
                </c:pt>
                <c:pt idx="184">
                  <c:v>99.51</c:v>
                </c:pt>
                <c:pt idx="185">
                  <c:v>93.03</c:v>
                </c:pt>
                <c:pt idx="186">
                  <c:v>86.24</c:v>
                </c:pt>
                <c:pt idx="187">
                  <c:v>78.8</c:v>
                </c:pt>
                <c:pt idx="188">
                  <c:v>71.83</c:v>
                </c:pt>
                <c:pt idx="189">
                  <c:v>65.72</c:v>
                </c:pt>
                <c:pt idx="190">
                  <c:v>60.53</c:v>
                </c:pt>
                <c:pt idx="191">
                  <c:v>55.67</c:v>
                </c:pt>
                <c:pt idx="192">
                  <c:v>51.25</c:v>
                </c:pt>
                <c:pt idx="193">
                  <c:v>47.62</c:v>
                </c:pt>
                <c:pt idx="194">
                  <c:v>44.91</c:v>
                </c:pt>
                <c:pt idx="195">
                  <c:v>43.38</c:v>
                </c:pt>
                <c:pt idx="196">
                  <c:v>43.02</c:v>
                </c:pt>
                <c:pt idx="197">
                  <c:v>42.89</c:v>
                </c:pt>
                <c:pt idx="198">
                  <c:v>43</c:v>
                </c:pt>
                <c:pt idx="199">
                  <c:v>43.34</c:v>
                </c:pt>
                <c:pt idx="200">
                  <c:v>43.62</c:v>
                </c:pt>
                <c:pt idx="201">
                  <c:v>43.55</c:v>
                </c:pt>
                <c:pt idx="202">
                  <c:v>43.34</c:v>
                </c:pt>
                <c:pt idx="203">
                  <c:v>43.5</c:v>
                </c:pt>
                <c:pt idx="204">
                  <c:v>43.3</c:v>
                </c:pt>
                <c:pt idx="205">
                  <c:v>43.07</c:v>
                </c:pt>
                <c:pt idx="206">
                  <c:v>42.94</c:v>
                </c:pt>
                <c:pt idx="207">
                  <c:v>42.35</c:v>
                </c:pt>
                <c:pt idx="208">
                  <c:v>40.94</c:v>
                </c:pt>
                <c:pt idx="209">
                  <c:v>39.21</c:v>
                </c:pt>
                <c:pt idx="210">
                  <c:v>37.24</c:v>
                </c:pt>
                <c:pt idx="211">
                  <c:v>34.840000000000003</c:v>
                </c:pt>
                <c:pt idx="212">
                  <c:v>32.42</c:v>
                </c:pt>
                <c:pt idx="213">
                  <c:v>29.96</c:v>
                </c:pt>
                <c:pt idx="214">
                  <c:v>27.3</c:v>
                </c:pt>
                <c:pt idx="215">
                  <c:v>24.36</c:v>
                </c:pt>
                <c:pt idx="216">
                  <c:v>22.16</c:v>
                </c:pt>
                <c:pt idx="217">
                  <c:v>20.05</c:v>
                </c:pt>
                <c:pt idx="218">
                  <c:v>17.600000000000001</c:v>
                </c:pt>
                <c:pt idx="219">
                  <c:v>15.81</c:v>
                </c:pt>
                <c:pt idx="220">
                  <c:v>14.5</c:v>
                </c:pt>
                <c:pt idx="221">
                  <c:v>13.51</c:v>
                </c:pt>
                <c:pt idx="222">
                  <c:v>12.53</c:v>
                </c:pt>
                <c:pt idx="223">
                  <c:v>11.57</c:v>
                </c:pt>
                <c:pt idx="224">
                  <c:v>10.81</c:v>
                </c:pt>
                <c:pt idx="225">
                  <c:v>10.220000000000001</c:v>
                </c:pt>
                <c:pt idx="226">
                  <c:v>9.82</c:v>
                </c:pt>
                <c:pt idx="227">
                  <c:v>9.39</c:v>
                </c:pt>
                <c:pt idx="228">
                  <c:v>8.7799999999999994</c:v>
                </c:pt>
                <c:pt idx="229">
                  <c:v>8.44</c:v>
                </c:pt>
                <c:pt idx="230">
                  <c:v>8.14</c:v>
                </c:pt>
                <c:pt idx="231">
                  <c:v>8.02</c:v>
                </c:pt>
                <c:pt idx="232">
                  <c:v>8.09</c:v>
                </c:pt>
                <c:pt idx="233">
                  <c:v>7.86</c:v>
                </c:pt>
                <c:pt idx="234">
                  <c:v>7.64</c:v>
                </c:pt>
                <c:pt idx="235">
                  <c:v>6.98</c:v>
                </c:pt>
                <c:pt idx="236">
                  <c:v>6.63</c:v>
                </c:pt>
                <c:pt idx="237">
                  <c:v>7.38</c:v>
                </c:pt>
                <c:pt idx="238">
                  <c:v>7.3</c:v>
                </c:pt>
                <c:pt idx="239">
                  <c:v>6.92</c:v>
                </c:pt>
                <c:pt idx="240">
                  <c:v>6.52</c:v>
                </c:pt>
                <c:pt idx="241">
                  <c:v>6.13</c:v>
                </c:pt>
                <c:pt idx="242">
                  <c:v>6.23</c:v>
                </c:pt>
                <c:pt idx="243">
                  <c:v>6.04</c:v>
                </c:pt>
                <c:pt idx="244">
                  <c:v>6</c:v>
                </c:pt>
                <c:pt idx="245">
                  <c:v>5.64</c:v>
                </c:pt>
                <c:pt idx="246">
                  <c:v>5.77</c:v>
                </c:pt>
                <c:pt idx="247">
                  <c:v>6.04</c:v>
                </c:pt>
                <c:pt idx="248">
                  <c:v>5.91</c:v>
                </c:pt>
                <c:pt idx="249">
                  <c:v>6.44</c:v>
                </c:pt>
                <c:pt idx="250">
                  <c:v>6.29</c:v>
                </c:pt>
                <c:pt idx="251">
                  <c:v>5.93</c:v>
                </c:pt>
                <c:pt idx="252">
                  <c:v>6.14</c:v>
                </c:pt>
                <c:pt idx="253">
                  <c:v>6.04</c:v>
                </c:pt>
                <c:pt idx="254">
                  <c:v>5.99</c:v>
                </c:pt>
                <c:pt idx="255">
                  <c:v>6.09</c:v>
                </c:pt>
                <c:pt idx="256">
                  <c:v>5.61</c:v>
                </c:pt>
                <c:pt idx="257">
                  <c:v>5.27</c:v>
                </c:pt>
                <c:pt idx="258">
                  <c:v>5.28</c:v>
                </c:pt>
                <c:pt idx="259">
                  <c:v>5.25</c:v>
                </c:pt>
                <c:pt idx="260">
                  <c:v>5.24</c:v>
                </c:pt>
                <c:pt idx="261">
                  <c:v>4.75</c:v>
                </c:pt>
                <c:pt idx="262">
                  <c:v>4.6100000000000003</c:v>
                </c:pt>
                <c:pt idx="263">
                  <c:v>4.83</c:v>
                </c:pt>
                <c:pt idx="264">
                  <c:v>5.13</c:v>
                </c:pt>
                <c:pt idx="265">
                  <c:v>5.0999999999999996</c:v>
                </c:pt>
                <c:pt idx="266">
                  <c:v>4.8899999999999997</c:v>
                </c:pt>
                <c:pt idx="267">
                  <c:v>4.76</c:v>
                </c:pt>
                <c:pt idx="268">
                  <c:v>4.17</c:v>
                </c:pt>
                <c:pt idx="269">
                  <c:v>4.25</c:v>
                </c:pt>
                <c:pt idx="270">
                  <c:v>4.4000000000000004</c:v>
                </c:pt>
                <c:pt idx="271">
                  <c:v>4.1100000000000003</c:v>
                </c:pt>
                <c:pt idx="272">
                  <c:v>4.08</c:v>
                </c:pt>
                <c:pt idx="273">
                  <c:v>4.28</c:v>
                </c:pt>
                <c:pt idx="274">
                  <c:v>4.2300000000000004</c:v>
                </c:pt>
                <c:pt idx="275">
                  <c:v>3.98</c:v>
                </c:pt>
                <c:pt idx="276">
                  <c:v>4.0599999999999996</c:v>
                </c:pt>
                <c:pt idx="277">
                  <c:v>3.88</c:v>
                </c:pt>
                <c:pt idx="278">
                  <c:v>3.45</c:v>
                </c:pt>
                <c:pt idx="279">
                  <c:v>3.16</c:v>
                </c:pt>
                <c:pt idx="280">
                  <c:v>3.54</c:v>
                </c:pt>
                <c:pt idx="281">
                  <c:v>3.6</c:v>
                </c:pt>
                <c:pt idx="282">
                  <c:v>3.05</c:v>
                </c:pt>
                <c:pt idx="283">
                  <c:v>2.84</c:v>
                </c:pt>
                <c:pt idx="284">
                  <c:v>2.81</c:v>
                </c:pt>
                <c:pt idx="285">
                  <c:v>2.81</c:v>
                </c:pt>
                <c:pt idx="286">
                  <c:v>2.78</c:v>
                </c:pt>
                <c:pt idx="287">
                  <c:v>2.92</c:v>
                </c:pt>
                <c:pt idx="288">
                  <c:v>2.93</c:v>
                </c:pt>
                <c:pt idx="289">
                  <c:v>2.65</c:v>
                </c:pt>
                <c:pt idx="290">
                  <c:v>2.44</c:v>
                </c:pt>
                <c:pt idx="291">
                  <c:v>2.4700000000000002</c:v>
                </c:pt>
                <c:pt idx="292">
                  <c:v>2.44</c:v>
                </c:pt>
                <c:pt idx="293">
                  <c:v>1.94</c:v>
                </c:pt>
                <c:pt idx="294">
                  <c:v>1.87</c:v>
                </c:pt>
                <c:pt idx="295">
                  <c:v>1.93</c:v>
                </c:pt>
                <c:pt idx="296">
                  <c:v>1.94</c:v>
                </c:pt>
                <c:pt idx="297">
                  <c:v>2.41</c:v>
                </c:pt>
                <c:pt idx="298">
                  <c:v>2.4900000000000002</c:v>
                </c:pt>
                <c:pt idx="299">
                  <c:v>2.17</c:v>
                </c:pt>
                <c:pt idx="300">
                  <c:v>2.4300000000000002</c:v>
                </c:pt>
                <c:pt idx="301">
                  <c:v>3.06</c:v>
                </c:pt>
                <c:pt idx="302">
                  <c:v>3.14</c:v>
                </c:pt>
                <c:pt idx="303">
                  <c:v>3.16</c:v>
                </c:pt>
                <c:pt idx="304">
                  <c:v>3.46</c:v>
                </c:pt>
                <c:pt idx="305">
                  <c:v>3.48</c:v>
                </c:pt>
                <c:pt idx="306">
                  <c:v>3.49</c:v>
                </c:pt>
                <c:pt idx="307">
                  <c:v>3.7</c:v>
                </c:pt>
                <c:pt idx="308">
                  <c:v>4.04</c:v>
                </c:pt>
                <c:pt idx="309">
                  <c:v>4.16</c:v>
                </c:pt>
                <c:pt idx="310">
                  <c:v>3.73</c:v>
                </c:pt>
                <c:pt idx="311">
                  <c:v>3.57</c:v>
                </c:pt>
                <c:pt idx="312">
                  <c:v>4.2</c:v>
                </c:pt>
                <c:pt idx="313">
                  <c:v>4.2699999999999996</c:v>
                </c:pt>
                <c:pt idx="314">
                  <c:v>4.0999999999999996</c:v>
                </c:pt>
                <c:pt idx="315">
                  <c:v>3.84</c:v>
                </c:pt>
                <c:pt idx="316">
                  <c:v>3.57</c:v>
                </c:pt>
                <c:pt idx="317">
                  <c:v>3.69</c:v>
                </c:pt>
                <c:pt idx="318">
                  <c:v>4.04</c:v>
                </c:pt>
                <c:pt idx="319">
                  <c:v>4.07</c:v>
                </c:pt>
                <c:pt idx="320">
                  <c:v>3.67</c:v>
                </c:pt>
                <c:pt idx="321">
                  <c:v>3.86</c:v>
                </c:pt>
                <c:pt idx="322">
                  <c:v>3.96</c:v>
                </c:pt>
                <c:pt idx="323">
                  <c:v>3.48</c:v>
                </c:pt>
                <c:pt idx="324">
                  <c:v>3.46</c:v>
                </c:pt>
                <c:pt idx="325">
                  <c:v>3.7</c:v>
                </c:pt>
                <c:pt idx="326">
                  <c:v>3.58</c:v>
                </c:pt>
                <c:pt idx="327">
                  <c:v>3.55</c:v>
                </c:pt>
                <c:pt idx="328">
                  <c:v>3.45</c:v>
                </c:pt>
                <c:pt idx="329">
                  <c:v>3.65</c:v>
                </c:pt>
                <c:pt idx="330">
                  <c:v>3.61</c:v>
                </c:pt>
                <c:pt idx="331">
                  <c:v>3.12</c:v>
                </c:pt>
                <c:pt idx="332">
                  <c:v>3.07</c:v>
                </c:pt>
                <c:pt idx="333">
                  <c:v>2.99</c:v>
                </c:pt>
                <c:pt idx="334">
                  <c:v>3.03</c:v>
                </c:pt>
                <c:pt idx="335">
                  <c:v>2.88</c:v>
                </c:pt>
                <c:pt idx="336">
                  <c:v>2.71</c:v>
                </c:pt>
                <c:pt idx="337">
                  <c:v>2.75</c:v>
                </c:pt>
                <c:pt idx="338">
                  <c:v>2.75</c:v>
                </c:pt>
                <c:pt idx="339">
                  <c:v>2.52</c:v>
                </c:pt>
                <c:pt idx="340">
                  <c:v>2.5099999999999998</c:v>
                </c:pt>
                <c:pt idx="341">
                  <c:v>2.5</c:v>
                </c:pt>
                <c:pt idx="342">
                  <c:v>2.5</c:v>
                </c:pt>
                <c:pt idx="343">
                  <c:v>2.4900000000000002</c:v>
                </c:pt>
                <c:pt idx="344">
                  <c:v>2.48</c:v>
                </c:pt>
                <c:pt idx="345">
                  <c:v>2.4700000000000002</c:v>
                </c:pt>
                <c:pt idx="346">
                  <c:v>2.4700000000000002</c:v>
                </c:pt>
                <c:pt idx="347">
                  <c:v>2.46</c:v>
                </c:pt>
                <c:pt idx="348">
                  <c:v>3.82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2BF9-AC4D-A465-A82B902FF5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00752543"/>
        <c:axId val="1100232527"/>
      </c:scatterChart>
      <c:valAx>
        <c:axId val="1100752543"/>
        <c:scaling>
          <c:orientation val="minMax"/>
          <c:max val="96"/>
          <c:min val="58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Temperature</a:t>
                </a:r>
                <a:r>
                  <a:rPr lang="en-US" baseline="0"/>
                  <a:t> </a:t>
                </a:r>
                <a:r>
                  <a:rPr lang="th-TH" baseline="0"/>
                  <a:t>(</a:t>
                </a:r>
                <a:r>
                  <a:rPr lang="en-US" baseline="0"/>
                  <a:t>ᴼC</a:t>
                </a:r>
                <a:r>
                  <a:rPr lang="th-TH" baseline="0"/>
                  <a:t>)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T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TH"/>
          </a:p>
        </c:txPr>
        <c:crossAx val="1100232527"/>
        <c:crosses val="autoZero"/>
        <c:crossBetween val="midCat"/>
        <c:majorUnit val="2"/>
      </c:valAx>
      <c:valAx>
        <c:axId val="1100232527"/>
        <c:scaling>
          <c:orientation val="minMax"/>
          <c:max val="5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Derivatives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T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TH"/>
          </a:p>
        </c:txPr>
        <c:crossAx val="110075254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TH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B6: 327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TH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'327'!$B$2:$B$350</c:f>
              <c:numCache>
                <c:formatCode>General</c:formatCode>
                <c:ptCount val="349"/>
                <c:pt idx="0">
                  <c:v>60</c:v>
                </c:pt>
                <c:pt idx="1">
                  <c:v>60.1</c:v>
                </c:pt>
                <c:pt idx="2">
                  <c:v>60.2</c:v>
                </c:pt>
                <c:pt idx="3">
                  <c:v>60.3</c:v>
                </c:pt>
                <c:pt idx="4">
                  <c:v>60.4</c:v>
                </c:pt>
                <c:pt idx="5">
                  <c:v>60.5</c:v>
                </c:pt>
                <c:pt idx="6">
                  <c:v>60.6</c:v>
                </c:pt>
                <c:pt idx="7">
                  <c:v>60.7</c:v>
                </c:pt>
                <c:pt idx="8">
                  <c:v>60.8</c:v>
                </c:pt>
                <c:pt idx="9">
                  <c:v>60.9</c:v>
                </c:pt>
                <c:pt idx="10">
                  <c:v>61</c:v>
                </c:pt>
                <c:pt idx="11">
                  <c:v>61.1</c:v>
                </c:pt>
                <c:pt idx="12">
                  <c:v>61.2</c:v>
                </c:pt>
                <c:pt idx="13">
                  <c:v>61.3</c:v>
                </c:pt>
                <c:pt idx="14">
                  <c:v>61.4</c:v>
                </c:pt>
                <c:pt idx="15">
                  <c:v>61.5</c:v>
                </c:pt>
                <c:pt idx="16">
                  <c:v>61.6</c:v>
                </c:pt>
                <c:pt idx="17">
                  <c:v>61.7</c:v>
                </c:pt>
                <c:pt idx="18">
                  <c:v>61.8</c:v>
                </c:pt>
                <c:pt idx="19">
                  <c:v>61.9</c:v>
                </c:pt>
                <c:pt idx="20">
                  <c:v>62</c:v>
                </c:pt>
                <c:pt idx="21">
                  <c:v>62.1</c:v>
                </c:pt>
                <c:pt idx="22">
                  <c:v>62.2</c:v>
                </c:pt>
                <c:pt idx="23">
                  <c:v>62.3</c:v>
                </c:pt>
                <c:pt idx="24">
                  <c:v>62.4</c:v>
                </c:pt>
                <c:pt idx="25">
                  <c:v>62.5</c:v>
                </c:pt>
                <c:pt idx="26">
                  <c:v>62.6</c:v>
                </c:pt>
                <c:pt idx="27">
                  <c:v>62.7</c:v>
                </c:pt>
                <c:pt idx="28">
                  <c:v>62.8</c:v>
                </c:pt>
                <c:pt idx="29">
                  <c:v>62.9</c:v>
                </c:pt>
                <c:pt idx="30">
                  <c:v>63</c:v>
                </c:pt>
                <c:pt idx="31">
                  <c:v>63.1</c:v>
                </c:pt>
                <c:pt idx="32">
                  <c:v>63.2</c:v>
                </c:pt>
                <c:pt idx="33">
                  <c:v>63.3</c:v>
                </c:pt>
                <c:pt idx="34">
                  <c:v>63.4</c:v>
                </c:pt>
                <c:pt idx="35">
                  <c:v>63.5</c:v>
                </c:pt>
                <c:pt idx="36">
                  <c:v>63.6</c:v>
                </c:pt>
                <c:pt idx="37">
                  <c:v>63.7</c:v>
                </c:pt>
                <c:pt idx="38">
                  <c:v>63.8</c:v>
                </c:pt>
                <c:pt idx="39">
                  <c:v>63.9</c:v>
                </c:pt>
                <c:pt idx="40">
                  <c:v>64</c:v>
                </c:pt>
                <c:pt idx="41">
                  <c:v>64.099999999999994</c:v>
                </c:pt>
                <c:pt idx="42">
                  <c:v>64.2</c:v>
                </c:pt>
                <c:pt idx="43">
                  <c:v>64.3</c:v>
                </c:pt>
                <c:pt idx="44">
                  <c:v>64.400000000000006</c:v>
                </c:pt>
                <c:pt idx="45">
                  <c:v>64.5</c:v>
                </c:pt>
                <c:pt idx="46">
                  <c:v>64.599999999999994</c:v>
                </c:pt>
                <c:pt idx="47">
                  <c:v>64.7</c:v>
                </c:pt>
                <c:pt idx="48">
                  <c:v>64.8</c:v>
                </c:pt>
                <c:pt idx="49">
                  <c:v>64.900000000000006</c:v>
                </c:pt>
                <c:pt idx="50">
                  <c:v>65</c:v>
                </c:pt>
                <c:pt idx="51">
                  <c:v>65.099999999999994</c:v>
                </c:pt>
                <c:pt idx="52">
                  <c:v>65.2</c:v>
                </c:pt>
                <c:pt idx="53">
                  <c:v>65.3</c:v>
                </c:pt>
                <c:pt idx="54">
                  <c:v>65.400000000000006</c:v>
                </c:pt>
                <c:pt idx="55">
                  <c:v>65.5</c:v>
                </c:pt>
                <c:pt idx="56">
                  <c:v>65.599999999999994</c:v>
                </c:pt>
                <c:pt idx="57">
                  <c:v>65.7</c:v>
                </c:pt>
                <c:pt idx="58">
                  <c:v>65.8</c:v>
                </c:pt>
                <c:pt idx="59">
                  <c:v>65.900000000000006</c:v>
                </c:pt>
                <c:pt idx="60">
                  <c:v>66</c:v>
                </c:pt>
                <c:pt idx="61">
                  <c:v>66.099999999999994</c:v>
                </c:pt>
                <c:pt idx="62">
                  <c:v>66.2</c:v>
                </c:pt>
                <c:pt idx="63">
                  <c:v>66.3</c:v>
                </c:pt>
                <c:pt idx="64">
                  <c:v>66.400000000000006</c:v>
                </c:pt>
                <c:pt idx="65">
                  <c:v>66.5</c:v>
                </c:pt>
                <c:pt idx="66">
                  <c:v>66.599999999999994</c:v>
                </c:pt>
                <c:pt idx="67">
                  <c:v>66.7</c:v>
                </c:pt>
                <c:pt idx="68">
                  <c:v>66.8</c:v>
                </c:pt>
                <c:pt idx="69">
                  <c:v>66.900000000000006</c:v>
                </c:pt>
                <c:pt idx="70">
                  <c:v>67</c:v>
                </c:pt>
                <c:pt idx="71">
                  <c:v>67.099999999999994</c:v>
                </c:pt>
                <c:pt idx="72">
                  <c:v>67.2</c:v>
                </c:pt>
                <c:pt idx="73">
                  <c:v>67.3</c:v>
                </c:pt>
                <c:pt idx="74">
                  <c:v>67.400000000000006</c:v>
                </c:pt>
                <c:pt idx="75">
                  <c:v>67.5</c:v>
                </c:pt>
                <c:pt idx="76">
                  <c:v>67.599999999999994</c:v>
                </c:pt>
                <c:pt idx="77">
                  <c:v>67.7</c:v>
                </c:pt>
                <c:pt idx="78">
                  <c:v>67.8</c:v>
                </c:pt>
                <c:pt idx="79">
                  <c:v>67.900000000000006</c:v>
                </c:pt>
                <c:pt idx="80">
                  <c:v>68</c:v>
                </c:pt>
                <c:pt idx="81">
                  <c:v>68.099999999999994</c:v>
                </c:pt>
                <c:pt idx="82">
                  <c:v>68.2</c:v>
                </c:pt>
                <c:pt idx="83">
                  <c:v>68.3</c:v>
                </c:pt>
                <c:pt idx="84">
                  <c:v>68.400000000000006</c:v>
                </c:pt>
                <c:pt idx="85">
                  <c:v>68.5</c:v>
                </c:pt>
                <c:pt idx="86">
                  <c:v>68.599999999999994</c:v>
                </c:pt>
                <c:pt idx="87">
                  <c:v>68.7</c:v>
                </c:pt>
                <c:pt idx="88">
                  <c:v>68.8</c:v>
                </c:pt>
                <c:pt idx="89">
                  <c:v>68.900000000000006</c:v>
                </c:pt>
                <c:pt idx="90">
                  <c:v>69</c:v>
                </c:pt>
                <c:pt idx="91">
                  <c:v>69.099999999999994</c:v>
                </c:pt>
                <c:pt idx="92">
                  <c:v>69.2</c:v>
                </c:pt>
                <c:pt idx="93">
                  <c:v>69.3</c:v>
                </c:pt>
                <c:pt idx="94">
                  <c:v>69.400000000000006</c:v>
                </c:pt>
                <c:pt idx="95">
                  <c:v>69.5</c:v>
                </c:pt>
                <c:pt idx="96">
                  <c:v>69.599999999999994</c:v>
                </c:pt>
                <c:pt idx="97">
                  <c:v>69.7</c:v>
                </c:pt>
                <c:pt idx="98">
                  <c:v>69.8</c:v>
                </c:pt>
                <c:pt idx="99">
                  <c:v>69.900000000000006</c:v>
                </c:pt>
                <c:pt idx="100">
                  <c:v>70</c:v>
                </c:pt>
                <c:pt idx="101">
                  <c:v>70.099999999999994</c:v>
                </c:pt>
                <c:pt idx="102">
                  <c:v>70.2</c:v>
                </c:pt>
                <c:pt idx="103">
                  <c:v>70.3</c:v>
                </c:pt>
                <c:pt idx="104">
                  <c:v>70.400000000000006</c:v>
                </c:pt>
                <c:pt idx="105">
                  <c:v>70.5</c:v>
                </c:pt>
                <c:pt idx="106">
                  <c:v>70.599999999999994</c:v>
                </c:pt>
                <c:pt idx="107">
                  <c:v>70.7</c:v>
                </c:pt>
                <c:pt idx="108">
                  <c:v>70.8</c:v>
                </c:pt>
                <c:pt idx="109">
                  <c:v>70.900000000000006</c:v>
                </c:pt>
                <c:pt idx="110">
                  <c:v>71</c:v>
                </c:pt>
                <c:pt idx="111">
                  <c:v>71.099999999999994</c:v>
                </c:pt>
                <c:pt idx="112">
                  <c:v>71.2</c:v>
                </c:pt>
                <c:pt idx="113">
                  <c:v>71.3</c:v>
                </c:pt>
                <c:pt idx="114">
                  <c:v>71.400000000000006</c:v>
                </c:pt>
                <c:pt idx="115">
                  <c:v>71.5</c:v>
                </c:pt>
                <c:pt idx="116">
                  <c:v>71.599999999999994</c:v>
                </c:pt>
                <c:pt idx="117">
                  <c:v>71.7</c:v>
                </c:pt>
                <c:pt idx="118">
                  <c:v>71.8</c:v>
                </c:pt>
                <c:pt idx="119">
                  <c:v>71.900000000000006</c:v>
                </c:pt>
                <c:pt idx="120">
                  <c:v>72</c:v>
                </c:pt>
                <c:pt idx="121">
                  <c:v>72.099999999999994</c:v>
                </c:pt>
                <c:pt idx="122">
                  <c:v>72.2</c:v>
                </c:pt>
                <c:pt idx="123">
                  <c:v>72.3</c:v>
                </c:pt>
                <c:pt idx="124">
                  <c:v>72.400000000000006</c:v>
                </c:pt>
                <c:pt idx="125">
                  <c:v>72.5</c:v>
                </c:pt>
                <c:pt idx="126">
                  <c:v>72.599999999999994</c:v>
                </c:pt>
                <c:pt idx="127">
                  <c:v>72.7</c:v>
                </c:pt>
                <c:pt idx="128">
                  <c:v>72.8</c:v>
                </c:pt>
                <c:pt idx="129">
                  <c:v>72.900000000000006</c:v>
                </c:pt>
                <c:pt idx="130">
                  <c:v>73</c:v>
                </c:pt>
                <c:pt idx="131">
                  <c:v>73.099999999999994</c:v>
                </c:pt>
                <c:pt idx="132">
                  <c:v>73.2</c:v>
                </c:pt>
                <c:pt idx="133">
                  <c:v>73.3</c:v>
                </c:pt>
                <c:pt idx="134">
                  <c:v>73.400000000000006</c:v>
                </c:pt>
                <c:pt idx="135">
                  <c:v>73.5</c:v>
                </c:pt>
                <c:pt idx="136">
                  <c:v>73.599999999999994</c:v>
                </c:pt>
                <c:pt idx="137">
                  <c:v>73.7</c:v>
                </c:pt>
                <c:pt idx="138">
                  <c:v>73.8</c:v>
                </c:pt>
                <c:pt idx="139">
                  <c:v>73.900000000000006</c:v>
                </c:pt>
                <c:pt idx="140">
                  <c:v>74</c:v>
                </c:pt>
                <c:pt idx="141">
                  <c:v>74.099999999999994</c:v>
                </c:pt>
                <c:pt idx="142">
                  <c:v>74.2</c:v>
                </c:pt>
                <c:pt idx="143">
                  <c:v>74.3</c:v>
                </c:pt>
                <c:pt idx="144">
                  <c:v>74.400000000000006</c:v>
                </c:pt>
                <c:pt idx="145">
                  <c:v>74.5</c:v>
                </c:pt>
                <c:pt idx="146">
                  <c:v>74.599999999999994</c:v>
                </c:pt>
                <c:pt idx="147">
                  <c:v>74.7</c:v>
                </c:pt>
                <c:pt idx="148">
                  <c:v>74.8</c:v>
                </c:pt>
                <c:pt idx="149">
                  <c:v>74.900000000000006</c:v>
                </c:pt>
                <c:pt idx="150">
                  <c:v>75</c:v>
                </c:pt>
                <c:pt idx="151">
                  <c:v>75.099999999999994</c:v>
                </c:pt>
                <c:pt idx="152">
                  <c:v>75.2</c:v>
                </c:pt>
                <c:pt idx="153">
                  <c:v>75.3</c:v>
                </c:pt>
                <c:pt idx="154">
                  <c:v>75.400000000000006</c:v>
                </c:pt>
                <c:pt idx="155">
                  <c:v>75.5</c:v>
                </c:pt>
                <c:pt idx="156">
                  <c:v>75.599999999999994</c:v>
                </c:pt>
                <c:pt idx="157">
                  <c:v>75.7</c:v>
                </c:pt>
                <c:pt idx="158">
                  <c:v>75.8</c:v>
                </c:pt>
                <c:pt idx="159">
                  <c:v>75.900000000000006</c:v>
                </c:pt>
                <c:pt idx="160">
                  <c:v>76</c:v>
                </c:pt>
                <c:pt idx="161">
                  <c:v>76.099999999999994</c:v>
                </c:pt>
                <c:pt idx="162">
                  <c:v>76.2</c:v>
                </c:pt>
                <c:pt idx="163">
                  <c:v>76.3</c:v>
                </c:pt>
                <c:pt idx="164">
                  <c:v>76.400000000000006</c:v>
                </c:pt>
                <c:pt idx="165">
                  <c:v>76.5</c:v>
                </c:pt>
                <c:pt idx="166">
                  <c:v>76.599999999999994</c:v>
                </c:pt>
                <c:pt idx="167">
                  <c:v>76.7</c:v>
                </c:pt>
                <c:pt idx="168">
                  <c:v>76.8</c:v>
                </c:pt>
                <c:pt idx="169">
                  <c:v>76.900000000000006</c:v>
                </c:pt>
                <c:pt idx="170">
                  <c:v>77</c:v>
                </c:pt>
                <c:pt idx="171">
                  <c:v>77.099999999999994</c:v>
                </c:pt>
                <c:pt idx="172">
                  <c:v>77.2</c:v>
                </c:pt>
                <c:pt idx="173">
                  <c:v>77.3</c:v>
                </c:pt>
                <c:pt idx="174">
                  <c:v>77.400000000000006</c:v>
                </c:pt>
                <c:pt idx="175">
                  <c:v>77.5</c:v>
                </c:pt>
                <c:pt idx="176">
                  <c:v>77.599999999999994</c:v>
                </c:pt>
                <c:pt idx="177">
                  <c:v>77.7</c:v>
                </c:pt>
                <c:pt idx="178">
                  <c:v>77.8</c:v>
                </c:pt>
                <c:pt idx="179">
                  <c:v>77.900000000000006</c:v>
                </c:pt>
                <c:pt idx="180">
                  <c:v>78</c:v>
                </c:pt>
                <c:pt idx="181">
                  <c:v>78.099999999999994</c:v>
                </c:pt>
                <c:pt idx="182">
                  <c:v>78.2</c:v>
                </c:pt>
                <c:pt idx="183">
                  <c:v>78.3</c:v>
                </c:pt>
                <c:pt idx="184">
                  <c:v>78.400000000000006</c:v>
                </c:pt>
                <c:pt idx="185">
                  <c:v>78.5</c:v>
                </c:pt>
                <c:pt idx="186">
                  <c:v>78.599999999999994</c:v>
                </c:pt>
                <c:pt idx="187">
                  <c:v>78.7</c:v>
                </c:pt>
                <c:pt idx="188">
                  <c:v>78.8</c:v>
                </c:pt>
                <c:pt idx="189">
                  <c:v>78.900000000000006</c:v>
                </c:pt>
                <c:pt idx="190">
                  <c:v>79</c:v>
                </c:pt>
                <c:pt idx="191">
                  <c:v>79.099999999999994</c:v>
                </c:pt>
                <c:pt idx="192">
                  <c:v>79.2</c:v>
                </c:pt>
                <c:pt idx="193">
                  <c:v>79.3</c:v>
                </c:pt>
                <c:pt idx="194">
                  <c:v>79.400000000000006</c:v>
                </c:pt>
                <c:pt idx="195">
                  <c:v>79.5</c:v>
                </c:pt>
                <c:pt idx="196">
                  <c:v>79.599999999999994</c:v>
                </c:pt>
                <c:pt idx="197">
                  <c:v>79.7</c:v>
                </c:pt>
                <c:pt idx="198">
                  <c:v>79.8</c:v>
                </c:pt>
                <c:pt idx="199">
                  <c:v>79.900000000000006</c:v>
                </c:pt>
                <c:pt idx="200">
                  <c:v>80</c:v>
                </c:pt>
                <c:pt idx="201">
                  <c:v>80.099999999999994</c:v>
                </c:pt>
                <c:pt idx="202">
                  <c:v>80.2</c:v>
                </c:pt>
                <c:pt idx="203">
                  <c:v>80.3</c:v>
                </c:pt>
                <c:pt idx="204">
                  <c:v>80.400000000000006</c:v>
                </c:pt>
                <c:pt idx="205">
                  <c:v>80.5</c:v>
                </c:pt>
                <c:pt idx="206">
                  <c:v>80.599999999999994</c:v>
                </c:pt>
                <c:pt idx="207">
                  <c:v>80.7</c:v>
                </c:pt>
                <c:pt idx="208">
                  <c:v>80.8</c:v>
                </c:pt>
                <c:pt idx="209">
                  <c:v>80.900000000000006</c:v>
                </c:pt>
                <c:pt idx="210">
                  <c:v>81</c:v>
                </c:pt>
                <c:pt idx="211">
                  <c:v>81.099999999999994</c:v>
                </c:pt>
                <c:pt idx="212">
                  <c:v>81.2</c:v>
                </c:pt>
                <c:pt idx="213">
                  <c:v>81.3</c:v>
                </c:pt>
                <c:pt idx="214">
                  <c:v>81.400000000000006</c:v>
                </c:pt>
                <c:pt idx="215">
                  <c:v>81.5</c:v>
                </c:pt>
                <c:pt idx="216">
                  <c:v>81.599999999999994</c:v>
                </c:pt>
                <c:pt idx="217">
                  <c:v>81.7</c:v>
                </c:pt>
                <c:pt idx="218">
                  <c:v>81.8</c:v>
                </c:pt>
                <c:pt idx="219">
                  <c:v>81.900000000000006</c:v>
                </c:pt>
                <c:pt idx="220">
                  <c:v>82</c:v>
                </c:pt>
                <c:pt idx="221">
                  <c:v>82.1</c:v>
                </c:pt>
                <c:pt idx="222">
                  <c:v>82.2</c:v>
                </c:pt>
                <c:pt idx="223">
                  <c:v>82.3</c:v>
                </c:pt>
                <c:pt idx="224">
                  <c:v>82.4</c:v>
                </c:pt>
                <c:pt idx="225">
                  <c:v>82.5</c:v>
                </c:pt>
                <c:pt idx="226">
                  <c:v>82.6</c:v>
                </c:pt>
                <c:pt idx="227">
                  <c:v>82.7</c:v>
                </c:pt>
                <c:pt idx="228">
                  <c:v>82.8</c:v>
                </c:pt>
                <c:pt idx="229">
                  <c:v>82.9</c:v>
                </c:pt>
                <c:pt idx="230">
                  <c:v>83</c:v>
                </c:pt>
                <c:pt idx="231">
                  <c:v>83.1</c:v>
                </c:pt>
                <c:pt idx="232">
                  <c:v>83.2</c:v>
                </c:pt>
                <c:pt idx="233">
                  <c:v>83.3</c:v>
                </c:pt>
                <c:pt idx="234">
                  <c:v>83.4</c:v>
                </c:pt>
                <c:pt idx="235">
                  <c:v>83.5</c:v>
                </c:pt>
                <c:pt idx="236">
                  <c:v>83.6</c:v>
                </c:pt>
                <c:pt idx="237">
                  <c:v>83.7</c:v>
                </c:pt>
                <c:pt idx="238">
                  <c:v>83.8</c:v>
                </c:pt>
                <c:pt idx="239">
                  <c:v>83.9</c:v>
                </c:pt>
                <c:pt idx="240">
                  <c:v>84</c:v>
                </c:pt>
                <c:pt idx="241">
                  <c:v>84.1</c:v>
                </c:pt>
                <c:pt idx="242">
                  <c:v>84.2</c:v>
                </c:pt>
                <c:pt idx="243">
                  <c:v>84.3</c:v>
                </c:pt>
                <c:pt idx="244">
                  <c:v>84.4</c:v>
                </c:pt>
                <c:pt idx="245">
                  <c:v>84.5</c:v>
                </c:pt>
                <c:pt idx="246">
                  <c:v>84.6</c:v>
                </c:pt>
                <c:pt idx="247">
                  <c:v>84.7</c:v>
                </c:pt>
                <c:pt idx="248">
                  <c:v>84.8</c:v>
                </c:pt>
                <c:pt idx="249">
                  <c:v>84.9</c:v>
                </c:pt>
                <c:pt idx="250">
                  <c:v>85</c:v>
                </c:pt>
                <c:pt idx="251">
                  <c:v>85.1</c:v>
                </c:pt>
                <c:pt idx="252">
                  <c:v>85.2</c:v>
                </c:pt>
                <c:pt idx="253">
                  <c:v>85.3</c:v>
                </c:pt>
                <c:pt idx="254">
                  <c:v>85.4</c:v>
                </c:pt>
                <c:pt idx="255">
                  <c:v>85.5</c:v>
                </c:pt>
                <c:pt idx="256">
                  <c:v>85.6</c:v>
                </c:pt>
                <c:pt idx="257">
                  <c:v>85.7</c:v>
                </c:pt>
                <c:pt idx="258">
                  <c:v>85.8</c:v>
                </c:pt>
                <c:pt idx="259">
                  <c:v>85.9</c:v>
                </c:pt>
                <c:pt idx="260">
                  <c:v>86</c:v>
                </c:pt>
                <c:pt idx="261">
                  <c:v>86.1</c:v>
                </c:pt>
                <c:pt idx="262">
                  <c:v>86.2</c:v>
                </c:pt>
                <c:pt idx="263">
                  <c:v>86.3</c:v>
                </c:pt>
                <c:pt idx="264">
                  <c:v>86.4</c:v>
                </c:pt>
                <c:pt idx="265">
                  <c:v>86.5</c:v>
                </c:pt>
                <c:pt idx="266">
                  <c:v>86.6</c:v>
                </c:pt>
                <c:pt idx="267">
                  <c:v>86.7</c:v>
                </c:pt>
                <c:pt idx="268">
                  <c:v>86.8</c:v>
                </c:pt>
                <c:pt idx="269">
                  <c:v>86.9</c:v>
                </c:pt>
                <c:pt idx="270">
                  <c:v>87</c:v>
                </c:pt>
                <c:pt idx="271">
                  <c:v>87.1</c:v>
                </c:pt>
                <c:pt idx="272">
                  <c:v>87.2</c:v>
                </c:pt>
                <c:pt idx="273">
                  <c:v>87.3</c:v>
                </c:pt>
                <c:pt idx="274">
                  <c:v>87.4</c:v>
                </c:pt>
                <c:pt idx="275">
                  <c:v>87.5</c:v>
                </c:pt>
                <c:pt idx="276">
                  <c:v>87.6</c:v>
                </c:pt>
                <c:pt idx="277">
                  <c:v>87.7</c:v>
                </c:pt>
                <c:pt idx="278">
                  <c:v>87.8</c:v>
                </c:pt>
                <c:pt idx="279">
                  <c:v>87.9</c:v>
                </c:pt>
                <c:pt idx="280">
                  <c:v>88</c:v>
                </c:pt>
                <c:pt idx="281">
                  <c:v>88.1</c:v>
                </c:pt>
                <c:pt idx="282">
                  <c:v>88.2</c:v>
                </c:pt>
                <c:pt idx="283">
                  <c:v>88.3</c:v>
                </c:pt>
                <c:pt idx="284">
                  <c:v>88.4</c:v>
                </c:pt>
                <c:pt idx="285">
                  <c:v>88.5</c:v>
                </c:pt>
                <c:pt idx="286">
                  <c:v>88.6</c:v>
                </c:pt>
                <c:pt idx="287">
                  <c:v>88.7</c:v>
                </c:pt>
                <c:pt idx="288">
                  <c:v>88.8</c:v>
                </c:pt>
                <c:pt idx="289">
                  <c:v>88.9</c:v>
                </c:pt>
                <c:pt idx="290">
                  <c:v>89</c:v>
                </c:pt>
                <c:pt idx="291">
                  <c:v>89.1</c:v>
                </c:pt>
                <c:pt idx="292">
                  <c:v>89.2</c:v>
                </c:pt>
                <c:pt idx="293">
                  <c:v>89.3</c:v>
                </c:pt>
                <c:pt idx="294">
                  <c:v>89.4</c:v>
                </c:pt>
                <c:pt idx="295">
                  <c:v>89.5</c:v>
                </c:pt>
                <c:pt idx="296">
                  <c:v>89.6</c:v>
                </c:pt>
                <c:pt idx="297">
                  <c:v>89.7</c:v>
                </c:pt>
                <c:pt idx="298">
                  <c:v>89.8</c:v>
                </c:pt>
                <c:pt idx="299">
                  <c:v>89.9</c:v>
                </c:pt>
                <c:pt idx="300">
                  <c:v>90</c:v>
                </c:pt>
                <c:pt idx="301">
                  <c:v>90.1</c:v>
                </c:pt>
                <c:pt idx="302">
                  <c:v>90.2</c:v>
                </c:pt>
                <c:pt idx="303">
                  <c:v>90.3</c:v>
                </c:pt>
                <c:pt idx="304">
                  <c:v>90.4</c:v>
                </c:pt>
                <c:pt idx="305">
                  <c:v>90.5</c:v>
                </c:pt>
                <c:pt idx="306">
                  <c:v>90.6</c:v>
                </c:pt>
                <c:pt idx="307">
                  <c:v>90.7</c:v>
                </c:pt>
                <c:pt idx="308">
                  <c:v>90.8</c:v>
                </c:pt>
                <c:pt idx="309">
                  <c:v>90.9</c:v>
                </c:pt>
                <c:pt idx="310">
                  <c:v>91</c:v>
                </c:pt>
                <c:pt idx="311">
                  <c:v>91.1</c:v>
                </c:pt>
                <c:pt idx="312">
                  <c:v>91.2</c:v>
                </c:pt>
                <c:pt idx="313">
                  <c:v>91.3</c:v>
                </c:pt>
                <c:pt idx="314">
                  <c:v>91.4</c:v>
                </c:pt>
                <c:pt idx="315">
                  <c:v>91.5</c:v>
                </c:pt>
                <c:pt idx="316">
                  <c:v>91.6</c:v>
                </c:pt>
                <c:pt idx="317">
                  <c:v>91.7</c:v>
                </c:pt>
                <c:pt idx="318">
                  <c:v>91.8</c:v>
                </c:pt>
                <c:pt idx="319">
                  <c:v>91.9</c:v>
                </c:pt>
                <c:pt idx="320">
                  <c:v>92</c:v>
                </c:pt>
                <c:pt idx="321">
                  <c:v>92.1</c:v>
                </c:pt>
                <c:pt idx="322">
                  <c:v>92.2</c:v>
                </c:pt>
                <c:pt idx="323">
                  <c:v>92.3</c:v>
                </c:pt>
                <c:pt idx="324">
                  <c:v>92.4</c:v>
                </c:pt>
                <c:pt idx="325">
                  <c:v>92.5</c:v>
                </c:pt>
                <c:pt idx="326">
                  <c:v>92.6</c:v>
                </c:pt>
                <c:pt idx="327">
                  <c:v>92.7</c:v>
                </c:pt>
                <c:pt idx="328">
                  <c:v>92.8</c:v>
                </c:pt>
                <c:pt idx="329">
                  <c:v>92.9</c:v>
                </c:pt>
                <c:pt idx="330">
                  <c:v>93</c:v>
                </c:pt>
                <c:pt idx="331">
                  <c:v>93.1</c:v>
                </c:pt>
                <c:pt idx="332">
                  <c:v>93.2</c:v>
                </c:pt>
                <c:pt idx="333">
                  <c:v>93.3</c:v>
                </c:pt>
                <c:pt idx="334">
                  <c:v>93.4</c:v>
                </c:pt>
                <c:pt idx="335">
                  <c:v>93.5</c:v>
                </c:pt>
                <c:pt idx="336">
                  <c:v>93.6</c:v>
                </c:pt>
                <c:pt idx="337">
                  <c:v>93.7</c:v>
                </c:pt>
                <c:pt idx="338">
                  <c:v>93.8</c:v>
                </c:pt>
                <c:pt idx="339">
                  <c:v>93.9</c:v>
                </c:pt>
                <c:pt idx="340">
                  <c:v>94</c:v>
                </c:pt>
                <c:pt idx="341">
                  <c:v>94.1</c:v>
                </c:pt>
                <c:pt idx="342">
                  <c:v>94.2</c:v>
                </c:pt>
                <c:pt idx="343">
                  <c:v>94.3</c:v>
                </c:pt>
                <c:pt idx="344">
                  <c:v>94.4</c:v>
                </c:pt>
                <c:pt idx="345">
                  <c:v>94.5</c:v>
                </c:pt>
                <c:pt idx="346">
                  <c:v>94.6</c:v>
                </c:pt>
                <c:pt idx="347">
                  <c:v>94.7</c:v>
                </c:pt>
                <c:pt idx="348">
                  <c:v>94.8</c:v>
                </c:pt>
              </c:numCache>
            </c:numRef>
          </c:xVal>
          <c:yVal>
            <c:numRef>
              <c:f>'327'!$C$2:$C$350</c:f>
              <c:numCache>
                <c:formatCode>General</c:formatCode>
                <c:ptCount val="349"/>
                <c:pt idx="0">
                  <c:v>51.79</c:v>
                </c:pt>
                <c:pt idx="1">
                  <c:v>52.77</c:v>
                </c:pt>
                <c:pt idx="2">
                  <c:v>53.75</c:v>
                </c:pt>
                <c:pt idx="3">
                  <c:v>54.73</c:v>
                </c:pt>
                <c:pt idx="4">
                  <c:v>55.72</c:v>
                </c:pt>
                <c:pt idx="5">
                  <c:v>56.7</c:v>
                </c:pt>
                <c:pt idx="6">
                  <c:v>57.68</c:v>
                </c:pt>
                <c:pt idx="7">
                  <c:v>58.66</c:v>
                </c:pt>
                <c:pt idx="8">
                  <c:v>59.64</c:v>
                </c:pt>
                <c:pt idx="9">
                  <c:v>60.62</c:v>
                </c:pt>
                <c:pt idx="10">
                  <c:v>66.44</c:v>
                </c:pt>
                <c:pt idx="11">
                  <c:v>71.650000000000006</c:v>
                </c:pt>
                <c:pt idx="12">
                  <c:v>75.53</c:v>
                </c:pt>
                <c:pt idx="13">
                  <c:v>78.11</c:v>
                </c:pt>
                <c:pt idx="14">
                  <c:v>79.489999999999995</c:v>
                </c:pt>
                <c:pt idx="15">
                  <c:v>79.569999999999993</c:v>
                </c:pt>
                <c:pt idx="16">
                  <c:v>79.86</c:v>
                </c:pt>
                <c:pt idx="17">
                  <c:v>79.23</c:v>
                </c:pt>
                <c:pt idx="18">
                  <c:v>78.27</c:v>
                </c:pt>
                <c:pt idx="19">
                  <c:v>77.8</c:v>
                </c:pt>
                <c:pt idx="20">
                  <c:v>77.2</c:v>
                </c:pt>
                <c:pt idx="21">
                  <c:v>76.88</c:v>
                </c:pt>
                <c:pt idx="22">
                  <c:v>76.150000000000006</c:v>
                </c:pt>
                <c:pt idx="23">
                  <c:v>75.56</c:v>
                </c:pt>
                <c:pt idx="24">
                  <c:v>75.36</c:v>
                </c:pt>
                <c:pt idx="25">
                  <c:v>75.19</c:v>
                </c:pt>
                <c:pt idx="26">
                  <c:v>74.650000000000006</c:v>
                </c:pt>
                <c:pt idx="27">
                  <c:v>73.86</c:v>
                </c:pt>
                <c:pt idx="28">
                  <c:v>72.78</c:v>
                </c:pt>
                <c:pt idx="29">
                  <c:v>71.42</c:v>
                </c:pt>
                <c:pt idx="30">
                  <c:v>69.92</c:v>
                </c:pt>
                <c:pt idx="31">
                  <c:v>69.05</c:v>
                </c:pt>
                <c:pt idx="32">
                  <c:v>69.61</c:v>
                </c:pt>
                <c:pt idx="33">
                  <c:v>70.39</c:v>
                </c:pt>
                <c:pt idx="34">
                  <c:v>71.650000000000006</c:v>
                </c:pt>
                <c:pt idx="35">
                  <c:v>72.98</c:v>
                </c:pt>
                <c:pt idx="36">
                  <c:v>75.150000000000006</c:v>
                </c:pt>
                <c:pt idx="37">
                  <c:v>78.5</c:v>
                </c:pt>
                <c:pt idx="38">
                  <c:v>81.900000000000006</c:v>
                </c:pt>
                <c:pt idx="39">
                  <c:v>84.96</c:v>
                </c:pt>
                <c:pt idx="40">
                  <c:v>87.65</c:v>
                </c:pt>
                <c:pt idx="41">
                  <c:v>90.16</c:v>
                </c:pt>
                <c:pt idx="42">
                  <c:v>91.85</c:v>
                </c:pt>
                <c:pt idx="43">
                  <c:v>92.6</c:v>
                </c:pt>
                <c:pt idx="44">
                  <c:v>92.85</c:v>
                </c:pt>
                <c:pt idx="45">
                  <c:v>92.57</c:v>
                </c:pt>
                <c:pt idx="46">
                  <c:v>91.56</c:v>
                </c:pt>
                <c:pt idx="47">
                  <c:v>89.95</c:v>
                </c:pt>
                <c:pt idx="48">
                  <c:v>88.01</c:v>
                </c:pt>
                <c:pt idx="49">
                  <c:v>86.37</c:v>
                </c:pt>
                <c:pt idx="50">
                  <c:v>84.62</c:v>
                </c:pt>
                <c:pt idx="51">
                  <c:v>81.81</c:v>
                </c:pt>
                <c:pt idx="52">
                  <c:v>78.42</c:v>
                </c:pt>
                <c:pt idx="53">
                  <c:v>75.31</c:v>
                </c:pt>
                <c:pt idx="54">
                  <c:v>72.680000000000007</c:v>
                </c:pt>
                <c:pt idx="55">
                  <c:v>70.239999999999995</c:v>
                </c:pt>
                <c:pt idx="56">
                  <c:v>67.930000000000007</c:v>
                </c:pt>
                <c:pt idx="57">
                  <c:v>66.849999999999994</c:v>
                </c:pt>
                <c:pt idx="58">
                  <c:v>67.459999999999994</c:v>
                </c:pt>
                <c:pt idx="59">
                  <c:v>68.55</c:v>
                </c:pt>
                <c:pt idx="60">
                  <c:v>70.14</c:v>
                </c:pt>
                <c:pt idx="61">
                  <c:v>72.56</c:v>
                </c:pt>
                <c:pt idx="62">
                  <c:v>75.66</c:v>
                </c:pt>
                <c:pt idx="63">
                  <c:v>78.239999999999995</c:v>
                </c:pt>
                <c:pt idx="64">
                  <c:v>79.48</c:v>
                </c:pt>
                <c:pt idx="65">
                  <c:v>80.87</c:v>
                </c:pt>
                <c:pt idx="66">
                  <c:v>82.15</c:v>
                </c:pt>
                <c:pt idx="67">
                  <c:v>82.17</c:v>
                </c:pt>
                <c:pt idx="68">
                  <c:v>81.03</c:v>
                </c:pt>
                <c:pt idx="69">
                  <c:v>79.63</c:v>
                </c:pt>
                <c:pt idx="70">
                  <c:v>78.680000000000007</c:v>
                </c:pt>
                <c:pt idx="71">
                  <c:v>78.72</c:v>
                </c:pt>
                <c:pt idx="72">
                  <c:v>79.45</c:v>
                </c:pt>
                <c:pt idx="73">
                  <c:v>79.98</c:v>
                </c:pt>
                <c:pt idx="74">
                  <c:v>80.44</c:v>
                </c:pt>
                <c:pt idx="75">
                  <c:v>80.569999999999993</c:v>
                </c:pt>
                <c:pt idx="76">
                  <c:v>79.38</c:v>
                </c:pt>
                <c:pt idx="77">
                  <c:v>77.459999999999994</c:v>
                </c:pt>
                <c:pt idx="78">
                  <c:v>75.38</c:v>
                </c:pt>
                <c:pt idx="79">
                  <c:v>73.23</c:v>
                </c:pt>
                <c:pt idx="80">
                  <c:v>71.11</c:v>
                </c:pt>
                <c:pt idx="81">
                  <c:v>69.040000000000006</c:v>
                </c:pt>
                <c:pt idx="82">
                  <c:v>67.95</c:v>
                </c:pt>
                <c:pt idx="83">
                  <c:v>69.040000000000006</c:v>
                </c:pt>
                <c:pt idx="84">
                  <c:v>70.22</c:v>
                </c:pt>
                <c:pt idx="85">
                  <c:v>71.27</c:v>
                </c:pt>
                <c:pt idx="86">
                  <c:v>73.42</c:v>
                </c:pt>
                <c:pt idx="87">
                  <c:v>75.47</c:v>
                </c:pt>
                <c:pt idx="88">
                  <c:v>77.88</c:v>
                </c:pt>
                <c:pt idx="89">
                  <c:v>80.209999999999994</c:v>
                </c:pt>
                <c:pt idx="90">
                  <c:v>81.430000000000007</c:v>
                </c:pt>
                <c:pt idx="91">
                  <c:v>82.03</c:v>
                </c:pt>
                <c:pt idx="92">
                  <c:v>82.72</c:v>
                </c:pt>
                <c:pt idx="93">
                  <c:v>83.01</c:v>
                </c:pt>
                <c:pt idx="94">
                  <c:v>83.24</c:v>
                </c:pt>
                <c:pt idx="95">
                  <c:v>84.14</c:v>
                </c:pt>
                <c:pt idx="96">
                  <c:v>84.98</c:v>
                </c:pt>
                <c:pt idx="97">
                  <c:v>85.27</c:v>
                </c:pt>
                <c:pt idx="98">
                  <c:v>85.28</c:v>
                </c:pt>
                <c:pt idx="99">
                  <c:v>85.9</c:v>
                </c:pt>
                <c:pt idx="100">
                  <c:v>86.89</c:v>
                </c:pt>
                <c:pt idx="101">
                  <c:v>87.47</c:v>
                </c:pt>
                <c:pt idx="102">
                  <c:v>87.76</c:v>
                </c:pt>
                <c:pt idx="103">
                  <c:v>89.04</c:v>
                </c:pt>
                <c:pt idx="104">
                  <c:v>91.11</c:v>
                </c:pt>
                <c:pt idx="105">
                  <c:v>93.47</c:v>
                </c:pt>
                <c:pt idx="106">
                  <c:v>96.97</c:v>
                </c:pt>
                <c:pt idx="107">
                  <c:v>100.45</c:v>
                </c:pt>
                <c:pt idx="108">
                  <c:v>103.73</c:v>
                </c:pt>
                <c:pt idx="109">
                  <c:v>107.43</c:v>
                </c:pt>
                <c:pt idx="110">
                  <c:v>111.36</c:v>
                </c:pt>
                <c:pt idx="111">
                  <c:v>115.65</c:v>
                </c:pt>
                <c:pt idx="112">
                  <c:v>120.75</c:v>
                </c:pt>
                <c:pt idx="113">
                  <c:v>126.4</c:v>
                </c:pt>
                <c:pt idx="114">
                  <c:v>132.88999999999999</c:v>
                </c:pt>
                <c:pt idx="115">
                  <c:v>140.34</c:v>
                </c:pt>
                <c:pt idx="116">
                  <c:v>148.87</c:v>
                </c:pt>
                <c:pt idx="117">
                  <c:v>158.75</c:v>
                </c:pt>
                <c:pt idx="118">
                  <c:v>168.95</c:v>
                </c:pt>
                <c:pt idx="119">
                  <c:v>178.52</c:v>
                </c:pt>
                <c:pt idx="120">
                  <c:v>187.99</c:v>
                </c:pt>
                <c:pt idx="121">
                  <c:v>197.34</c:v>
                </c:pt>
                <c:pt idx="122">
                  <c:v>205.92</c:v>
                </c:pt>
                <c:pt idx="123">
                  <c:v>213.95</c:v>
                </c:pt>
                <c:pt idx="124">
                  <c:v>221.28</c:v>
                </c:pt>
                <c:pt idx="125">
                  <c:v>227.91</c:v>
                </c:pt>
                <c:pt idx="126">
                  <c:v>233.57</c:v>
                </c:pt>
                <c:pt idx="127">
                  <c:v>238.61</c:v>
                </c:pt>
                <c:pt idx="128">
                  <c:v>243.16</c:v>
                </c:pt>
                <c:pt idx="129">
                  <c:v>246.78</c:v>
                </c:pt>
                <c:pt idx="130">
                  <c:v>249.35</c:v>
                </c:pt>
                <c:pt idx="131">
                  <c:v>251.34</c:v>
                </c:pt>
                <c:pt idx="132">
                  <c:v>252.54</c:v>
                </c:pt>
                <c:pt idx="133">
                  <c:v>251.75</c:v>
                </c:pt>
                <c:pt idx="134">
                  <c:v>249.56</c:v>
                </c:pt>
                <c:pt idx="135">
                  <c:v>246.15</c:v>
                </c:pt>
                <c:pt idx="136">
                  <c:v>241.2</c:v>
                </c:pt>
                <c:pt idx="137">
                  <c:v>235.34</c:v>
                </c:pt>
                <c:pt idx="138">
                  <c:v>228.93</c:v>
                </c:pt>
                <c:pt idx="139">
                  <c:v>221.76</c:v>
                </c:pt>
                <c:pt idx="140">
                  <c:v>213.77</c:v>
                </c:pt>
                <c:pt idx="141">
                  <c:v>205.32</c:v>
                </c:pt>
                <c:pt idx="142">
                  <c:v>196.69</c:v>
                </c:pt>
                <c:pt idx="143">
                  <c:v>187.59</c:v>
                </c:pt>
                <c:pt idx="144">
                  <c:v>178.36</c:v>
                </c:pt>
                <c:pt idx="145">
                  <c:v>169.56</c:v>
                </c:pt>
                <c:pt idx="146">
                  <c:v>160.6</c:v>
                </c:pt>
                <c:pt idx="147">
                  <c:v>152.16</c:v>
                </c:pt>
                <c:pt idx="148">
                  <c:v>143.80000000000001</c:v>
                </c:pt>
                <c:pt idx="149">
                  <c:v>135.65</c:v>
                </c:pt>
                <c:pt idx="150">
                  <c:v>127.74</c:v>
                </c:pt>
                <c:pt idx="151">
                  <c:v>119.74</c:v>
                </c:pt>
                <c:pt idx="152">
                  <c:v>113.01</c:v>
                </c:pt>
                <c:pt idx="153">
                  <c:v>106.95</c:v>
                </c:pt>
                <c:pt idx="154">
                  <c:v>100.75</c:v>
                </c:pt>
                <c:pt idx="155">
                  <c:v>95.11</c:v>
                </c:pt>
                <c:pt idx="156">
                  <c:v>90.28</c:v>
                </c:pt>
                <c:pt idx="157">
                  <c:v>85.74</c:v>
                </c:pt>
                <c:pt idx="158">
                  <c:v>81.81</c:v>
                </c:pt>
                <c:pt idx="159">
                  <c:v>79.010000000000005</c:v>
                </c:pt>
                <c:pt idx="160">
                  <c:v>76.599999999999994</c:v>
                </c:pt>
                <c:pt idx="161">
                  <c:v>74.7</c:v>
                </c:pt>
                <c:pt idx="162">
                  <c:v>74.180000000000007</c:v>
                </c:pt>
                <c:pt idx="163">
                  <c:v>74.3</c:v>
                </c:pt>
                <c:pt idx="164">
                  <c:v>74.680000000000007</c:v>
                </c:pt>
                <c:pt idx="165">
                  <c:v>76.2</c:v>
                </c:pt>
                <c:pt idx="166">
                  <c:v>78.69</c:v>
                </c:pt>
                <c:pt idx="167">
                  <c:v>82.29</c:v>
                </c:pt>
                <c:pt idx="168">
                  <c:v>86.6</c:v>
                </c:pt>
                <c:pt idx="169">
                  <c:v>91.05</c:v>
                </c:pt>
                <c:pt idx="170">
                  <c:v>96.11</c:v>
                </c:pt>
                <c:pt idx="171">
                  <c:v>101.39</c:v>
                </c:pt>
                <c:pt idx="172">
                  <c:v>106.26</c:v>
                </c:pt>
                <c:pt idx="173">
                  <c:v>110.85</c:v>
                </c:pt>
                <c:pt idx="174">
                  <c:v>114.77</c:v>
                </c:pt>
                <c:pt idx="175">
                  <c:v>117.71</c:v>
                </c:pt>
                <c:pt idx="176">
                  <c:v>120.2</c:v>
                </c:pt>
                <c:pt idx="177">
                  <c:v>121.64</c:v>
                </c:pt>
                <c:pt idx="178">
                  <c:v>121.93</c:v>
                </c:pt>
                <c:pt idx="179">
                  <c:v>121.68</c:v>
                </c:pt>
                <c:pt idx="180">
                  <c:v>120.48</c:v>
                </c:pt>
                <c:pt idx="181">
                  <c:v>118.45</c:v>
                </c:pt>
                <c:pt idx="182">
                  <c:v>115.45</c:v>
                </c:pt>
                <c:pt idx="183">
                  <c:v>111.83</c:v>
                </c:pt>
                <c:pt idx="184">
                  <c:v>107.74</c:v>
                </c:pt>
                <c:pt idx="185">
                  <c:v>102.05</c:v>
                </c:pt>
                <c:pt idx="186">
                  <c:v>95.53</c:v>
                </c:pt>
                <c:pt idx="187">
                  <c:v>88.97</c:v>
                </c:pt>
                <c:pt idx="188">
                  <c:v>82.47</c:v>
                </c:pt>
                <c:pt idx="189">
                  <c:v>75.680000000000007</c:v>
                </c:pt>
                <c:pt idx="190">
                  <c:v>68.319999999999993</c:v>
                </c:pt>
                <c:pt idx="191">
                  <c:v>61.58</c:v>
                </c:pt>
                <c:pt idx="192">
                  <c:v>55.97</c:v>
                </c:pt>
                <c:pt idx="193">
                  <c:v>50.97</c:v>
                </c:pt>
                <c:pt idx="194">
                  <c:v>46.5</c:v>
                </c:pt>
                <c:pt idx="195">
                  <c:v>43.24</c:v>
                </c:pt>
                <c:pt idx="196">
                  <c:v>41.57</c:v>
                </c:pt>
                <c:pt idx="197">
                  <c:v>40.31</c:v>
                </c:pt>
                <c:pt idx="198">
                  <c:v>39.39</c:v>
                </c:pt>
                <c:pt idx="199">
                  <c:v>39.04</c:v>
                </c:pt>
                <c:pt idx="200">
                  <c:v>38.479999999999997</c:v>
                </c:pt>
                <c:pt idx="201">
                  <c:v>38.479999999999997</c:v>
                </c:pt>
                <c:pt idx="202">
                  <c:v>38.72</c:v>
                </c:pt>
                <c:pt idx="203">
                  <c:v>38.72</c:v>
                </c:pt>
                <c:pt idx="204">
                  <c:v>39.01</c:v>
                </c:pt>
                <c:pt idx="205">
                  <c:v>39.130000000000003</c:v>
                </c:pt>
                <c:pt idx="206">
                  <c:v>38.93</c:v>
                </c:pt>
                <c:pt idx="207">
                  <c:v>38.11</c:v>
                </c:pt>
                <c:pt idx="208">
                  <c:v>37.35</c:v>
                </c:pt>
                <c:pt idx="209">
                  <c:v>36.590000000000003</c:v>
                </c:pt>
                <c:pt idx="210">
                  <c:v>34.880000000000003</c:v>
                </c:pt>
                <c:pt idx="211">
                  <c:v>33.17</c:v>
                </c:pt>
                <c:pt idx="212">
                  <c:v>31.51</c:v>
                </c:pt>
                <c:pt idx="213">
                  <c:v>29.43</c:v>
                </c:pt>
                <c:pt idx="214">
                  <c:v>27.37</c:v>
                </c:pt>
                <c:pt idx="215">
                  <c:v>25.24</c:v>
                </c:pt>
                <c:pt idx="216">
                  <c:v>22.82</c:v>
                </c:pt>
                <c:pt idx="217">
                  <c:v>20.7</c:v>
                </c:pt>
                <c:pt idx="218">
                  <c:v>18.62</c:v>
                </c:pt>
                <c:pt idx="219">
                  <c:v>16.760000000000002</c:v>
                </c:pt>
                <c:pt idx="220">
                  <c:v>14.94</c:v>
                </c:pt>
                <c:pt idx="221">
                  <c:v>13.07</c:v>
                </c:pt>
                <c:pt idx="222">
                  <c:v>11.46</c:v>
                </c:pt>
                <c:pt idx="223">
                  <c:v>9.9600000000000009</c:v>
                </c:pt>
                <c:pt idx="224">
                  <c:v>9.2200000000000006</c:v>
                </c:pt>
                <c:pt idx="225">
                  <c:v>8.64</c:v>
                </c:pt>
                <c:pt idx="226">
                  <c:v>7.74</c:v>
                </c:pt>
                <c:pt idx="227">
                  <c:v>6.96</c:v>
                </c:pt>
                <c:pt idx="228">
                  <c:v>6.84</c:v>
                </c:pt>
                <c:pt idx="229">
                  <c:v>6.83</c:v>
                </c:pt>
                <c:pt idx="230">
                  <c:v>6.48</c:v>
                </c:pt>
                <c:pt idx="231">
                  <c:v>6.33</c:v>
                </c:pt>
                <c:pt idx="232">
                  <c:v>6.39</c:v>
                </c:pt>
                <c:pt idx="233">
                  <c:v>6.04</c:v>
                </c:pt>
                <c:pt idx="234">
                  <c:v>5.12</c:v>
                </c:pt>
                <c:pt idx="235">
                  <c:v>4.8499999999999996</c:v>
                </c:pt>
                <c:pt idx="236">
                  <c:v>4.42</c:v>
                </c:pt>
                <c:pt idx="237">
                  <c:v>4.0599999999999996</c:v>
                </c:pt>
                <c:pt idx="238">
                  <c:v>4.16</c:v>
                </c:pt>
                <c:pt idx="239">
                  <c:v>3.99</c:v>
                </c:pt>
                <c:pt idx="240">
                  <c:v>3.76</c:v>
                </c:pt>
                <c:pt idx="241">
                  <c:v>3.46</c:v>
                </c:pt>
                <c:pt idx="242">
                  <c:v>3.21</c:v>
                </c:pt>
                <c:pt idx="243">
                  <c:v>2.59</c:v>
                </c:pt>
                <c:pt idx="244">
                  <c:v>1.84</c:v>
                </c:pt>
                <c:pt idx="245">
                  <c:v>1.74</c:v>
                </c:pt>
                <c:pt idx="246">
                  <c:v>1.62</c:v>
                </c:pt>
                <c:pt idx="247">
                  <c:v>0.97</c:v>
                </c:pt>
                <c:pt idx="248">
                  <c:v>0.82</c:v>
                </c:pt>
                <c:pt idx="249">
                  <c:v>0.64</c:v>
                </c:pt>
                <c:pt idx="250">
                  <c:v>0.32</c:v>
                </c:pt>
                <c:pt idx="251">
                  <c:v>0.43</c:v>
                </c:pt>
                <c:pt idx="252">
                  <c:v>0.92</c:v>
                </c:pt>
                <c:pt idx="253">
                  <c:v>1.61</c:v>
                </c:pt>
                <c:pt idx="254">
                  <c:v>1.62</c:v>
                </c:pt>
                <c:pt idx="255">
                  <c:v>1.87</c:v>
                </c:pt>
                <c:pt idx="256">
                  <c:v>2.31</c:v>
                </c:pt>
                <c:pt idx="257">
                  <c:v>2.14</c:v>
                </c:pt>
                <c:pt idx="258">
                  <c:v>1.93</c:v>
                </c:pt>
                <c:pt idx="259">
                  <c:v>1.88</c:v>
                </c:pt>
                <c:pt idx="260">
                  <c:v>2.2400000000000002</c:v>
                </c:pt>
                <c:pt idx="261">
                  <c:v>2.75</c:v>
                </c:pt>
                <c:pt idx="262">
                  <c:v>3.2</c:v>
                </c:pt>
                <c:pt idx="263">
                  <c:v>3.56</c:v>
                </c:pt>
                <c:pt idx="264">
                  <c:v>3.64</c:v>
                </c:pt>
                <c:pt idx="265">
                  <c:v>3.67</c:v>
                </c:pt>
                <c:pt idx="266">
                  <c:v>3.88</c:v>
                </c:pt>
                <c:pt idx="267">
                  <c:v>3.95</c:v>
                </c:pt>
                <c:pt idx="268">
                  <c:v>4.08</c:v>
                </c:pt>
                <c:pt idx="269">
                  <c:v>4.21</c:v>
                </c:pt>
                <c:pt idx="270">
                  <c:v>4.0199999999999996</c:v>
                </c:pt>
                <c:pt idx="271">
                  <c:v>3.52</c:v>
                </c:pt>
                <c:pt idx="272">
                  <c:v>2.87</c:v>
                </c:pt>
                <c:pt idx="273">
                  <c:v>2.8</c:v>
                </c:pt>
                <c:pt idx="274">
                  <c:v>2.7</c:v>
                </c:pt>
                <c:pt idx="275">
                  <c:v>2.25</c:v>
                </c:pt>
                <c:pt idx="276">
                  <c:v>1.98</c:v>
                </c:pt>
                <c:pt idx="277">
                  <c:v>2.0099999999999998</c:v>
                </c:pt>
                <c:pt idx="278">
                  <c:v>2.06</c:v>
                </c:pt>
                <c:pt idx="279">
                  <c:v>1.69</c:v>
                </c:pt>
                <c:pt idx="280">
                  <c:v>1.35</c:v>
                </c:pt>
                <c:pt idx="281">
                  <c:v>1.2</c:v>
                </c:pt>
                <c:pt idx="282">
                  <c:v>1.04</c:v>
                </c:pt>
                <c:pt idx="283">
                  <c:v>1.07</c:v>
                </c:pt>
                <c:pt idx="284">
                  <c:v>1.08</c:v>
                </c:pt>
                <c:pt idx="285">
                  <c:v>0.89</c:v>
                </c:pt>
                <c:pt idx="286">
                  <c:v>0.87</c:v>
                </c:pt>
                <c:pt idx="287">
                  <c:v>0.82</c:v>
                </c:pt>
                <c:pt idx="288">
                  <c:v>0.65</c:v>
                </c:pt>
                <c:pt idx="289">
                  <c:v>0.63</c:v>
                </c:pt>
                <c:pt idx="290">
                  <c:v>0.65</c:v>
                </c:pt>
                <c:pt idx="291">
                  <c:v>0.67</c:v>
                </c:pt>
                <c:pt idx="292">
                  <c:v>0.75</c:v>
                </c:pt>
                <c:pt idx="293">
                  <c:v>0.74</c:v>
                </c:pt>
                <c:pt idx="294">
                  <c:v>0.79</c:v>
                </c:pt>
                <c:pt idx="295">
                  <c:v>0.67</c:v>
                </c:pt>
                <c:pt idx="296">
                  <c:v>0.74</c:v>
                </c:pt>
                <c:pt idx="297">
                  <c:v>1.2</c:v>
                </c:pt>
                <c:pt idx="298">
                  <c:v>1.41</c:v>
                </c:pt>
                <c:pt idx="299">
                  <c:v>1.45</c:v>
                </c:pt>
                <c:pt idx="300">
                  <c:v>1.53</c:v>
                </c:pt>
                <c:pt idx="301">
                  <c:v>1.38</c:v>
                </c:pt>
                <c:pt idx="302">
                  <c:v>1.43</c:v>
                </c:pt>
                <c:pt idx="303">
                  <c:v>1.94</c:v>
                </c:pt>
                <c:pt idx="304">
                  <c:v>2.16</c:v>
                </c:pt>
                <c:pt idx="305">
                  <c:v>2.14</c:v>
                </c:pt>
                <c:pt idx="306">
                  <c:v>2.12</c:v>
                </c:pt>
                <c:pt idx="307">
                  <c:v>2.11</c:v>
                </c:pt>
                <c:pt idx="308">
                  <c:v>2.0499999999999998</c:v>
                </c:pt>
                <c:pt idx="309">
                  <c:v>2.11</c:v>
                </c:pt>
                <c:pt idx="310">
                  <c:v>2.27</c:v>
                </c:pt>
                <c:pt idx="311">
                  <c:v>2.13</c:v>
                </c:pt>
                <c:pt idx="312">
                  <c:v>2.23</c:v>
                </c:pt>
                <c:pt idx="313">
                  <c:v>2.4300000000000002</c:v>
                </c:pt>
                <c:pt idx="314">
                  <c:v>2.63</c:v>
                </c:pt>
                <c:pt idx="315">
                  <c:v>3.02</c:v>
                </c:pt>
                <c:pt idx="316">
                  <c:v>2.95</c:v>
                </c:pt>
                <c:pt idx="317">
                  <c:v>2.98</c:v>
                </c:pt>
                <c:pt idx="318">
                  <c:v>3.21</c:v>
                </c:pt>
                <c:pt idx="319">
                  <c:v>3.12</c:v>
                </c:pt>
                <c:pt idx="320">
                  <c:v>3.32</c:v>
                </c:pt>
                <c:pt idx="321">
                  <c:v>3.09</c:v>
                </c:pt>
                <c:pt idx="322">
                  <c:v>2.65</c:v>
                </c:pt>
                <c:pt idx="323">
                  <c:v>2.8</c:v>
                </c:pt>
                <c:pt idx="324">
                  <c:v>2.9</c:v>
                </c:pt>
                <c:pt idx="325">
                  <c:v>2.95</c:v>
                </c:pt>
                <c:pt idx="326">
                  <c:v>2.98</c:v>
                </c:pt>
                <c:pt idx="327">
                  <c:v>2.99</c:v>
                </c:pt>
                <c:pt idx="328">
                  <c:v>2.9</c:v>
                </c:pt>
                <c:pt idx="329">
                  <c:v>2.66</c:v>
                </c:pt>
                <c:pt idx="330">
                  <c:v>2.74</c:v>
                </c:pt>
                <c:pt idx="331">
                  <c:v>2.76</c:v>
                </c:pt>
                <c:pt idx="332">
                  <c:v>2.52</c:v>
                </c:pt>
                <c:pt idx="333">
                  <c:v>2.41</c:v>
                </c:pt>
                <c:pt idx="334">
                  <c:v>1.99</c:v>
                </c:pt>
                <c:pt idx="335">
                  <c:v>1.5</c:v>
                </c:pt>
                <c:pt idx="336">
                  <c:v>0.83</c:v>
                </c:pt>
                <c:pt idx="337">
                  <c:v>-0.05</c:v>
                </c:pt>
                <c:pt idx="338">
                  <c:v>-0.55000000000000004</c:v>
                </c:pt>
                <c:pt idx="339">
                  <c:v>-0.65</c:v>
                </c:pt>
                <c:pt idx="340">
                  <c:v>-1.1299999999999999</c:v>
                </c:pt>
                <c:pt idx="341">
                  <c:v>-1.6</c:v>
                </c:pt>
                <c:pt idx="342">
                  <c:v>-2.0699999999999998</c:v>
                </c:pt>
                <c:pt idx="343">
                  <c:v>-2.5499999999999998</c:v>
                </c:pt>
                <c:pt idx="344">
                  <c:v>-3.02</c:v>
                </c:pt>
                <c:pt idx="345">
                  <c:v>-3.5</c:v>
                </c:pt>
                <c:pt idx="346">
                  <c:v>-3.97</c:v>
                </c:pt>
                <c:pt idx="347">
                  <c:v>-4.4400000000000004</c:v>
                </c:pt>
                <c:pt idx="348">
                  <c:v>3.82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20E1-624F-9751-F132419A71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00752543"/>
        <c:axId val="1100232527"/>
      </c:scatterChart>
      <c:valAx>
        <c:axId val="1100752543"/>
        <c:scaling>
          <c:orientation val="minMax"/>
          <c:max val="96"/>
          <c:min val="58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Temperature</a:t>
                </a:r>
                <a:r>
                  <a:rPr lang="en-US" baseline="0"/>
                  <a:t> </a:t>
                </a:r>
                <a:r>
                  <a:rPr lang="th-TH" baseline="0"/>
                  <a:t>(</a:t>
                </a:r>
                <a:r>
                  <a:rPr lang="en-US" baseline="0"/>
                  <a:t>ᴼC</a:t>
                </a:r>
                <a:r>
                  <a:rPr lang="th-TH" baseline="0"/>
                  <a:t>)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T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TH"/>
          </a:p>
        </c:txPr>
        <c:crossAx val="1100232527"/>
        <c:crosses val="autoZero"/>
        <c:crossBetween val="midCat"/>
        <c:majorUnit val="2"/>
      </c:valAx>
      <c:valAx>
        <c:axId val="1100232527"/>
        <c:scaling>
          <c:orientation val="minMax"/>
          <c:max val="5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Derivatives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T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TH"/>
          </a:p>
        </c:txPr>
        <c:crossAx val="110075254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TH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B7: 404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TH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Pt>
            <c:idx val="191925128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4F4-7C4C-A36F-058AD988E784}"/>
              </c:ext>
            </c:extLst>
          </c:dPt>
          <c:xVal>
            <c:numRef>
              <c:f>'404'!$B$2:$B$350</c:f>
              <c:numCache>
                <c:formatCode>General</c:formatCode>
                <c:ptCount val="349"/>
                <c:pt idx="0">
                  <c:v>60</c:v>
                </c:pt>
                <c:pt idx="1">
                  <c:v>60.1</c:v>
                </c:pt>
                <c:pt idx="2">
                  <c:v>60.2</c:v>
                </c:pt>
                <c:pt idx="3">
                  <c:v>60.3</c:v>
                </c:pt>
                <c:pt idx="4">
                  <c:v>60.4</c:v>
                </c:pt>
                <c:pt idx="5">
                  <c:v>60.5</c:v>
                </c:pt>
                <c:pt idx="6">
                  <c:v>60.6</c:v>
                </c:pt>
                <c:pt idx="7">
                  <c:v>60.7</c:v>
                </c:pt>
                <c:pt idx="8">
                  <c:v>60.8</c:v>
                </c:pt>
                <c:pt idx="9">
                  <c:v>60.9</c:v>
                </c:pt>
                <c:pt idx="10">
                  <c:v>61</c:v>
                </c:pt>
                <c:pt idx="11">
                  <c:v>61.1</c:v>
                </c:pt>
                <c:pt idx="12">
                  <c:v>61.2</c:v>
                </c:pt>
                <c:pt idx="13">
                  <c:v>61.3</c:v>
                </c:pt>
                <c:pt idx="14">
                  <c:v>61.4</c:v>
                </c:pt>
                <c:pt idx="15">
                  <c:v>61.5</c:v>
                </c:pt>
                <c:pt idx="16">
                  <c:v>61.6</c:v>
                </c:pt>
                <c:pt idx="17">
                  <c:v>61.7</c:v>
                </c:pt>
                <c:pt idx="18">
                  <c:v>61.8</c:v>
                </c:pt>
                <c:pt idx="19">
                  <c:v>61.9</c:v>
                </c:pt>
                <c:pt idx="20">
                  <c:v>62</c:v>
                </c:pt>
                <c:pt idx="21">
                  <c:v>62.1</c:v>
                </c:pt>
                <c:pt idx="22">
                  <c:v>62.2</c:v>
                </c:pt>
                <c:pt idx="23">
                  <c:v>62.3</c:v>
                </c:pt>
                <c:pt idx="24">
                  <c:v>62.4</c:v>
                </c:pt>
                <c:pt idx="25">
                  <c:v>62.5</c:v>
                </c:pt>
                <c:pt idx="26">
                  <c:v>62.6</c:v>
                </c:pt>
                <c:pt idx="27">
                  <c:v>62.7</c:v>
                </c:pt>
                <c:pt idx="28">
                  <c:v>62.8</c:v>
                </c:pt>
                <c:pt idx="29">
                  <c:v>62.9</c:v>
                </c:pt>
                <c:pt idx="30">
                  <c:v>63</c:v>
                </c:pt>
                <c:pt idx="31">
                  <c:v>63.1</c:v>
                </c:pt>
                <c:pt idx="32">
                  <c:v>63.2</c:v>
                </c:pt>
                <c:pt idx="33">
                  <c:v>63.3</c:v>
                </c:pt>
                <c:pt idx="34">
                  <c:v>63.4</c:v>
                </c:pt>
                <c:pt idx="35">
                  <c:v>63.5</c:v>
                </c:pt>
                <c:pt idx="36">
                  <c:v>63.6</c:v>
                </c:pt>
                <c:pt idx="37">
                  <c:v>63.7</c:v>
                </c:pt>
                <c:pt idx="38">
                  <c:v>63.8</c:v>
                </c:pt>
                <c:pt idx="39">
                  <c:v>63.9</c:v>
                </c:pt>
                <c:pt idx="40">
                  <c:v>64</c:v>
                </c:pt>
                <c:pt idx="41">
                  <c:v>64.099999999999994</c:v>
                </c:pt>
                <c:pt idx="42">
                  <c:v>64.2</c:v>
                </c:pt>
                <c:pt idx="43">
                  <c:v>64.3</c:v>
                </c:pt>
                <c:pt idx="44">
                  <c:v>64.400000000000006</c:v>
                </c:pt>
                <c:pt idx="45">
                  <c:v>64.5</c:v>
                </c:pt>
                <c:pt idx="46">
                  <c:v>64.599999999999994</c:v>
                </c:pt>
                <c:pt idx="47">
                  <c:v>64.7</c:v>
                </c:pt>
                <c:pt idx="48">
                  <c:v>64.8</c:v>
                </c:pt>
                <c:pt idx="49">
                  <c:v>64.900000000000006</c:v>
                </c:pt>
                <c:pt idx="50">
                  <c:v>65</c:v>
                </c:pt>
                <c:pt idx="51">
                  <c:v>65.099999999999994</c:v>
                </c:pt>
                <c:pt idx="52">
                  <c:v>65.2</c:v>
                </c:pt>
                <c:pt idx="53">
                  <c:v>65.3</c:v>
                </c:pt>
                <c:pt idx="54">
                  <c:v>65.400000000000006</c:v>
                </c:pt>
                <c:pt idx="55">
                  <c:v>65.5</c:v>
                </c:pt>
                <c:pt idx="56">
                  <c:v>65.599999999999994</c:v>
                </c:pt>
                <c:pt idx="57">
                  <c:v>65.7</c:v>
                </c:pt>
                <c:pt idx="58">
                  <c:v>65.8</c:v>
                </c:pt>
                <c:pt idx="59">
                  <c:v>65.900000000000006</c:v>
                </c:pt>
                <c:pt idx="60">
                  <c:v>66</c:v>
                </c:pt>
                <c:pt idx="61">
                  <c:v>66.099999999999994</c:v>
                </c:pt>
                <c:pt idx="62">
                  <c:v>66.2</c:v>
                </c:pt>
                <c:pt idx="63">
                  <c:v>66.3</c:v>
                </c:pt>
                <c:pt idx="64">
                  <c:v>66.400000000000006</c:v>
                </c:pt>
                <c:pt idx="65">
                  <c:v>66.5</c:v>
                </c:pt>
                <c:pt idx="66">
                  <c:v>66.599999999999994</c:v>
                </c:pt>
                <c:pt idx="67">
                  <c:v>66.7</c:v>
                </c:pt>
                <c:pt idx="68">
                  <c:v>66.8</c:v>
                </c:pt>
                <c:pt idx="69">
                  <c:v>66.900000000000006</c:v>
                </c:pt>
                <c:pt idx="70">
                  <c:v>67</c:v>
                </c:pt>
                <c:pt idx="71">
                  <c:v>67.099999999999994</c:v>
                </c:pt>
                <c:pt idx="72">
                  <c:v>67.2</c:v>
                </c:pt>
                <c:pt idx="73">
                  <c:v>67.3</c:v>
                </c:pt>
                <c:pt idx="74">
                  <c:v>67.400000000000006</c:v>
                </c:pt>
                <c:pt idx="75">
                  <c:v>67.5</c:v>
                </c:pt>
                <c:pt idx="76">
                  <c:v>67.599999999999994</c:v>
                </c:pt>
                <c:pt idx="77">
                  <c:v>67.7</c:v>
                </c:pt>
                <c:pt idx="78">
                  <c:v>67.8</c:v>
                </c:pt>
                <c:pt idx="79">
                  <c:v>67.900000000000006</c:v>
                </c:pt>
                <c:pt idx="80">
                  <c:v>68</c:v>
                </c:pt>
                <c:pt idx="81">
                  <c:v>68.099999999999994</c:v>
                </c:pt>
                <c:pt idx="82">
                  <c:v>68.2</c:v>
                </c:pt>
                <c:pt idx="83">
                  <c:v>68.3</c:v>
                </c:pt>
                <c:pt idx="84">
                  <c:v>68.400000000000006</c:v>
                </c:pt>
                <c:pt idx="85">
                  <c:v>68.5</c:v>
                </c:pt>
                <c:pt idx="86">
                  <c:v>68.599999999999994</c:v>
                </c:pt>
                <c:pt idx="87">
                  <c:v>68.7</c:v>
                </c:pt>
                <c:pt idx="88">
                  <c:v>68.8</c:v>
                </c:pt>
                <c:pt idx="89">
                  <c:v>68.900000000000006</c:v>
                </c:pt>
                <c:pt idx="90">
                  <c:v>69</c:v>
                </c:pt>
                <c:pt idx="91">
                  <c:v>69.099999999999994</c:v>
                </c:pt>
                <c:pt idx="92">
                  <c:v>69.2</c:v>
                </c:pt>
                <c:pt idx="93">
                  <c:v>69.3</c:v>
                </c:pt>
                <c:pt idx="94">
                  <c:v>69.400000000000006</c:v>
                </c:pt>
                <c:pt idx="95">
                  <c:v>69.5</c:v>
                </c:pt>
                <c:pt idx="96">
                  <c:v>69.599999999999994</c:v>
                </c:pt>
                <c:pt idx="97">
                  <c:v>69.7</c:v>
                </c:pt>
                <c:pt idx="98">
                  <c:v>69.8</c:v>
                </c:pt>
                <c:pt idx="99">
                  <c:v>69.900000000000006</c:v>
                </c:pt>
                <c:pt idx="100">
                  <c:v>70</c:v>
                </c:pt>
                <c:pt idx="101">
                  <c:v>70.099999999999994</c:v>
                </c:pt>
                <c:pt idx="102">
                  <c:v>70.2</c:v>
                </c:pt>
                <c:pt idx="103">
                  <c:v>70.3</c:v>
                </c:pt>
                <c:pt idx="104">
                  <c:v>70.400000000000006</c:v>
                </c:pt>
                <c:pt idx="105">
                  <c:v>70.5</c:v>
                </c:pt>
                <c:pt idx="106">
                  <c:v>70.599999999999994</c:v>
                </c:pt>
                <c:pt idx="107">
                  <c:v>70.7</c:v>
                </c:pt>
                <c:pt idx="108">
                  <c:v>70.8</c:v>
                </c:pt>
                <c:pt idx="109">
                  <c:v>70.900000000000006</c:v>
                </c:pt>
                <c:pt idx="110">
                  <c:v>71</c:v>
                </c:pt>
                <c:pt idx="111">
                  <c:v>71.099999999999994</c:v>
                </c:pt>
                <c:pt idx="112">
                  <c:v>71.2</c:v>
                </c:pt>
                <c:pt idx="113">
                  <c:v>71.3</c:v>
                </c:pt>
                <c:pt idx="114">
                  <c:v>71.400000000000006</c:v>
                </c:pt>
                <c:pt idx="115">
                  <c:v>71.5</c:v>
                </c:pt>
                <c:pt idx="116">
                  <c:v>71.599999999999994</c:v>
                </c:pt>
                <c:pt idx="117">
                  <c:v>71.7</c:v>
                </c:pt>
                <c:pt idx="118">
                  <c:v>71.8</c:v>
                </c:pt>
                <c:pt idx="119">
                  <c:v>71.900000000000006</c:v>
                </c:pt>
                <c:pt idx="120">
                  <c:v>72</c:v>
                </c:pt>
                <c:pt idx="121">
                  <c:v>72.099999999999994</c:v>
                </c:pt>
                <c:pt idx="122">
                  <c:v>72.2</c:v>
                </c:pt>
                <c:pt idx="123">
                  <c:v>72.3</c:v>
                </c:pt>
                <c:pt idx="124">
                  <c:v>72.400000000000006</c:v>
                </c:pt>
                <c:pt idx="125">
                  <c:v>72.5</c:v>
                </c:pt>
                <c:pt idx="126">
                  <c:v>72.599999999999994</c:v>
                </c:pt>
                <c:pt idx="127">
                  <c:v>72.7</c:v>
                </c:pt>
                <c:pt idx="128">
                  <c:v>72.8</c:v>
                </c:pt>
                <c:pt idx="129">
                  <c:v>72.900000000000006</c:v>
                </c:pt>
                <c:pt idx="130">
                  <c:v>73</c:v>
                </c:pt>
                <c:pt idx="131">
                  <c:v>73.099999999999994</c:v>
                </c:pt>
                <c:pt idx="132">
                  <c:v>73.2</c:v>
                </c:pt>
                <c:pt idx="133">
                  <c:v>73.3</c:v>
                </c:pt>
                <c:pt idx="134">
                  <c:v>73.400000000000006</c:v>
                </c:pt>
                <c:pt idx="135">
                  <c:v>73.5</c:v>
                </c:pt>
                <c:pt idx="136">
                  <c:v>73.599999999999994</c:v>
                </c:pt>
                <c:pt idx="137">
                  <c:v>73.7</c:v>
                </c:pt>
                <c:pt idx="138">
                  <c:v>73.8</c:v>
                </c:pt>
                <c:pt idx="139">
                  <c:v>73.900000000000006</c:v>
                </c:pt>
                <c:pt idx="140">
                  <c:v>74</c:v>
                </c:pt>
                <c:pt idx="141">
                  <c:v>74.099999999999994</c:v>
                </c:pt>
                <c:pt idx="142">
                  <c:v>74.2</c:v>
                </c:pt>
                <c:pt idx="143">
                  <c:v>74.3</c:v>
                </c:pt>
                <c:pt idx="144">
                  <c:v>74.400000000000006</c:v>
                </c:pt>
                <c:pt idx="145">
                  <c:v>74.5</c:v>
                </c:pt>
                <c:pt idx="146">
                  <c:v>74.599999999999994</c:v>
                </c:pt>
                <c:pt idx="147">
                  <c:v>74.7</c:v>
                </c:pt>
                <c:pt idx="148">
                  <c:v>74.8</c:v>
                </c:pt>
                <c:pt idx="149">
                  <c:v>74.900000000000006</c:v>
                </c:pt>
                <c:pt idx="150">
                  <c:v>75</c:v>
                </c:pt>
                <c:pt idx="151">
                  <c:v>75.099999999999994</c:v>
                </c:pt>
                <c:pt idx="152">
                  <c:v>75.2</c:v>
                </c:pt>
                <c:pt idx="153">
                  <c:v>75.3</c:v>
                </c:pt>
                <c:pt idx="154">
                  <c:v>75.400000000000006</c:v>
                </c:pt>
                <c:pt idx="155">
                  <c:v>75.5</c:v>
                </c:pt>
                <c:pt idx="156">
                  <c:v>75.599999999999994</c:v>
                </c:pt>
                <c:pt idx="157">
                  <c:v>75.7</c:v>
                </c:pt>
                <c:pt idx="158">
                  <c:v>75.8</c:v>
                </c:pt>
                <c:pt idx="159">
                  <c:v>75.900000000000006</c:v>
                </c:pt>
                <c:pt idx="160">
                  <c:v>76</c:v>
                </c:pt>
                <c:pt idx="161">
                  <c:v>76.099999999999994</c:v>
                </c:pt>
                <c:pt idx="162">
                  <c:v>76.2</c:v>
                </c:pt>
                <c:pt idx="163">
                  <c:v>76.3</c:v>
                </c:pt>
                <c:pt idx="164">
                  <c:v>76.400000000000006</c:v>
                </c:pt>
                <c:pt idx="165">
                  <c:v>76.5</c:v>
                </c:pt>
                <c:pt idx="166">
                  <c:v>76.599999999999994</c:v>
                </c:pt>
                <c:pt idx="167">
                  <c:v>76.7</c:v>
                </c:pt>
                <c:pt idx="168">
                  <c:v>76.8</c:v>
                </c:pt>
                <c:pt idx="169">
                  <c:v>76.900000000000006</c:v>
                </c:pt>
                <c:pt idx="170">
                  <c:v>77</c:v>
                </c:pt>
                <c:pt idx="171">
                  <c:v>77.099999999999994</c:v>
                </c:pt>
                <c:pt idx="172">
                  <c:v>77.2</c:v>
                </c:pt>
                <c:pt idx="173">
                  <c:v>77.3</c:v>
                </c:pt>
                <c:pt idx="174">
                  <c:v>77.400000000000006</c:v>
                </c:pt>
                <c:pt idx="175">
                  <c:v>77.5</c:v>
                </c:pt>
                <c:pt idx="176">
                  <c:v>77.599999999999994</c:v>
                </c:pt>
                <c:pt idx="177">
                  <c:v>77.7</c:v>
                </c:pt>
                <c:pt idx="178">
                  <c:v>77.8</c:v>
                </c:pt>
                <c:pt idx="179">
                  <c:v>77.900000000000006</c:v>
                </c:pt>
                <c:pt idx="180">
                  <c:v>78</c:v>
                </c:pt>
                <c:pt idx="181">
                  <c:v>78.099999999999994</c:v>
                </c:pt>
                <c:pt idx="182">
                  <c:v>78.2</c:v>
                </c:pt>
                <c:pt idx="183">
                  <c:v>78.3</c:v>
                </c:pt>
                <c:pt idx="184">
                  <c:v>78.400000000000006</c:v>
                </c:pt>
                <c:pt idx="185">
                  <c:v>78.5</c:v>
                </c:pt>
                <c:pt idx="186">
                  <c:v>78.599999999999994</c:v>
                </c:pt>
                <c:pt idx="187">
                  <c:v>78.7</c:v>
                </c:pt>
                <c:pt idx="188">
                  <c:v>78.8</c:v>
                </c:pt>
                <c:pt idx="189">
                  <c:v>78.900000000000006</c:v>
                </c:pt>
                <c:pt idx="190">
                  <c:v>79</c:v>
                </c:pt>
                <c:pt idx="191">
                  <c:v>79.099999999999994</c:v>
                </c:pt>
                <c:pt idx="192">
                  <c:v>79.2</c:v>
                </c:pt>
                <c:pt idx="193">
                  <c:v>79.3</c:v>
                </c:pt>
                <c:pt idx="194">
                  <c:v>79.400000000000006</c:v>
                </c:pt>
                <c:pt idx="195">
                  <c:v>79.5</c:v>
                </c:pt>
                <c:pt idx="196">
                  <c:v>79.599999999999994</c:v>
                </c:pt>
                <c:pt idx="197">
                  <c:v>79.7</c:v>
                </c:pt>
                <c:pt idx="198">
                  <c:v>79.8</c:v>
                </c:pt>
                <c:pt idx="199">
                  <c:v>79.900000000000006</c:v>
                </c:pt>
                <c:pt idx="200">
                  <c:v>80</c:v>
                </c:pt>
                <c:pt idx="201">
                  <c:v>80.099999999999994</c:v>
                </c:pt>
                <c:pt idx="202">
                  <c:v>80.2</c:v>
                </c:pt>
                <c:pt idx="203">
                  <c:v>80.3</c:v>
                </c:pt>
                <c:pt idx="204">
                  <c:v>80.400000000000006</c:v>
                </c:pt>
                <c:pt idx="205">
                  <c:v>80.5</c:v>
                </c:pt>
                <c:pt idx="206">
                  <c:v>80.599999999999994</c:v>
                </c:pt>
                <c:pt idx="207">
                  <c:v>80.7</c:v>
                </c:pt>
                <c:pt idx="208">
                  <c:v>80.8</c:v>
                </c:pt>
                <c:pt idx="209">
                  <c:v>80.900000000000006</c:v>
                </c:pt>
                <c:pt idx="210">
                  <c:v>81</c:v>
                </c:pt>
                <c:pt idx="211">
                  <c:v>81.099999999999994</c:v>
                </c:pt>
                <c:pt idx="212">
                  <c:v>81.2</c:v>
                </c:pt>
                <c:pt idx="213">
                  <c:v>81.3</c:v>
                </c:pt>
                <c:pt idx="214">
                  <c:v>81.400000000000006</c:v>
                </c:pt>
                <c:pt idx="215">
                  <c:v>81.5</c:v>
                </c:pt>
                <c:pt idx="216">
                  <c:v>81.599999999999994</c:v>
                </c:pt>
                <c:pt idx="217">
                  <c:v>81.7</c:v>
                </c:pt>
                <c:pt idx="218">
                  <c:v>81.8</c:v>
                </c:pt>
                <c:pt idx="219">
                  <c:v>81.900000000000006</c:v>
                </c:pt>
                <c:pt idx="220">
                  <c:v>82</c:v>
                </c:pt>
                <c:pt idx="221">
                  <c:v>82.1</c:v>
                </c:pt>
                <c:pt idx="222">
                  <c:v>82.2</c:v>
                </c:pt>
                <c:pt idx="223">
                  <c:v>82.3</c:v>
                </c:pt>
                <c:pt idx="224">
                  <c:v>82.4</c:v>
                </c:pt>
                <c:pt idx="225">
                  <c:v>82.5</c:v>
                </c:pt>
                <c:pt idx="226">
                  <c:v>82.6</c:v>
                </c:pt>
                <c:pt idx="227">
                  <c:v>82.7</c:v>
                </c:pt>
                <c:pt idx="228">
                  <c:v>82.8</c:v>
                </c:pt>
                <c:pt idx="229">
                  <c:v>82.9</c:v>
                </c:pt>
                <c:pt idx="230">
                  <c:v>83</c:v>
                </c:pt>
                <c:pt idx="231">
                  <c:v>83.1</c:v>
                </c:pt>
                <c:pt idx="232">
                  <c:v>83.2</c:v>
                </c:pt>
                <c:pt idx="233">
                  <c:v>83.3</c:v>
                </c:pt>
                <c:pt idx="234">
                  <c:v>83.4</c:v>
                </c:pt>
                <c:pt idx="235">
                  <c:v>83.5</c:v>
                </c:pt>
                <c:pt idx="236">
                  <c:v>83.6</c:v>
                </c:pt>
                <c:pt idx="237">
                  <c:v>83.7</c:v>
                </c:pt>
                <c:pt idx="238">
                  <c:v>83.8</c:v>
                </c:pt>
                <c:pt idx="239">
                  <c:v>83.9</c:v>
                </c:pt>
                <c:pt idx="240">
                  <c:v>84</c:v>
                </c:pt>
                <c:pt idx="241">
                  <c:v>84.1</c:v>
                </c:pt>
                <c:pt idx="242">
                  <c:v>84.2</c:v>
                </c:pt>
                <c:pt idx="243">
                  <c:v>84.3</c:v>
                </c:pt>
                <c:pt idx="244">
                  <c:v>84.4</c:v>
                </c:pt>
                <c:pt idx="245">
                  <c:v>84.5</c:v>
                </c:pt>
                <c:pt idx="246">
                  <c:v>84.6</c:v>
                </c:pt>
                <c:pt idx="247">
                  <c:v>84.7</c:v>
                </c:pt>
                <c:pt idx="248">
                  <c:v>84.8</c:v>
                </c:pt>
                <c:pt idx="249">
                  <c:v>84.9</c:v>
                </c:pt>
                <c:pt idx="250">
                  <c:v>85</c:v>
                </c:pt>
                <c:pt idx="251">
                  <c:v>85.1</c:v>
                </c:pt>
                <c:pt idx="252">
                  <c:v>85.2</c:v>
                </c:pt>
                <c:pt idx="253">
                  <c:v>85.3</c:v>
                </c:pt>
                <c:pt idx="254">
                  <c:v>85.4</c:v>
                </c:pt>
                <c:pt idx="255">
                  <c:v>85.5</c:v>
                </c:pt>
                <c:pt idx="256">
                  <c:v>85.6</c:v>
                </c:pt>
                <c:pt idx="257">
                  <c:v>85.7</c:v>
                </c:pt>
                <c:pt idx="258">
                  <c:v>85.8</c:v>
                </c:pt>
                <c:pt idx="259">
                  <c:v>85.9</c:v>
                </c:pt>
                <c:pt idx="260">
                  <c:v>86</c:v>
                </c:pt>
                <c:pt idx="261">
                  <c:v>86.1</c:v>
                </c:pt>
                <c:pt idx="262">
                  <c:v>86.2</c:v>
                </c:pt>
                <c:pt idx="263">
                  <c:v>86.3</c:v>
                </c:pt>
                <c:pt idx="264">
                  <c:v>86.4</c:v>
                </c:pt>
                <c:pt idx="265">
                  <c:v>86.5</c:v>
                </c:pt>
                <c:pt idx="266">
                  <c:v>86.6</c:v>
                </c:pt>
                <c:pt idx="267">
                  <c:v>86.7</c:v>
                </c:pt>
                <c:pt idx="268">
                  <c:v>86.8</c:v>
                </c:pt>
                <c:pt idx="269">
                  <c:v>86.9</c:v>
                </c:pt>
                <c:pt idx="270">
                  <c:v>87</c:v>
                </c:pt>
                <c:pt idx="271">
                  <c:v>87.1</c:v>
                </c:pt>
                <c:pt idx="272">
                  <c:v>87.2</c:v>
                </c:pt>
                <c:pt idx="273">
                  <c:v>87.3</c:v>
                </c:pt>
                <c:pt idx="274">
                  <c:v>87.4</c:v>
                </c:pt>
                <c:pt idx="275">
                  <c:v>87.5</c:v>
                </c:pt>
                <c:pt idx="276">
                  <c:v>87.6</c:v>
                </c:pt>
                <c:pt idx="277">
                  <c:v>87.7</c:v>
                </c:pt>
                <c:pt idx="278">
                  <c:v>87.8</c:v>
                </c:pt>
                <c:pt idx="279">
                  <c:v>87.9</c:v>
                </c:pt>
                <c:pt idx="280">
                  <c:v>88</c:v>
                </c:pt>
                <c:pt idx="281">
                  <c:v>88.1</c:v>
                </c:pt>
                <c:pt idx="282">
                  <c:v>88.2</c:v>
                </c:pt>
                <c:pt idx="283">
                  <c:v>88.3</c:v>
                </c:pt>
                <c:pt idx="284">
                  <c:v>88.4</c:v>
                </c:pt>
                <c:pt idx="285">
                  <c:v>88.5</c:v>
                </c:pt>
                <c:pt idx="286">
                  <c:v>88.6</c:v>
                </c:pt>
                <c:pt idx="287">
                  <c:v>88.7</c:v>
                </c:pt>
                <c:pt idx="288">
                  <c:v>88.8</c:v>
                </c:pt>
                <c:pt idx="289">
                  <c:v>88.9</c:v>
                </c:pt>
                <c:pt idx="290">
                  <c:v>89</c:v>
                </c:pt>
                <c:pt idx="291">
                  <c:v>89.1</c:v>
                </c:pt>
                <c:pt idx="292">
                  <c:v>89.2</c:v>
                </c:pt>
                <c:pt idx="293">
                  <c:v>89.3</c:v>
                </c:pt>
                <c:pt idx="294">
                  <c:v>89.4</c:v>
                </c:pt>
                <c:pt idx="295">
                  <c:v>89.5</c:v>
                </c:pt>
                <c:pt idx="296">
                  <c:v>89.6</c:v>
                </c:pt>
                <c:pt idx="297">
                  <c:v>89.7</c:v>
                </c:pt>
                <c:pt idx="298">
                  <c:v>89.8</c:v>
                </c:pt>
                <c:pt idx="299">
                  <c:v>89.9</c:v>
                </c:pt>
                <c:pt idx="300">
                  <c:v>90</c:v>
                </c:pt>
                <c:pt idx="301">
                  <c:v>90.1</c:v>
                </c:pt>
                <c:pt idx="302">
                  <c:v>90.2</c:v>
                </c:pt>
                <c:pt idx="303">
                  <c:v>90.3</c:v>
                </c:pt>
                <c:pt idx="304">
                  <c:v>90.4</c:v>
                </c:pt>
                <c:pt idx="305">
                  <c:v>90.5</c:v>
                </c:pt>
                <c:pt idx="306">
                  <c:v>90.6</c:v>
                </c:pt>
                <c:pt idx="307">
                  <c:v>90.7</c:v>
                </c:pt>
                <c:pt idx="308">
                  <c:v>90.8</c:v>
                </c:pt>
                <c:pt idx="309">
                  <c:v>90.9</c:v>
                </c:pt>
                <c:pt idx="310">
                  <c:v>91</c:v>
                </c:pt>
                <c:pt idx="311">
                  <c:v>91.1</c:v>
                </c:pt>
                <c:pt idx="312">
                  <c:v>91.2</c:v>
                </c:pt>
                <c:pt idx="313">
                  <c:v>91.3</c:v>
                </c:pt>
                <c:pt idx="314">
                  <c:v>91.4</c:v>
                </c:pt>
                <c:pt idx="315">
                  <c:v>91.5</c:v>
                </c:pt>
                <c:pt idx="316">
                  <c:v>91.6</c:v>
                </c:pt>
                <c:pt idx="317">
                  <c:v>91.7</c:v>
                </c:pt>
                <c:pt idx="318">
                  <c:v>91.8</c:v>
                </c:pt>
                <c:pt idx="319">
                  <c:v>91.9</c:v>
                </c:pt>
                <c:pt idx="320">
                  <c:v>92</c:v>
                </c:pt>
                <c:pt idx="321">
                  <c:v>92.1</c:v>
                </c:pt>
                <c:pt idx="322">
                  <c:v>92.2</c:v>
                </c:pt>
                <c:pt idx="323">
                  <c:v>92.3</c:v>
                </c:pt>
                <c:pt idx="324">
                  <c:v>92.4</c:v>
                </c:pt>
                <c:pt idx="325">
                  <c:v>92.5</c:v>
                </c:pt>
                <c:pt idx="326">
                  <c:v>92.6</c:v>
                </c:pt>
                <c:pt idx="327">
                  <c:v>92.7</c:v>
                </c:pt>
                <c:pt idx="328">
                  <c:v>92.8</c:v>
                </c:pt>
                <c:pt idx="329">
                  <c:v>92.9</c:v>
                </c:pt>
                <c:pt idx="330">
                  <c:v>93</c:v>
                </c:pt>
                <c:pt idx="331">
                  <c:v>93.1</c:v>
                </c:pt>
                <c:pt idx="332">
                  <c:v>93.2</c:v>
                </c:pt>
                <c:pt idx="333">
                  <c:v>93.3</c:v>
                </c:pt>
                <c:pt idx="334">
                  <c:v>93.4</c:v>
                </c:pt>
                <c:pt idx="335">
                  <c:v>93.5</c:v>
                </c:pt>
                <c:pt idx="336">
                  <c:v>93.6</c:v>
                </c:pt>
                <c:pt idx="337">
                  <c:v>93.7</c:v>
                </c:pt>
                <c:pt idx="338">
                  <c:v>93.8</c:v>
                </c:pt>
                <c:pt idx="339">
                  <c:v>93.9</c:v>
                </c:pt>
                <c:pt idx="340">
                  <c:v>94</c:v>
                </c:pt>
                <c:pt idx="341">
                  <c:v>94.1</c:v>
                </c:pt>
                <c:pt idx="342">
                  <c:v>94.2</c:v>
                </c:pt>
                <c:pt idx="343">
                  <c:v>94.3</c:v>
                </c:pt>
                <c:pt idx="344">
                  <c:v>94.4</c:v>
                </c:pt>
                <c:pt idx="345">
                  <c:v>94.5</c:v>
                </c:pt>
                <c:pt idx="346">
                  <c:v>94.6</c:v>
                </c:pt>
                <c:pt idx="347">
                  <c:v>94.7</c:v>
                </c:pt>
                <c:pt idx="348">
                  <c:v>94.8</c:v>
                </c:pt>
              </c:numCache>
            </c:numRef>
          </c:xVal>
          <c:yVal>
            <c:numRef>
              <c:f>'404'!$C$2:$C$350</c:f>
              <c:numCache>
                <c:formatCode>General</c:formatCode>
                <c:ptCount val="349"/>
                <c:pt idx="0">
                  <c:v>43.09</c:v>
                </c:pt>
                <c:pt idx="1">
                  <c:v>43.42</c:v>
                </c:pt>
                <c:pt idx="2">
                  <c:v>43.74</c:v>
                </c:pt>
                <c:pt idx="3">
                  <c:v>44.06</c:v>
                </c:pt>
                <c:pt idx="4">
                  <c:v>44.38</c:v>
                </c:pt>
                <c:pt idx="5">
                  <c:v>44.71</c:v>
                </c:pt>
                <c:pt idx="6">
                  <c:v>45.03</c:v>
                </c:pt>
                <c:pt idx="7">
                  <c:v>45.35</c:v>
                </c:pt>
                <c:pt idx="8">
                  <c:v>45.68</c:v>
                </c:pt>
                <c:pt idx="9">
                  <c:v>46</c:v>
                </c:pt>
                <c:pt idx="10">
                  <c:v>50.14</c:v>
                </c:pt>
                <c:pt idx="11">
                  <c:v>54.02</c:v>
                </c:pt>
                <c:pt idx="12">
                  <c:v>56.84</c:v>
                </c:pt>
                <c:pt idx="13">
                  <c:v>58.47</c:v>
                </c:pt>
                <c:pt idx="14">
                  <c:v>58.84</c:v>
                </c:pt>
                <c:pt idx="15">
                  <c:v>58.55</c:v>
                </c:pt>
                <c:pt idx="16">
                  <c:v>58.2</c:v>
                </c:pt>
                <c:pt idx="17">
                  <c:v>57.06</c:v>
                </c:pt>
                <c:pt idx="18">
                  <c:v>56.2</c:v>
                </c:pt>
                <c:pt idx="19">
                  <c:v>55.93</c:v>
                </c:pt>
                <c:pt idx="20">
                  <c:v>55.13</c:v>
                </c:pt>
                <c:pt idx="21">
                  <c:v>54.67</c:v>
                </c:pt>
                <c:pt idx="22">
                  <c:v>54.88</c:v>
                </c:pt>
                <c:pt idx="23">
                  <c:v>55.32</c:v>
                </c:pt>
                <c:pt idx="24">
                  <c:v>56.36</c:v>
                </c:pt>
                <c:pt idx="25">
                  <c:v>57.58</c:v>
                </c:pt>
                <c:pt idx="26">
                  <c:v>58.46</c:v>
                </c:pt>
                <c:pt idx="27">
                  <c:v>59.23</c:v>
                </c:pt>
                <c:pt idx="28">
                  <c:v>59.64</c:v>
                </c:pt>
                <c:pt idx="29">
                  <c:v>58.96</c:v>
                </c:pt>
                <c:pt idx="30">
                  <c:v>58.11</c:v>
                </c:pt>
                <c:pt idx="31">
                  <c:v>57.94</c:v>
                </c:pt>
                <c:pt idx="32">
                  <c:v>57.31</c:v>
                </c:pt>
                <c:pt idx="33">
                  <c:v>57.05</c:v>
                </c:pt>
                <c:pt idx="34">
                  <c:v>56.67</c:v>
                </c:pt>
                <c:pt idx="35">
                  <c:v>55.84</c:v>
                </c:pt>
                <c:pt idx="36">
                  <c:v>55.91</c:v>
                </c:pt>
                <c:pt idx="37">
                  <c:v>56.24</c:v>
                </c:pt>
                <c:pt idx="38">
                  <c:v>56.62</c:v>
                </c:pt>
                <c:pt idx="39">
                  <c:v>57.49</c:v>
                </c:pt>
                <c:pt idx="40">
                  <c:v>58.45</c:v>
                </c:pt>
                <c:pt idx="41">
                  <c:v>59.02</c:v>
                </c:pt>
                <c:pt idx="42">
                  <c:v>59.71</c:v>
                </c:pt>
                <c:pt idx="43">
                  <c:v>60.19</c:v>
                </c:pt>
                <c:pt idx="44">
                  <c:v>60.16</c:v>
                </c:pt>
                <c:pt idx="45">
                  <c:v>59.81</c:v>
                </c:pt>
                <c:pt idx="46">
                  <c:v>58.35</c:v>
                </c:pt>
                <c:pt idx="47">
                  <c:v>56.5</c:v>
                </c:pt>
                <c:pt idx="48">
                  <c:v>54.86</c:v>
                </c:pt>
                <c:pt idx="49">
                  <c:v>52.41</c:v>
                </c:pt>
                <c:pt idx="50">
                  <c:v>49.64</c:v>
                </c:pt>
                <c:pt idx="51">
                  <c:v>47.51</c:v>
                </c:pt>
                <c:pt idx="52">
                  <c:v>45.78</c:v>
                </c:pt>
                <c:pt idx="53">
                  <c:v>44.34</c:v>
                </c:pt>
                <c:pt idx="54">
                  <c:v>43</c:v>
                </c:pt>
                <c:pt idx="55">
                  <c:v>42.44</c:v>
                </c:pt>
                <c:pt idx="56">
                  <c:v>41.93</c:v>
                </c:pt>
                <c:pt idx="57">
                  <c:v>41.61</c:v>
                </c:pt>
                <c:pt idx="58">
                  <c:v>42.28</c:v>
                </c:pt>
                <c:pt idx="59">
                  <c:v>43.17</c:v>
                </c:pt>
                <c:pt idx="60">
                  <c:v>44.68</c:v>
                </c:pt>
                <c:pt idx="61">
                  <c:v>46.16</c:v>
                </c:pt>
                <c:pt idx="62">
                  <c:v>47.43</c:v>
                </c:pt>
                <c:pt idx="63">
                  <c:v>48.98</c:v>
                </c:pt>
                <c:pt idx="64">
                  <c:v>50.02</c:v>
                </c:pt>
                <c:pt idx="65">
                  <c:v>50.98</c:v>
                </c:pt>
                <c:pt idx="66">
                  <c:v>51.54</c:v>
                </c:pt>
                <c:pt idx="67">
                  <c:v>51.88</c:v>
                </c:pt>
                <c:pt idx="68">
                  <c:v>52.9</c:v>
                </c:pt>
                <c:pt idx="69">
                  <c:v>54.13</c:v>
                </c:pt>
                <c:pt idx="70">
                  <c:v>55.22</c:v>
                </c:pt>
                <c:pt idx="71">
                  <c:v>56.03</c:v>
                </c:pt>
                <c:pt idx="72">
                  <c:v>56.64</c:v>
                </c:pt>
                <c:pt idx="73">
                  <c:v>56.95</c:v>
                </c:pt>
                <c:pt idx="74">
                  <c:v>56.73</c:v>
                </c:pt>
                <c:pt idx="75">
                  <c:v>56.55</c:v>
                </c:pt>
                <c:pt idx="76">
                  <c:v>56.21</c:v>
                </c:pt>
                <c:pt idx="77">
                  <c:v>54.81</c:v>
                </c:pt>
                <c:pt idx="78">
                  <c:v>53.31</c:v>
                </c:pt>
                <c:pt idx="79">
                  <c:v>51.6</c:v>
                </c:pt>
                <c:pt idx="80">
                  <c:v>50.16</c:v>
                </c:pt>
                <c:pt idx="81">
                  <c:v>49.15</c:v>
                </c:pt>
                <c:pt idx="82">
                  <c:v>48.22</c:v>
                </c:pt>
                <c:pt idx="83">
                  <c:v>47.86</c:v>
                </c:pt>
                <c:pt idx="84">
                  <c:v>47.13</c:v>
                </c:pt>
                <c:pt idx="85">
                  <c:v>46.86</c:v>
                </c:pt>
                <c:pt idx="86">
                  <c:v>47.35</c:v>
                </c:pt>
                <c:pt idx="87">
                  <c:v>47.41</c:v>
                </c:pt>
                <c:pt idx="88">
                  <c:v>46.82</c:v>
                </c:pt>
                <c:pt idx="89">
                  <c:v>46.62</c:v>
                </c:pt>
                <c:pt idx="90">
                  <c:v>46.64</c:v>
                </c:pt>
                <c:pt idx="91">
                  <c:v>46.57</c:v>
                </c:pt>
                <c:pt idx="92">
                  <c:v>47.34</c:v>
                </c:pt>
                <c:pt idx="93">
                  <c:v>47.93</c:v>
                </c:pt>
                <c:pt idx="94">
                  <c:v>48.18</c:v>
                </c:pt>
                <c:pt idx="95">
                  <c:v>48.6</c:v>
                </c:pt>
                <c:pt idx="96">
                  <c:v>49.53</c:v>
                </c:pt>
                <c:pt idx="97">
                  <c:v>51</c:v>
                </c:pt>
                <c:pt idx="98">
                  <c:v>52.11</c:v>
                </c:pt>
                <c:pt idx="99">
                  <c:v>52.71</c:v>
                </c:pt>
                <c:pt idx="100">
                  <c:v>55.72</c:v>
                </c:pt>
                <c:pt idx="101">
                  <c:v>56.99</c:v>
                </c:pt>
                <c:pt idx="102">
                  <c:v>58.08</c:v>
                </c:pt>
                <c:pt idx="103">
                  <c:v>59.77</c:v>
                </c:pt>
                <c:pt idx="104">
                  <c:v>61.07</c:v>
                </c:pt>
                <c:pt idx="105">
                  <c:v>62.51</c:v>
                </c:pt>
                <c:pt idx="106">
                  <c:v>64.900000000000006</c:v>
                </c:pt>
                <c:pt idx="107">
                  <c:v>67.599999999999994</c:v>
                </c:pt>
                <c:pt idx="108">
                  <c:v>70.98</c:v>
                </c:pt>
                <c:pt idx="109">
                  <c:v>74.89</c:v>
                </c:pt>
                <c:pt idx="110">
                  <c:v>79.239999999999995</c:v>
                </c:pt>
                <c:pt idx="111">
                  <c:v>84.05</c:v>
                </c:pt>
                <c:pt idx="112">
                  <c:v>88.87</c:v>
                </c:pt>
                <c:pt idx="113">
                  <c:v>93.1</c:v>
                </c:pt>
                <c:pt idx="114">
                  <c:v>97.99</c:v>
                </c:pt>
                <c:pt idx="115">
                  <c:v>102.99</c:v>
                </c:pt>
                <c:pt idx="116">
                  <c:v>107.03</c:v>
                </c:pt>
                <c:pt idx="117">
                  <c:v>111.56</c:v>
                </c:pt>
                <c:pt idx="118">
                  <c:v>115.61</c:v>
                </c:pt>
                <c:pt idx="119">
                  <c:v>119.26</c:v>
                </c:pt>
                <c:pt idx="120">
                  <c:v>123.16</c:v>
                </c:pt>
                <c:pt idx="121">
                  <c:v>127.16</c:v>
                </c:pt>
                <c:pt idx="122">
                  <c:v>130.9</c:v>
                </c:pt>
                <c:pt idx="123">
                  <c:v>134.44999999999999</c:v>
                </c:pt>
                <c:pt idx="124">
                  <c:v>138.08000000000001</c:v>
                </c:pt>
                <c:pt idx="125">
                  <c:v>141.07</c:v>
                </c:pt>
                <c:pt idx="126">
                  <c:v>143.22999999999999</c:v>
                </c:pt>
                <c:pt idx="127">
                  <c:v>143.77000000000001</c:v>
                </c:pt>
                <c:pt idx="128">
                  <c:v>143.41999999999999</c:v>
                </c:pt>
                <c:pt idx="129">
                  <c:v>142.19999999999999</c:v>
                </c:pt>
                <c:pt idx="130">
                  <c:v>139.82</c:v>
                </c:pt>
                <c:pt idx="131">
                  <c:v>137.59</c:v>
                </c:pt>
                <c:pt idx="132">
                  <c:v>135.6</c:v>
                </c:pt>
                <c:pt idx="133">
                  <c:v>132.68</c:v>
                </c:pt>
                <c:pt idx="134">
                  <c:v>129.38</c:v>
                </c:pt>
                <c:pt idx="135">
                  <c:v>126.12</c:v>
                </c:pt>
                <c:pt idx="136">
                  <c:v>121.76</c:v>
                </c:pt>
                <c:pt idx="137">
                  <c:v>117.83</c:v>
                </c:pt>
                <c:pt idx="138">
                  <c:v>113.95</c:v>
                </c:pt>
                <c:pt idx="139">
                  <c:v>108.87</c:v>
                </c:pt>
                <c:pt idx="140">
                  <c:v>103.91</c:v>
                </c:pt>
                <c:pt idx="141">
                  <c:v>99.36</c:v>
                </c:pt>
                <c:pt idx="142">
                  <c:v>94.71</c:v>
                </c:pt>
                <c:pt idx="143">
                  <c:v>89.79</c:v>
                </c:pt>
                <c:pt idx="144">
                  <c:v>85.55</c:v>
                </c:pt>
                <c:pt idx="145">
                  <c:v>82.01</c:v>
                </c:pt>
                <c:pt idx="146">
                  <c:v>79.430000000000007</c:v>
                </c:pt>
                <c:pt idx="147">
                  <c:v>77.23</c:v>
                </c:pt>
                <c:pt idx="148">
                  <c:v>75.400000000000006</c:v>
                </c:pt>
                <c:pt idx="149">
                  <c:v>73.83</c:v>
                </c:pt>
                <c:pt idx="150">
                  <c:v>71.69</c:v>
                </c:pt>
                <c:pt idx="151">
                  <c:v>69.650000000000006</c:v>
                </c:pt>
                <c:pt idx="152">
                  <c:v>68.06</c:v>
                </c:pt>
                <c:pt idx="153">
                  <c:v>66.540000000000006</c:v>
                </c:pt>
                <c:pt idx="154">
                  <c:v>65.63</c:v>
                </c:pt>
                <c:pt idx="155">
                  <c:v>65.400000000000006</c:v>
                </c:pt>
                <c:pt idx="156">
                  <c:v>64.63</c:v>
                </c:pt>
                <c:pt idx="157">
                  <c:v>64.010000000000005</c:v>
                </c:pt>
                <c:pt idx="158">
                  <c:v>64.7</c:v>
                </c:pt>
                <c:pt idx="159">
                  <c:v>65.900000000000006</c:v>
                </c:pt>
                <c:pt idx="160">
                  <c:v>67.05</c:v>
                </c:pt>
                <c:pt idx="161">
                  <c:v>68.63</c:v>
                </c:pt>
                <c:pt idx="162">
                  <c:v>70.89</c:v>
                </c:pt>
                <c:pt idx="163">
                  <c:v>73.010000000000005</c:v>
                </c:pt>
                <c:pt idx="164">
                  <c:v>74.760000000000005</c:v>
                </c:pt>
                <c:pt idx="165">
                  <c:v>76.790000000000006</c:v>
                </c:pt>
                <c:pt idx="166">
                  <c:v>78.83</c:v>
                </c:pt>
                <c:pt idx="167">
                  <c:v>80.209999999999994</c:v>
                </c:pt>
                <c:pt idx="168">
                  <c:v>81.819999999999993</c:v>
                </c:pt>
                <c:pt idx="169">
                  <c:v>83.49</c:v>
                </c:pt>
                <c:pt idx="170">
                  <c:v>84.28</c:v>
                </c:pt>
                <c:pt idx="171">
                  <c:v>85.13</c:v>
                </c:pt>
                <c:pt idx="172">
                  <c:v>85.93</c:v>
                </c:pt>
                <c:pt idx="173">
                  <c:v>86.08</c:v>
                </c:pt>
                <c:pt idx="174">
                  <c:v>85.58</c:v>
                </c:pt>
                <c:pt idx="175">
                  <c:v>85.48</c:v>
                </c:pt>
                <c:pt idx="176">
                  <c:v>85.19</c:v>
                </c:pt>
                <c:pt idx="177">
                  <c:v>84.22</c:v>
                </c:pt>
                <c:pt idx="178">
                  <c:v>82.49</c:v>
                </c:pt>
                <c:pt idx="179">
                  <c:v>79.92</c:v>
                </c:pt>
                <c:pt idx="180">
                  <c:v>78</c:v>
                </c:pt>
                <c:pt idx="181">
                  <c:v>75.650000000000006</c:v>
                </c:pt>
                <c:pt idx="182">
                  <c:v>72.17</c:v>
                </c:pt>
                <c:pt idx="183">
                  <c:v>68.2</c:v>
                </c:pt>
                <c:pt idx="184">
                  <c:v>63.98</c:v>
                </c:pt>
                <c:pt idx="185">
                  <c:v>59.97</c:v>
                </c:pt>
                <c:pt idx="186">
                  <c:v>55.89</c:v>
                </c:pt>
                <c:pt idx="187">
                  <c:v>51.91</c:v>
                </c:pt>
                <c:pt idx="188">
                  <c:v>48.37</c:v>
                </c:pt>
                <c:pt idx="189">
                  <c:v>46.07</c:v>
                </c:pt>
                <c:pt idx="190">
                  <c:v>44.79</c:v>
                </c:pt>
                <c:pt idx="191">
                  <c:v>45.01</c:v>
                </c:pt>
                <c:pt idx="192">
                  <c:v>46.15</c:v>
                </c:pt>
                <c:pt idx="193">
                  <c:v>47.94</c:v>
                </c:pt>
                <c:pt idx="194">
                  <c:v>50.3</c:v>
                </c:pt>
                <c:pt idx="195">
                  <c:v>52.27</c:v>
                </c:pt>
                <c:pt idx="196">
                  <c:v>54.2</c:v>
                </c:pt>
                <c:pt idx="197">
                  <c:v>56.48</c:v>
                </c:pt>
                <c:pt idx="198">
                  <c:v>59.28</c:v>
                </c:pt>
                <c:pt idx="199">
                  <c:v>61.04</c:v>
                </c:pt>
                <c:pt idx="200">
                  <c:v>62.16</c:v>
                </c:pt>
                <c:pt idx="201">
                  <c:v>63.82</c:v>
                </c:pt>
                <c:pt idx="202">
                  <c:v>65.48</c:v>
                </c:pt>
                <c:pt idx="203">
                  <c:v>65.92</c:v>
                </c:pt>
                <c:pt idx="204">
                  <c:v>65.22</c:v>
                </c:pt>
                <c:pt idx="205">
                  <c:v>65.05</c:v>
                </c:pt>
                <c:pt idx="206">
                  <c:v>64.45</c:v>
                </c:pt>
                <c:pt idx="207">
                  <c:v>63.57</c:v>
                </c:pt>
                <c:pt idx="208">
                  <c:v>62.3</c:v>
                </c:pt>
                <c:pt idx="209">
                  <c:v>59.65</c:v>
                </c:pt>
                <c:pt idx="210">
                  <c:v>55.48</c:v>
                </c:pt>
                <c:pt idx="211">
                  <c:v>50.87</c:v>
                </c:pt>
                <c:pt idx="212">
                  <c:v>46.27</c:v>
                </c:pt>
                <c:pt idx="213">
                  <c:v>41.13</c:v>
                </c:pt>
                <c:pt idx="214">
                  <c:v>36.69</c:v>
                </c:pt>
                <c:pt idx="215">
                  <c:v>32.159999999999997</c:v>
                </c:pt>
                <c:pt idx="216">
                  <c:v>27.66</c:v>
                </c:pt>
                <c:pt idx="217">
                  <c:v>23.84</c:v>
                </c:pt>
                <c:pt idx="218">
                  <c:v>20.2</c:v>
                </c:pt>
                <c:pt idx="219">
                  <c:v>16.97</c:v>
                </c:pt>
                <c:pt idx="220">
                  <c:v>13.54</c:v>
                </c:pt>
                <c:pt idx="221">
                  <c:v>15.1</c:v>
                </c:pt>
                <c:pt idx="222">
                  <c:v>13.45</c:v>
                </c:pt>
                <c:pt idx="223">
                  <c:v>11.95</c:v>
                </c:pt>
                <c:pt idx="224">
                  <c:v>10.5</c:v>
                </c:pt>
                <c:pt idx="225">
                  <c:v>9.49</c:v>
                </c:pt>
                <c:pt idx="226">
                  <c:v>8.51</c:v>
                </c:pt>
                <c:pt idx="227">
                  <c:v>7.88</c:v>
                </c:pt>
                <c:pt idx="228">
                  <c:v>7.34</c:v>
                </c:pt>
                <c:pt idx="229">
                  <c:v>6.9</c:v>
                </c:pt>
                <c:pt idx="230">
                  <c:v>6.28</c:v>
                </c:pt>
                <c:pt idx="231">
                  <c:v>5.78</c:v>
                </c:pt>
                <c:pt idx="232">
                  <c:v>5.59</c:v>
                </c:pt>
                <c:pt idx="233">
                  <c:v>5.67</c:v>
                </c:pt>
                <c:pt idx="234">
                  <c:v>5.96</c:v>
                </c:pt>
                <c:pt idx="235">
                  <c:v>5.54</c:v>
                </c:pt>
                <c:pt idx="236">
                  <c:v>5.25</c:v>
                </c:pt>
                <c:pt idx="237">
                  <c:v>5.0199999999999996</c:v>
                </c:pt>
                <c:pt idx="238">
                  <c:v>4.3899999999999997</c:v>
                </c:pt>
                <c:pt idx="239">
                  <c:v>4.0599999999999996</c:v>
                </c:pt>
                <c:pt idx="240">
                  <c:v>4.12</c:v>
                </c:pt>
                <c:pt idx="241">
                  <c:v>4.07</c:v>
                </c:pt>
                <c:pt idx="242">
                  <c:v>3.75</c:v>
                </c:pt>
                <c:pt idx="243">
                  <c:v>3.65</c:v>
                </c:pt>
                <c:pt idx="244">
                  <c:v>3.39</c:v>
                </c:pt>
                <c:pt idx="245">
                  <c:v>2.92</c:v>
                </c:pt>
                <c:pt idx="246">
                  <c:v>2.77</c:v>
                </c:pt>
                <c:pt idx="247">
                  <c:v>2.67</c:v>
                </c:pt>
                <c:pt idx="248">
                  <c:v>2.4700000000000002</c:v>
                </c:pt>
                <c:pt idx="249">
                  <c:v>2.6</c:v>
                </c:pt>
                <c:pt idx="250">
                  <c:v>2.58</c:v>
                </c:pt>
                <c:pt idx="251">
                  <c:v>2.44</c:v>
                </c:pt>
                <c:pt idx="252">
                  <c:v>2.34</c:v>
                </c:pt>
                <c:pt idx="253">
                  <c:v>2.04</c:v>
                </c:pt>
                <c:pt idx="254">
                  <c:v>2.0699999999999998</c:v>
                </c:pt>
                <c:pt idx="255">
                  <c:v>2.0299999999999998</c:v>
                </c:pt>
                <c:pt idx="256">
                  <c:v>1.62</c:v>
                </c:pt>
                <c:pt idx="257">
                  <c:v>1.45</c:v>
                </c:pt>
                <c:pt idx="258">
                  <c:v>1.38</c:v>
                </c:pt>
                <c:pt idx="259">
                  <c:v>1.34</c:v>
                </c:pt>
                <c:pt idx="260">
                  <c:v>1.3</c:v>
                </c:pt>
                <c:pt idx="261">
                  <c:v>1.35</c:v>
                </c:pt>
                <c:pt idx="262">
                  <c:v>1.35</c:v>
                </c:pt>
                <c:pt idx="263">
                  <c:v>1.1499999999999999</c:v>
                </c:pt>
                <c:pt idx="264">
                  <c:v>1.21</c:v>
                </c:pt>
                <c:pt idx="265">
                  <c:v>1.1499999999999999</c:v>
                </c:pt>
                <c:pt idx="266">
                  <c:v>1.34</c:v>
                </c:pt>
                <c:pt idx="267">
                  <c:v>1.63</c:v>
                </c:pt>
                <c:pt idx="268">
                  <c:v>1.83</c:v>
                </c:pt>
                <c:pt idx="269">
                  <c:v>1.98</c:v>
                </c:pt>
                <c:pt idx="270">
                  <c:v>2.2599999999999998</c:v>
                </c:pt>
                <c:pt idx="271">
                  <c:v>2.74</c:v>
                </c:pt>
                <c:pt idx="272">
                  <c:v>3.09</c:v>
                </c:pt>
                <c:pt idx="273">
                  <c:v>3.56</c:v>
                </c:pt>
                <c:pt idx="274">
                  <c:v>3.71</c:v>
                </c:pt>
                <c:pt idx="275">
                  <c:v>3.69</c:v>
                </c:pt>
                <c:pt idx="276">
                  <c:v>3.79</c:v>
                </c:pt>
                <c:pt idx="277">
                  <c:v>3.62</c:v>
                </c:pt>
                <c:pt idx="278">
                  <c:v>3.5</c:v>
                </c:pt>
                <c:pt idx="279">
                  <c:v>3.87</c:v>
                </c:pt>
                <c:pt idx="280">
                  <c:v>4.04</c:v>
                </c:pt>
                <c:pt idx="281">
                  <c:v>4.13</c:v>
                </c:pt>
                <c:pt idx="282">
                  <c:v>4.3499999999999996</c:v>
                </c:pt>
                <c:pt idx="283">
                  <c:v>4.17</c:v>
                </c:pt>
                <c:pt idx="284">
                  <c:v>4.24</c:v>
                </c:pt>
                <c:pt idx="285">
                  <c:v>4.3899999999999997</c:v>
                </c:pt>
                <c:pt idx="286">
                  <c:v>4.1900000000000004</c:v>
                </c:pt>
                <c:pt idx="287">
                  <c:v>4.01</c:v>
                </c:pt>
                <c:pt idx="288">
                  <c:v>3.78</c:v>
                </c:pt>
                <c:pt idx="289">
                  <c:v>3.14</c:v>
                </c:pt>
                <c:pt idx="290">
                  <c:v>2.5499999999999998</c:v>
                </c:pt>
                <c:pt idx="291">
                  <c:v>2.2599999999999998</c:v>
                </c:pt>
                <c:pt idx="292">
                  <c:v>1.94</c:v>
                </c:pt>
                <c:pt idx="293">
                  <c:v>1.8</c:v>
                </c:pt>
                <c:pt idx="294">
                  <c:v>1.96</c:v>
                </c:pt>
                <c:pt idx="295">
                  <c:v>2.13</c:v>
                </c:pt>
                <c:pt idx="296">
                  <c:v>2.5099999999999998</c:v>
                </c:pt>
                <c:pt idx="297">
                  <c:v>2.92</c:v>
                </c:pt>
                <c:pt idx="298">
                  <c:v>2.67</c:v>
                </c:pt>
                <c:pt idx="299">
                  <c:v>2.52</c:v>
                </c:pt>
                <c:pt idx="300">
                  <c:v>2.4900000000000002</c:v>
                </c:pt>
                <c:pt idx="301">
                  <c:v>2.39</c:v>
                </c:pt>
                <c:pt idx="302">
                  <c:v>2.5</c:v>
                </c:pt>
                <c:pt idx="303">
                  <c:v>2.56</c:v>
                </c:pt>
                <c:pt idx="304">
                  <c:v>2.2599999999999998</c:v>
                </c:pt>
                <c:pt idx="305">
                  <c:v>2.11</c:v>
                </c:pt>
                <c:pt idx="306">
                  <c:v>2.15</c:v>
                </c:pt>
                <c:pt idx="307">
                  <c:v>2.17</c:v>
                </c:pt>
                <c:pt idx="308">
                  <c:v>2.14</c:v>
                </c:pt>
                <c:pt idx="309">
                  <c:v>2.09</c:v>
                </c:pt>
                <c:pt idx="310">
                  <c:v>2.13</c:v>
                </c:pt>
                <c:pt idx="311">
                  <c:v>2.0299999999999998</c:v>
                </c:pt>
                <c:pt idx="312">
                  <c:v>2.0499999999999998</c:v>
                </c:pt>
                <c:pt idx="313">
                  <c:v>1.8</c:v>
                </c:pt>
                <c:pt idx="314">
                  <c:v>1.59</c:v>
                </c:pt>
                <c:pt idx="315">
                  <c:v>1.63</c:v>
                </c:pt>
                <c:pt idx="316">
                  <c:v>1.25</c:v>
                </c:pt>
                <c:pt idx="317">
                  <c:v>1.0900000000000001</c:v>
                </c:pt>
                <c:pt idx="318">
                  <c:v>1.25</c:v>
                </c:pt>
                <c:pt idx="319">
                  <c:v>1.1100000000000001</c:v>
                </c:pt>
                <c:pt idx="320">
                  <c:v>1.1100000000000001</c:v>
                </c:pt>
                <c:pt idx="321">
                  <c:v>1.48</c:v>
                </c:pt>
                <c:pt idx="322">
                  <c:v>1.55</c:v>
                </c:pt>
                <c:pt idx="323">
                  <c:v>1.58</c:v>
                </c:pt>
                <c:pt idx="324">
                  <c:v>1.62</c:v>
                </c:pt>
                <c:pt idx="325">
                  <c:v>1.58</c:v>
                </c:pt>
                <c:pt idx="326">
                  <c:v>1.56</c:v>
                </c:pt>
                <c:pt idx="327">
                  <c:v>1.72</c:v>
                </c:pt>
                <c:pt idx="328">
                  <c:v>1.67</c:v>
                </c:pt>
                <c:pt idx="329">
                  <c:v>1.62</c:v>
                </c:pt>
                <c:pt idx="330">
                  <c:v>1.83</c:v>
                </c:pt>
                <c:pt idx="331">
                  <c:v>1.88</c:v>
                </c:pt>
                <c:pt idx="332">
                  <c:v>2.06</c:v>
                </c:pt>
                <c:pt idx="333">
                  <c:v>2.15</c:v>
                </c:pt>
                <c:pt idx="334">
                  <c:v>1.99</c:v>
                </c:pt>
                <c:pt idx="335">
                  <c:v>1.77</c:v>
                </c:pt>
                <c:pt idx="336">
                  <c:v>1.78</c:v>
                </c:pt>
                <c:pt idx="337">
                  <c:v>1.96</c:v>
                </c:pt>
                <c:pt idx="338">
                  <c:v>2.2400000000000002</c:v>
                </c:pt>
                <c:pt idx="339">
                  <c:v>2.17</c:v>
                </c:pt>
                <c:pt idx="340">
                  <c:v>2.12</c:v>
                </c:pt>
                <c:pt idx="341">
                  <c:v>2.08</c:v>
                </c:pt>
                <c:pt idx="342">
                  <c:v>2.0299999999999998</c:v>
                </c:pt>
                <c:pt idx="343">
                  <c:v>1.98</c:v>
                </c:pt>
                <c:pt idx="344">
                  <c:v>1.94</c:v>
                </c:pt>
                <c:pt idx="345">
                  <c:v>1.89</c:v>
                </c:pt>
                <c:pt idx="346">
                  <c:v>1.84</c:v>
                </c:pt>
                <c:pt idx="347">
                  <c:v>1.79</c:v>
                </c:pt>
                <c:pt idx="348">
                  <c:v>3.82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0056-4F45-BFD8-C532E2A564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00752543"/>
        <c:axId val="1100232527"/>
      </c:scatterChart>
      <c:valAx>
        <c:axId val="1100752543"/>
        <c:scaling>
          <c:orientation val="minMax"/>
          <c:max val="96"/>
          <c:min val="58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Temperature</a:t>
                </a:r>
                <a:r>
                  <a:rPr lang="en-US" baseline="0"/>
                  <a:t> </a:t>
                </a:r>
                <a:r>
                  <a:rPr lang="th-TH" baseline="0"/>
                  <a:t>(</a:t>
                </a:r>
                <a:r>
                  <a:rPr lang="en-US" baseline="0"/>
                  <a:t>ᴼC</a:t>
                </a:r>
                <a:r>
                  <a:rPr lang="th-TH" baseline="0"/>
                  <a:t>)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T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TH"/>
          </a:p>
        </c:txPr>
        <c:crossAx val="1100232527"/>
        <c:crosses val="autoZero"/>
        <c:crossBetween val="midCat"/>
        <c:majorUnit val="2"/>
      </c:valAx>
      <c:valAx>
        <c:axId val="1100232527"/>
        <c:scaling>
          <c:orientation val="minMax"/>
          <c:max val="5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Derivatives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T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TH"/>
          </a:p>
        </c:txPr>
        <c:crossAx val="110075254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TH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B8: 405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TH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'405'!$B$2:$B$350</c:f>
              <c:numCache>
                <c:formatCode>General</c:formatCode>
                <c:ptCount val="349"/>
                <c:pt idx="0">
                  <c:v>60</c:v>
                </c:pt>
                <c:pt idx="1">
                  <c:v>60.1</c:v>
                </c:pt>
                <c:pt idx="2">
                  <c:v>60.2</c:v>
                </c:pt>
                <c:pt idx="3">
                  <c:v>60.3</c:v>
                </c:pt>
                <c:pt idx="4">
                  <c:v>60.4</c:v>
                </c:pt>
                <c:pt idx="5">
                  <c:v>60.5</c:v>
                </c:pt>
                <c:pt idx="6">
                  <c:v>60.6</c:v>
                </c:pt>
                <c:pt idx="7">
                  <c:v>60.7</c:v>
                </c:pt>
                <c:pt idx="8">
                  <c:v>60.8</c:v>
                </c:pt>
                <c:pt idx="9">
                  <c:v>60.9</c:v>
                </c:pt>
                <c:pt idx="10">
                  <c:v>61</c:v>
                </c:pt>
                <c:pt idx="11">
                  <c:v>61.1</c:v>
                </c:pt>
                <c:pt idx="12">
                  <c:v>61.2</c:v>
                </c:pt>
                <c:pt idx="13">
                  <c:v>61.3</c:v>
                </c:pt>
                <c:pt idx="14">
                  <c:v>61.4</c:v>
                </c:pt>
                <c:pt idx="15">
                  <c:v>61.5</c:v>
                </c:pt>
                <c:pt idx="16">
                  <c:v>61.6</c:v>
                </c:pt>
                <c:pt idx="17">
                  <c:v>61.7</c:v>
                </c:pt>
                <c:pt idx="18">
                  <c:v>61.8</c:v>
                </c:pt>
                <c:pt idx="19">
                  <c:v>61.9</c:v>
                </c:pt>
                <c:pt idx="20">
                  <c:v>62</c:v>
                </c:pt>
                <c:pt idx="21">
                  <c:v>62.1</c:v>
                </c:pt>
                <c:pt idx="22">
                  <c:v>62.2</c:v>
                </c:pt>
                <c:pt idx="23">
                  <c:v>62.3</c:v>
                </c:pt>
                <c:pt idx="24">
                  <c:v>62.4</c:v>
                </c:pt>
                <c:pt idx="25">
                  <c:v>62.5</c:v>
                </c:pt>
                <c:pt idx="26">
                  <c:v>62.6</c:v>
                </c:pt>
                <c:pt idx="27">
                  <c:v>62.7</c:v>
                </c:pt>
                <c:pt idx="28">
                  <c:v>62.8</c:v>
                </c:pt>
                <c:pt idx="29">
                  <c:v>62.9</c:v>
                </c:pt>
                <c:pt idx="30">
                  <c:v>63</c:v>
                </c:pt>
                <c:pt idx="31">
                  <c:v>63.1</c:v>
                </c:pt>
                <c:pt idx="32">
                  <c:v>63.2</c:v>
                </c:pt>
                <c:pt idx="33">
                  <c:v>63.3</c:v>
                </c:pt>
                <c:pt idx="34">
                  <c:v>63.4</c:v>
                </c:pt>
                <c:pt idx="35">
                  <c:v>63.5</c:v>
                </c:pt>
                <c:pt idx="36">
                  <c:v>63.6</c:v>
                </c:pt>
                <c:pt idx="37">
                  <c:v>63.7</c:v>
                </c:pt>
                <c:pt idx="38">
                  <c:v>63.8</c:v>
                </c:pt>
                <c:pt idx="39">
                  <c:v>63.9</c:v>
                </c:pt>
                <c:pt idx="40">
                  <c:v>64</c:v>
                </c:pt>
                <c:pt idx="41">
                  <c:v>64.099999999999994</c:v>
                </c:pt>
                <c:pt idx="42">
                  <c:v>64.2</c:v>
                </c:pt>
                <c:pt idx="43">
                  <c:v>64.3</c:v>
                </c:pt>
                <c:pt idx="44">
                  <c:v>64.400000000000006</c:v>
                </c:pt>
                <c:pt idx="45">
                  <c:v>64.5</c:v>
                </c:pt>
                <c:pt idx="46">
                  <c:v>64.599999999999994</c:v>
                </c:pt>
                <c:pt idx="47">
                  <c:v>64.7</c:v>
                </c:pt>
                <c:pt idx="48">
                  <c:v>64.8</c:v>
                </c:pt>
                <c:pt idx="49">
                  <c:v>64.900000000000006</c:v>
                </c:pt>
                <c:pt idx="50">
                  <c:v>65</c:v>
                </c:pt>
                <c:pt idx="51">
                  <c:v>65.099999999999994</c:v>
                </c:pt>
                <c:pt idx="52">
                  <c:v>65.2</c:v>
                </c:pt>
                <c:pt idx="53">
                  <c:v>65.3</c:v>
                </c:pt>
                <c:pt idx="54">
                  <c:v>65.400000000000006</c:v>
                </c:pt>
                <c:pt idx="55">
                  <c:v>65.5</c:v>
                </c:pt>
                <c:pt idx="56">
                  <c:v>65.599999999999994</c:v>
                </c:pt>
                <c:pt idx="57">
                  <c:v>65.7</c:v>
                </c:pt>
                <c:pt idx="58">
                  <c:v>65.8</c:v>
                </c:pt>
                <c:pt idx="59">
                  <c:v>65.900000000000006</c:v>
                </c:pt>
                <c:pt idx="60">
                  <c:v>66</c:v>
                </c:pt>
                <c:pt idx="61">
                  <c:v>66.099999999999994</c:v>
                </c:pt>
                <c:pt idx="62">
                  <c:v>66.2</c:v>
                </c:pt>
                <c:pt idx="63">
                  <c:v>66.3</c:v>
                </c:pt>
                <c:pt idx="64">
                  <c:v>66.400000000000006</c:v>
                </c:pt>
                <c:pt idx="65">
                  <c:v>66.5</c:v>
                </c:pt>
                <c:pt idx="66">
                  <c:v>66.599999999999994</c:v>
                </c:pt>
                <c:pt idx="67">
                  <c:v>66.7</c:v>
                </c:pt>
                <c:pt idx="68">
                  <c:v>66.8</c:v>
                </c:pt>
                <c:pt idx="69">
                  <c:v>66.900000000000006</c:v>
                </c:pt>
                <c:pt idx="70">
                  <c:v>67</c:v>
                </c:pt>
                <c:pt idx="71">
                  <c:v>67.099999999999994</c:v>
                </c:pt>
                <c:pt idx="72">
                  <c:v>67.2</c:v>
                </c:pt>
                <c:pt idx="73">
                  <c:v>67.3</c:v>
                </c:pt>
                <c:pt idx="74">
                  <c:v>67.400000000000006</c:v>
                </c:pt>
                <c:pt idx="75">
                  <c:v>67.5</c:v>
                </c:pt>
                <c:pt idx="76">
                  <c:v>67.599999999999994</c:v>
                </c:pt>
                <c:pt idx="77">
                  <c:v>67.7</c:v>
                </c:pt>
                <c:pt idx="78">
                  <c:v>67.8</c:v>
                </c:pt>
                <c:pt idx="79">
                  <c:v>67.900000000000006</c:v>
                </c:pt>
                <c:pt idx="80">
                  <c:v>68</c:v>
                </c:pt>
                <c:pt idx="81">
                  <c:v>68.099999999999994</c:v>
                </c:pt>
                <c:pt idx="82">
                  <c:v>68.2</c:v>
                </c:pt>
                <c:pt idx="83">
                  <c:v>68.3</c:v>
                </c:pt>
                <c:pt idx="84">
                  <c:v>68.400000000000006</c:v>
                </c:pt>
                <c:pt idx="85">
                  <c:v>68.5</c:v>
                </c:pt>
                <c:pt idx="86">
                  <c:v>68.599999999999994</c:v>
                </c:pt>
                <c:pt idx="87">
                  <c:v>68.7</c:v>
                </c:pt>
                <c:pt idx="88">
                  <c:v>68.8</c:v>
                </c:pt>
                <c:pt idx="89">
                  <c:v>68.900000000000006</c:v>
                </c:pt>
                <c:pt idx="90">
                  <c:v>69</c:v>
                </c:pt>
                <c:pt idx="91">
                  <c:v>69.099999999999994</c:v>
                </c:pt>
                <c:pt idx="92">
                  <c:v>69.2</c:v>
                </c:pt>
                <c:pt idx="93">
                  <c:v>69.3</c:v>
                </c:pt>
                <c:pt idx="94">
                  <c:v>69.400000000000006</c:v>
                </c:pt>
                <c:pt idx="95">
                  <c:v>69.5</c:v>
                </c:pt>
                <c:pt idx="96">
                  <c:v>69.599999999999994</c:v>
                </c:pt>
                <c:pt idx="97">
                  <c:v>69.7</c:v>
                </c:pt>
                <c:pt idx="98">
                  <c:v>69.8</c:v>
                </c:pt>
                <c:pt idx="99">
                  <c:v>69.900000000000006</c:v>
                </c:pt>
                <c:pt idx="100">
                  <c:v>70</c:v>
                </c:pt>
                <c:pt idx="101">
                  <c:v>70.099999999999994</c:v>
                </c:pt>
                <c:pt idx="102">
                  <c:v>70.2</c:v>
                </c:pt>
                <c:pt idx="103">
                  <c:v>70.3</c:v>
                </c:pt>
                <c:pt idx="104">
                  <c:v>70.400000000000006</c:v>
                </c:pt>
                <c:pt idx="105">
                  <c:v>70.5</c:v>
                </c:pt>
                <c:pt idx="106">
                  <c:v>70.599999999999994</c:v>
                </c:pt>
                <c:pt idx="107">
                  <c:v>70.7</c:v>
                </c:pt>
                <c:pt idx="108">
                  <c:v>70.8</c:v>
                </c:pt>
                <c:pt idx="109">
                  <c:v>70.900000000000006</c:v>
                </c:pt>
                <c:pt idx="110">
                  <c:v>71</c:v>
                </c:pt>
                <c:pt idx="111">
                  <c:v>71.099999999999994</c:v>
                </c:pt>
                <c:pt idx="112">
                  <c:v>71.2</c:v>
                </c:pt>
                <c:pt idx="113">
                  <c:v>71.3</c:v>
                </c:pt>
                <c:pt idx="114">
                  <c:v>71.400000000000006</c:v>
                </c:pt>
                <c:pt idx="115">
                  <c:v>71.5</c:v>
                </c:pt>
                <c:pt idx="116">
                  <c:v>71.599999999999994</c:v>
                </c:pt>
                <c:pt idx="117">
                  <c:v>71.7</c:v>
                </c:pt>
                <c:pt idx="118">
                  <c:v>71.8</c:v>
                </c:pt>
                <c:pt idx="119">
                  <c:v>71.900000000000006</c:v>
                </c:pt>
                <c:pt idx="120">
                  <c:v>72</c:v>
                </c:pt>
                <c:pt idx="121">
                  <c:v>72.099999999999994</c:v>
                </c:pt>
                <c:pt idx="122">
                  <c:v>72.2</c:v>
                </c:pt>
                <c:pt idx="123">
                  <c:v>72.3</c:v>
                </c:pt>
                <c:pt idx="124">
                  <c:v>72.400000000000006</c:v>
                </c:pt>
                <c:pt idx="125">
                  <c:v>72.5</c:v>
                </c:pt>
                <c:pt idx="126">
                  <c:v>72.599999999999994</c:v>
                </c:pt>
                <c:pt idx="127">
                  <c:v>72.7</c:v>
                </c:pt>
                <c:pt idx="128">
                  <c:v>72.8</c:v>
                </c:pt>
                <c:pt idx="129">
                  <c:v>72.900000000000006</c:v>
                </c:pt>
                <c:pt idx="130">
                  <c:v>73</c:v>
                </c:pt>
                <c:pt idx="131">
                  <c:v>73.099999999999994</c:v>
                </c:pt>
                <c:pt idx="132">
                  <c:v>73.2</c:v>
                </c:pt>
                <c:pt idx="133">
                  <c:v>73.3</c:v>
                </c:pt>
                <c:pt idx="134">
                  <c:v>73.400000000000006</c:v>
                </c:pt>
                <c:pt idx="135">
                  <c:v>73.5</c:v>
                </c:pt>
                <c:pt idx="136">
                  <c:v>73.599999999999994</c:v>
                </c:pt>
                <c:pt idx="137">
                  <c:v>73.7</c:v>
                </c:pt>
                <c:pt idx="138">
                  <c:v>73.8</c:v>
                </c:pt>
                <c:pt idx="139">
                  <c:v>73.900000000000006</c:v>
                </c:pt>
                <c:pt idx="140">
                  <c:v>74</c:v>
                </c:pt>
                <c:pt idx="141">
                  <c:v>74.099999999999994</c:v>
                </c:pt>
                <c:pt idx="142">
                  <c:v>74.2</c:v>
                </c:pt>
                <c:pt idx="143">
                  <c:v>74.3</c:v>
                </c:pt>
                <c:pt idx="144">
                  <c:v>74.400000000000006</c:v>
                </c:pt>
                <c:pt idx="145">
                  <c:v>74.5</c:v>
                </c:pt>
                <c:pt idx="146">
                  <c:v>74.599999999999994</c:v>
                </c:pt>
                <c:pt idx="147">
                  <c:v>74.7</c:v>
                </c:pt>
                <c:pt idx="148">
                  <c:v>74.8</c:v>
                </c:pt>
                <c:pt idx="149">
                  <c:v>74.900000000000006</c:v>
                </c:pt>
                <c:pt idx="150">
                  <c:v>75</c:v>
                </c:pt>
                <c:pt idx="151">
                  <c:v>75.099999999999994</c:v>
                </c:pt>
                <c:pt idx="152">
                  <c:v>75.2</c:v>
                </c:pt>
                <c:pt idx="153">
                  <c:v>75.3</c:v>
                </c:pt>
                <c:pt idx="154">
                  <c:v>75.400000000000006</c:v>
                </c:pt>
                <c:pt idx="155">
                  <c:v>75.5</c:v>
                </c:pt>
                <c:pt idx="156">
                  <c:v>75.599999999999994</c:v>
                </c:pt>
                <c:pt idx="157">
                  <c:v>75.7</c:v>
                </c:pt>
                <c:pt idx="158">
                  <c:v>75.8</c:v>
                </c:pt>
                <c:pt idx="159">
                  <c:v>75.900000000000006</c:v>
                </c:pt>
                <c:pt idx="160">
                  <c:v>76</c:v>
                </c:pt>
                <c:pt idx="161">
                  <c:v>76.099999999999994</c:v>
                </c:pt>
                <c:pt idx="162">
                  <c:v>76.2</c:v>
                </c:pt>
                <c:pt idx="163">
                  <c:v>76.3</c:v>
                </c:pt>
                <c:pt idx="164">
                  <c:v>76.400000000000006</c:v>
                </c:pt>
                <c:pt idx="165">
                  <c:v>76.5</c:v>
                </c:pt>
                <c:pt idx="166">
                  <c:v>76.599999999999994</c:v>
                </c:pt>
                <c:pt idx="167">
                  <c:v>76.7</c:v>
                </c:pt>
                <c:pt idx="168">
                  <c:v>76.8</c:v>
                </c:pt>
                <c:pt idx="169">
                  <c:v>76.900000000000006</c:v>
                </c:pt>
                <c:pt idx="170">
                  <c:v>77</c:v>
                </c:pt>
                <c:pt idx="171">
                  <c:v>77.099999999999994</c:v>
                </c:pt>
                <c:pt idx="172">
                  <c:v>77.2</c:v>
                </c:pt>
                <c:pt idx="173">
                  <c:v>77.3</c:v>
                </c:pt>
                <c:pt idx="174">
                  <c:v>77.400000000000006</c:v>
                </c:pt>
                <c:pt idx="175">
                  <c:v>77.5</c:v>
                </c:pt>
                <c:pt idx="176">
                  <c:v>77.599999999999994</c:v>
                </c:pt>
                <c:pt idx="177">
                  <c:v>77.7</c:v>
                </c:pt>
                <c:pt idx="178">
                  <c:v>77.8</c:v>
                </c:pt>
                <c:pt idx="179">
                  <c:v>77.900000000000006</c:v>
                </c:pt>
                <c:pt idx="180">
                  <c:v>78</c:v>
                </c:pt>
                <c:pt idx="181">
                  <c:v>78.099999999999994</c:v>
                </c:pt>
                <c:pt idx="182">
                  <c:v>78.2</c:v>
                </c:pt>
                <c:pt idx="183">
                  <c:v>78.3</c:v>
                </c:pt>
                <c:pt idx="184">
                  <c:v>78.400000000000006</c:v>
                </c:pt>
                <c:pt idx="185">
                  <c:v>78.5</c:v>
                </c:pt>
                <c:pt idx="186">
                  <c:v>78.599999999999994</c:v>
                </c:pt>
                <c:pt idx="187">
                  <c:v>78.7</c:v>
                </c:pt>
                <c:pt idx="188">
                  <c:v>78.8</c:v>
                </c:pt>
                <c:pt idx="189">
                  <c:v>78.900000000000006</c:v>
                </c:pt>
                <c:pt idx="190">
                  <c:v>79</c:v>
                </c:pt>
                <c:pt idx="191">
                  <c:v>79.099999999999994</c:v>
                </c:pt>
                <c:pt idx="192">
                  <c:v>79.2</c:v>
                </c:pt>
                <c:pt idx="193">
                  <c:v>79.3</c:v>
                </c:pt>
                <c:pt idx="194">
                  <c:v>79.400000000000006</c:v>
                </c:pt>
                <c:pt idx="195">
                  <c:v>79.5</c:v>
                </c:pt>
                <c:pt idx="196">
                  <c:v>79.599999999999994</c:v>
                </c:pt>
                <c:pt idx="197">
                  <c:v>79.7</c:v>
                </c:pt>
                <c:pt idx="198">
                  <c:v>79.8</c:v>
                </c:pt>
                <c:pt idx="199">
                  <c:v>79.900000000000006</c:v>
                </c:pt>
                <c:pt idx="200">
                  <c:v>80</c:v>
                </c:pt>
                <c:pt idx="201">
                  <c:v>80.099999999999994</c:v>
                </c:pt>
                <c:pt idx="202">
                  <c:v>80.2</c:v>
                </c:pt>
                <c:pt idx="203">
                  <c:v>80.3</c:v>
                </c:pt>
                <c:pt idx="204">
                  <c:v>80.400000000000006</c:v>
                </c:pt>
                <c:pt idx="205">
                  <c:v>80.5</c:v>
                </c:pt>
                <c:pt idx="206">
                  <c:v>80.599999999999994</c:v>
                </c:pt>
                <c:pt idx="207">
                  <c:v>80.7</c:v>
                </c:pt>
                <c:pt idx="208">
                  <c:v>80.8</c:v>
                </c:pt>
                <c:pt idx="209">
                  <c:v>80.900000000000006</c:v>
                </c:pt>
                <c:pt idx="210">
                  <c:v>81</c:v>
                </c:pt>
                <c:pt idx="211">
                  <c:v>81.099999999999994</c:v>
                </c:pt>
                <c:pt idx="212">
                  <c:v>81.2</c:v>
                </c:pt>
                <c:pt idx="213">
                  <c:v>81.3</c:v>
                </c:pt>
                <c:pt idx="214">
                  <c:v>81.400000000000006</c:v>
                </c:pt>
                <c:pt idx="215">
                  <c:v>81.5</c:v>
                </c:pt>
                <c:pt idx="216">
                  <c:v>81.599999999999994</c:v>
                </c:pt>
                <c:pt idx="217">
                  <c:v>81.7</c:v>
                </c:pt>
                <c:pt idx="218">
                  <c:v>81.8</c:v>
                </c:pt>
                <c:pt idx="219">
                  <c:v>81.900000000000006</c:v>
                </c:pt>
                <c:pt idx="220">
                  <c:v>82</c:v>
                </c:pt>
                <c:pt idx="221">
                  <c:v>82.1</c:v>
                </c:pt>
                <c:pt idx="222">
                  <c:v>82.2</c:v>
                </c:pt>
                <c:pt idx="223">
                  <c:v>82.3</c:v>
                </c:pt>
                <c:pt idx="224">
                  <c:v>82.4</c:v>
                </c:pt>
                <c:pt idx="225">
                  <c:v>82.5</c:v>
                </c:pt>
                <c:pt idx="226">
                  <c:v>82.6</c:v>
                </c:pt>
                <c:pt idx="227">
                  <c:v>82.7</c:v>
                </c:pt>
                <c:pt idx="228">
                  <c:v>82.8</c:v>
                </c:pt>
                <c:pt idx="229">
                  <c:v>82.9</c:v>
                </c:pt>
                <c:pt idx="230">
                  <c:v>83</c:v>
                </c:pt>
                <c:pt idx="231">
                  <c:v>83.1</c:v>
                </c:pt>
                <c:pt idx="232">
                  <c:v>83.2</c:v>
                </c:pt>
                <c:pt idx="233">
                  <c:v>83.3</c:v>
                </c:pt>
                <c:pt idx="234">
                  <c:v>83.4</c:v>
                </c:pt>
                <c:pt idx="235">
                  <c:v>83.5</c:v>
                </c:pt>
                <c:pt idx="236">
                  <c:v>83.6</c:v>
                </c:pt>
                <c:pt idx="237">
                  <c:v>83.7</c:v>
                </c:pt>
                <c:pt idx="238">
                  <c:v>83.8</c:v>
                </c:pt>
                <c:pt idx="239">
                  <c:v>83.9</c:v>
                </c:pt>
                <c:pt idx="240">
                  <c:v>84</c:v>
                </c:pt>
                <c:pt idx="241">
                  <c:v>84.1</c:v>
                </c:pt>
                <c:pt idx="242">
                  <c:v>84.2</c:v>
                </c:pt>
                <c:pt idx="243">
                  <c:v>84.3</c:v>
                </c:pt>
                <c:pt idx="244">
                  <c:v>84.4</c:v>
                </c:pt>
                <c:pt idx="245">
                  <c:v>84.5</c:v>
                </c:pt>
                <c:pt idx="246">
                  <c:v>84.6</c:v>
                </c:pt>
                <c:pt idx="247">
                  <c:v>84.7</c:v>
                </c:pt>
                <c:pt idx="248">
                  <c:v>84.8</c:v>
                </c:pt>
                <c:pt idx="249">
                  <c:v>84.9</c:v>
                </c:pt>
                <c:pt idx="250">
                  <c:v>85</c:v>
                </c:pt>
                <c:pt idx="251">
                  <c:v>85.1</c:v>
                </c:pt>
                <c:pt idx="252">
                  <c:v>85.2</c:v>
                </c:pt>
                <c:pt idx="253">
                  <c:v>85.3</c:v>
                </c:pt>
                <c:pt idx="254">
                  <c:v>85.4</c:v>
                </c:pt>
                <c:pt idx="255">
                  <c:v>85.5</c:v>
                </c:pt>
                <c:pt idx="256">
                  <c:v>85.6</c:v>
                </c:pt>
                <c:pt idx="257">
                  <c:v>85.7</c:v>
                </c:pt>
                <c:pt idx="258">
                  <c:v>85.8</c:v>
                </c:pt>
                <c:pt idx="259">
                  <c:v>85.9</c:v>
                </c:pt>
                <c:pt idx="260">
                  <c:v>86</c:v>
                </c:pt>
                <c:pt idx="261">
                  <c:v>86.1</c:v>
                </c:pt>
                <c:pt idx="262">
                  <c:v>86.2</c:v>
                </c:pt>
                <c:pt idx="263">
                  <c:v>86.3</c:v>
                </c:pt>
                <c:pt idx="264">
                  <c:v>86.4</c:v>
                </c:pt>
                <c:pt idx="265">
                  <c:v>86.5</c:v>
                </c:pt>
                <c:pt idx="266">
                  <c:v>86.6</c:v>
                </c:pt>
                <c:pt idx="267">
                  <c:v>86.7</c:v>
                </c:pt>
                <c:pt idx="268">
                  <c:v>86.8</c:v>
                </c:pt>
                <c:pt idx="269">
                  <c:v>86.9</c:v>
                </c:pt>
                <c:pt idx="270">
                  <c:v>87</c:v>
                </c:pt>
                <c:pt idx="271">
                  <c:v>87.1</c:v>
                </c:pt>
                <c:pt idx="272">
                  <c:v>87.2</c:v>
                </c:pt>
                <c:pt idx="273">
                  <c:v>87.3</c:v>
                </c:pt>
                <c:pt idx="274">
                  <c:v>87.4</c:v>
                </c:pt>
                <c:pt idx="275">
                  <c:v>87.5</c:v>
                </c:pt>
                <c:pt idx="276">
                  <c:v>87.6</c:v>
                </c:pt>
                <c:pt idx="277">
                  <c:v>87.7</c:v>
                </c:pt>
                <c:pt idx="278">
                  <c:v>87.8</c:v>
                </c:pt>
                <c:pt idx="279">
                  <c:v>87.9</c:v>
                </c:pt>
                <c:pt idx="280">
                  <c:v>88</c:v>
                </c:pt>
                <c:pt idx="281">
                  <c:v>88.1</c:v>
                </c:pt>
                <c:pt idx="282">
                  <c:v>88.2</c:v>
                </c:pt>
                <c:pt idx="283">
                  <c:v>88.3</c:v>
                </c:pt>
                <c:pt idx="284">
                  <c:v>88.4</c:v>
                </c:pt>
                <c:pt idx="285">
                  <c:v>88.5</c:v>
                </c:pt>
                <c:pt idx="286">
                  <c:v>88.6</c:v>
                </c:pt>
                <c:pt idx="287">
                  <c:v>88.7</c:v>
                </c:pt>
                <c:pt idx="288">
                  <c:v>88.8</c:v>
                </c:pt>
                <c:pt idx="289">
                  <c:v>88.9</c:v>
                </c:pt>
                <c:pt idx="290">
                  <c:v>89</c:v>
                </c:pt>
                <c:pt idx="291">
                  <c:v>89.1</c:v>
                </c:pt>
                <c:pt idx="292">
                  <c:v>89.2</c:v>
                </c:pt>
                <c:pt idx="293">
                  <c:v>89.3</c:v>
                </c:pt>
                <c:pt idx="294">
                  <c:v>89.4</c:v>
                </c:pt>
                <c:pt idx="295">
                  <c:v>89.5</c:v>
                </c:pt>
                <c:pt idx="296">
                  <c:v>89.6</c:v>
                </c:pt>
                <c:pt idx="297">
                  <c:v>89.7</c:v>
                </c:pt>
                <c:pt idx="298">
                  <c:v>89.8</c:v>
                </c:pt>
                <c:pt idx="299">
                  <c:v>89.9</c:v>
                </c:pt>
                <c:pt idx="300">
                  <c:v>90</c:v>
                </c:pt>
                <c:pt idx="301">
                  <c:v>90.1</c:v>
                </c:pt>
                <c:pt idx="302">
                  <c:v>90.2</c:v>
                </c:pt>
                <c:pt idx="303">
                  <c:v>90.3</c:v>
                </c:pt>
                <c:pt idx="304">
                  <c:v>90.4</c:v>
                </c:pt>
                <c:pt idx="305">
                  <c:v>90.5</c:v>
                </c:pt>
                <c:pt idx="306">
                  <c:v>90.6</c:v>
                </c:pt>
                <c:pt idx="307">
                  <c:v>90.7</c:v>
                </c:pt>
                <c:pt idx="308">
                  <c:v>90.8</c:v>
                </c:pt>
                <c:pt idx="309">
                  <c:v>90.9</c:v>
                </c:pt>
                <c:pt idx="310">
                  <c:v>91</c:v>
                </c:pt>
                <c:pt idx="311">
                  <c:v>91.1</c:v>
                </c:pt>
                <c:pt idx="312">
                  <c:v>91.2</c:v>
                </c:pt>
                <c:pt idx="313">
                  <c:v>91.3</c:v>
                </c:pt>
                <c:pt idx="314">
                  <c:v>91.4</c:v>
                </c:pt>
                <c:pt idx="315">
                  <c:v>91.5</c:v>
                </c:pt>
                <c:pt idx="316">
                  <c:v>91.6</c:v>
                </c:pt>
                <c:pt idx="317">
                  <c:v>91.7</c:v>
                </c:pt>
                <c:pt idx="318">
                  <c:v>91.8</c:v>
                </c:pt>
                <c:pt idx="319">
                  <c:v>91.9</c:v>
                </c:pt>
                <c:pt idx="320">
                  <c:v>92</c:v>
                </c:pt>
                <c:pt idx="321">
                  <c:v>92.1</c:v>
                </c:pt>
                <c:pt idx="322">
                  <c:v>92.2</c:v>
                </c:pt>
                <c:pt idx="323">
                  <c:v>92.3</c:v>
                </c:pt>
                <c:pt idx="324">
                  <c:v>92.4</c:v>
                </c:pt>
                <c:pt idx="325">
                  <c:v>92.5</c:v>
                </c:pt>
                <c:pt idx="326">
                  <c:v>92.6</c:v>
                </c:pt>
                <c:pt idx="327">
                  <c:v>92.7</c:v>
                </c:pt>
                <c:pt idx="328">
                  <c:v>92.8</c:v>
                </c:pt>
                <c:pt idx="329">
                  <c:v>92.9</c:v>
                </c:pt>
                <c:pt idx="330">
                  <c:v>93</c:v>
                </c:pt>
                <c:pt idx="331">
                  <c:v>93.1</c:v>
                </c:pt>
                <c:pt idx="332">
                  <c:v>93.2</c:v>
                </c:pt>
                <c:pt idx="333">
                  <c:v>93.3</c:v>
                </c:pt>
                <c:pt idx="334">
                  <c:v>93.4</c:v>
                </c:pt>
                <c:pt idx="335">
                  <c:v>93.5</c:v>
                </c:pt>
                <c:pt idx="336">
                  <c:v>93.6</c:v>
                </c:pt>
                <c:pt idx="337">
                  <c:v>93.7</c:v>
                </c:pt>
                <c:pt idx="338">
                  <c:v>93.8</c:v>
                </c:pt>
                <c:pt idx="339">
                  <c:v>93.9</c:v>
                </c:pt>
                <c:pt idx="340">
                  <c:v>94</c:v>
                </c:pt>
                <c:pt idx="341">
                  <c:v>94.1</c:v>
                </c:pt>
                <c:pt idx="342">
                  <c:v>94.2</c:v>
                </c:pt>
                <c:pt idx="343">
                  <c:v>94.3</c:v>
                </c:pt>
                <c:pt idx="344">
                  <c:v>94.4</c:v>
                </c:pt>
                <c:pt idx="345">
                  <c:v>94.5</c:v>
                </c:pt>
                <c:pt idx="346">
                  <c:v>94.6</c:v>
                </c:pt>
                <c:pt idx="347">
                  <c:v>94.7</c:v>
                </c:pt>
                <c:pt idx="348">
                  <c:v>94.8</c:v>
                </c:pt>
              </c:numCache>
            </c:numRef>
          </c:xVal>
          <c:yVal>
            <c:numRef>
              <c:f>'405'!$C$2:$C$350</c:f>
              <c:numCache>
                <c:formatCode>General</c:formatCode>
                <c:ptCount val="349"/>
                <c:pt idx="0">
                  <c:v>82.38</c:v>
                </c:pt>
                <c:pt idx="1">
                  <c:v>80.17</c:v>
                </c:pt>
                <c:pt idx="2">
                  <c:v>77.97</c:v>
                </c:pt>
                <c:pt idx="3">
                  <c:v>75.760000000000005</c:v>
                </c:pt>
                <c:pt idx="4">
                  <c:v>73.56</c:v>
                </c:pt>
                <c:pt idx="5">
                  <c:v>71.349999999999994</c:v>
                </c:pt>
                <c:pt idx="6">
                  <c:v>69.150000000000006</c:v>
                </c:pt>
                <c:pt idx="7">
                  <c:v>66.95</c:v>
                </c:pt>
                <c:pt idx="8">
                  <c:v>64.739999999999995</c:v>
                </c:pt>
                <c:pt idx="9">
                  <c:v>62.54</c:v>
                </c:pt>
                <c:pt idx="10">
                  <c:v>65.31</c:v>
                </c:pt>
                <c:pt idx="11">
                  <c:v>66.930000000000007</c:v>
                </c:pt>
                <c:pt idx="12">
                  <c:v>67.55</c:v>
                </c:pt>
                <c:pt idx="13">
                  <c:v>67.989999999999995</c:v>
                </c:pt>
                <c:pt idx="14">
                  <c:v>67.83</c:v>
                </c:pt>
                <c:pt idx="15">
                  <c:v>67.09</c:v>
                </c:pt>
                <c:pt idx="16">
                  <c:v>66.22</c:v>
                </c:pt>
                <c:pt idx="17">
                  <c:v>65.069999999999993</c:v>
                </c:pt>
                <c:pt idx="18">
                  <c:v>63.75</c:v>
                </c:pt>
                <c:pt idx="19">
                  <c:v>62.46</c:v>
                </c:pt>
                <c:pt idx="20">
                  <c:v>61.18</c:v>
                </c:pt>
                <c:pt idx="21">
                  <c:v>59.76</c:v>
                </c:pt>
                <c:pt idx="22">
                  <c:v>58.91</c:v>
                </c:pt>
                <c:pt idx="23">
                  <c:v>58.07</c:v>
                </c:pt>
                <c:pt idx="24">
                  <c:v>57.97</c:v>
                </c:pt>
                <c:pt idx="25">
                  <c:v>58.95</c:v>
                </c:pt>
                <c:pt idx="26">
                  <c:v>60.15</c:v>
                </c:pt>
                <c:pt idx="27">
                  <c:v>61.36</c:v>
                </c:pt>
                <c:pt idx="28">
                  <c:v>61.56</c:v>
                </c:pt>
                <c:pt idx="29">
                  <c:v>60.65</c:v>
                </c:pt>
                <c:pt idx="30">
                  <c:v>59.1</c:v>
                </c:pt>
                <c:pt idx="31">
                  <c:v>57.15</c:v>
                </c:pt>
                <c:pt idx="32">
                  <c:v>55.16</c:v>
                </c:pt>
                <c:pt idx="33">
                  <c:v>53.92</c:v>
                </c:pt>
                <c:pt idx="34">
                  <c:v>53.44</c:v>
                </c:pt>
                <c:pt idx="35">
                  <c:v>53.51</c:v>
                </c:pt>
                <c:pt idx="36">
                  <c:v>54.17</c:v>
                </c:pt>
                <c:pt idx="37">
                  <c:v>54.76</c:v>
                </c:pt>
                <c:pt idx="38">
                  <c:v>55.63</c:v>
                </c:pt>
                <c:pt idx="39">
                  <c:v>56.95</c:v>
                </c:pt>
                <c:pt idx="40">
                  <c:v>58.36</c:v>
                </c:pt>
                <c:pt idx="41">
                  <c:v>60.16</c:v>
                </c:pt>
                <c:pt idx="42">
                  <c:v>61.77</c:v>
                </c:pt>
                <c:pt idx="43">
                  <c:v>62.55</c:v>
                </c:pt>
                <c:pt idx="44">
                  <c:v>62.29</c:v>
                </c:pt>
                <c:pt idx="45">
                  <c:v>61.59</c:v>
                </c:pt>
                <c:pt idx="46">
                  <c:v>61.06</c:v>
                </c:pt>
                <c:pt idx="47">
                  <c:v>59.85</c:v>
                </c:pt>
                <c:pt idx="48">
                  <c:v>58.41</c:v>
                </c:pt>
                <c:pt idx="49">
                  <c:v>57.07</c:v>
                </c:pt>
                <c:pt idx="50">
                  <c:v>56.07</c:v>
                </c:pt>
                <c:pt idx="51">
                  <c:v>55.36</c:v>
                </c:pt>
                <c:pt idx="52">
                  <c:v>54.5</c:v>
                </c:pt>
                <c:pt idx="53">
                  <c:v>53.59</c:v>
                </c:pt>
                <c:pt idx="54">
                  <c:v>52.7</c:v>
                </c:pt>
                <c:pt idx="55">
                  <c:v>51.44</c:v>
                </c:pt>
                <c:pt idx="56">
                  <c:v>50.69</c:v>
                </c:pt>
                <c:pt idx="57">
                  <c:v>49.9</c:v>
                </c:pt>
                <c:pt idx="58">
                  <c:v>48.32</c:v>
                </c:pt>
                <c:pt idx="59">
                  <c:v>47.25</c:v>
                </c:pt>
                <c:pt idx="60">
                  <c:v>46.34</c:v>
                </c:pt>
                <c:pt idx="61">
                  <c:v>46.26</c:v>
                </c:pt>
                <c:pt idx="62">
                  <c:v>46.81</c:v>
                </c:pt>
                <c:pt idx="63">
                  <c:v>47.45</c:v>
                </c:pt>
                <c:pt idx="64">
                  <c:v>48.31</c:v>
                </c:pt>
                <c:pt idx="65">
                  <c:v>49.04</c:v>
                </c:pt>
                <c:pt idx="66">
                  <c:v>49.9</c:v>
                </c:pt>
                <c:pt idx="67">
                  <c:v>50.42</c:v>
                </c:pt>
                <c:pt idx="68">
                  <c:v>50.76</c:v>
                </c:pt>
                <c:pt idx="69">
                  <c:v>51.06</c:v>
                </c:pt>
                <c:pt idx="70">
                  <c:v>51.34</c:v>
                </c:pt>
                <c:pt idx="71">
                  <c:v>51.55</c:v>
                </c:pt>
                <c:pt idx="72">
                  <c:v>50.8</c:v>
                </c:pt>
                <c:pt idx="73">
                  <c:v>49.68</c:v>
                </c:pt>
                <c:pt idx="74">
                  <c:v>49.41</c:v>
                </c:pt>
                <c:pt idx="75">
                  <c:v>48.6</c:v>
                </c:pt>
                <c:pt idx="76">
                  <c:v>47.83</c:v>
                </c:pt>
                <c:pt idx="77">
                  <c:v>48.02</c:v>
                </c:pt>
                <c:pt idx="78">
                  <c:v>48.4</c:v>
                </c:pt>
                <c:pt idx="79">
                  <c:v>49.02</c:v>
                </c:pt>
                <c:pt idx="80">
                  <c:v>49.42</c:v>
                </c:pt>
                <c:pt idx="81">
                  <c:v>49.31</c:v>
                </c:pt>
                <c:pt idx="82">
                  <c:v>49.41</c:v>
                </c:pt>
                <c:pt idx="83">
                  <c:v>50.04</c:v>
                </c:pt>
                <c:pt idx="84">
                  <c:v>49.88</c:v>
                </c:pt>
                <c:pt idx="85">
                  <c:v>49.76</c:v>
                </c:pt>
                <c:pt idx="86">
                  <c:v>50.41</c:v>
                </c:pt>
                <c:pt idx="87">
                  <c:v>50.99</c:v>
                </c:pt>
                <c:pt idx="88">
                  <c:v>50.96</c:v>
                </c:pt>
                <c:pt idx="89">
                  <c:v>50.58</c:v>
                </c:pt>
                <c:pt idx="90">
                  <c:v>50.23</c:v>
                </c:pt>
                <c:pt idx="91">
                  <c:v>49.89</c:v>
                </c:pt>
                <c:pt idx="92">
                  <c:v>49.73</c:v>
                </c:pt>
                <c:pt idx="93">
                  <c:v>49.77</c:v>
                </c:pt>
                <c:pt idx="94">
                  <c:v>50.63</c:v>
                </c:pt>
                <c:pt idx="95">
                  <c:v>51.92</c:v>
                </c:pt>
                <c:pt idx="96">
                  <c:v>53.34</c:v>
                </c:pt>
                <c:pt idx="97">
                  <c:v>54.49</c:v>
                </c:pt>
                <c:pt idx="98">
                  <c:v>54.76</c:v>
                </c:pt>
                <c:pt idx="99">
                  <c:v>54.58</c:v>
                </c:pt>
                <c:pt idx="100">
                  <c:v>54.66</c:v>
                </c:pt>
                <c:pt idx="101">
                  <c:v>54.77</c:v>
                </c:pt>
                <c:pt idx="102">
                  <c:v>53.6</c:v>
                </c:pt>
                <c:pt idx="103">
                  <c:v>52.74</c:v>
                </c:pt>
                <c:pt idx="104">
                  <c:v>52.43</c:v>
                </c:pt>
                <c:pt idx="105">
                  <c:v>51.37</c:v>
                </c:pt>
                <c:pt idx="106">
                  <c:v>50.12</c:v>
                </c:pt>
                <c:pt idx="107">
                  <c:v>50.07</c:v>
                </c:pt>
                <c:pt idx="108">
                  <c:v>50.86</c:v>
                </c:pt>
                <c:pt idx="109">
                  <c:v>52.02</c:v>
                </c:pt>
                <c:pt idx="110">
                  <c:v>54.58</c:v>
                </c:pt>
                <c:pt idx="111">
                  <c:v>57.67</c:v>
                </c:pt>
                <c:pt idx="112">
                  <c:v>60.46</c:v>
                </c:pt>
                <c:pt idx="113">
                  <c:v>63.33</c:v>
                </c:pt>
                <c:pt idx="114">
                  <c:v>65.89</c:v>
                </c:pt>
                <c:pt idx="115">
                  <c:v>67.23</c:v>
                </c:pt>
                <c:pt idx="116">
                  <c:v>68.62</c:v>
                </c:pt>
                <c:pt idx="117">
                  <c:v>70.98</c:v>
                </c:pt>
                <c:pt idx="118">
                  <c:v>74.319999999999993</c:v>
                </c:pt>
                <c:pt idx="119">
                  <c:v>78.61</c:v>
                </c:pt>
                <c:pt idx="120">
                  <c:v>83.45</c:v>
                </c:pt>
                <c:pt idx="121">
                  <c:v>89.49</c:v>
                </c:pt>
                <c:pt idx="122">
                  <c:v>96.21</c:v>
                </c:pt>
                <c:pt idx="123">
                  <c:v>103.45</c:v>
                </c:pt>
                <c:pt idx="124">
                  <c:v>111.67</c:v>
                </c:pt>
                <c:pt idx="125">
                  <c:v>119.55</c:v>
                </c:pt>
                <c:pt idx="126">
                  <c:v>126.34</c:v>
                </c:pt>
                <c:pt idx="127">
                  <c:v>132.62</c:v>
                </c:pt>
                <c:pt idx="128">
                  <c:v>138.04</c:v>
                </c:pt>
                <c:pt idx="129">
                  <c:v>142.44999999999999</c:v>
                </c:pt>
                <c:pt idx="130">
                  <c:v>146.22999999999999</c:v>
                </c:pt>
                <c:pt idx="131">
                  <c:v>149.30000000000001</c:v>
                </c:pt>
                <c:pt idx="132">
                  <c:v>151.6</c:v>
                </c:pt>
                <c:pt idx="133">
                  <c:v>153.09</c:v>
                </c:pt>
                <c:pt idx="134">
                  <c:v>154.86000000000001</c:v>
                </c:pt>
                <c:pt idx="135">
                  <c:v>156.11000000000001</c:v>
                </c:pt>
                <c:pt idx="136">
                  <c:v>156.08000000000001</c:v>
                </c:pt>
                <c:pt idx="137">
                  <c:v>154.84</c:v>
                </c:pt>
                <c:pt idx="138">
                  <c:v>152.44</c:v>
                </c:pt>
                <c:pt idx="139">
                  <c:v>148.97</c:v>
                </c:pt>
                <c:pt idx="140">
                  <c:v>144.44</c:v>
                </c:pt>
                <c:pt idx="141">
                  <c:v>138.82</c:v>
                </c:pt>
                <c:pt idx="142">
                  <c:v>132.46</c:v>
                </c:pt>
                <c:pt idx="143">
                  <c:v>125.84</c:v>
                </c:pt>
                <c:pt idx="144">
                  <c:v>119.09</c:v>
                </c:pt>
                <c:pt idx="145">
                  <c:v>112.71</c:v>
                </c:pt>
                <c:pt idx="146">
                  <c:v>105.81</c:v>
                </c:pt>
                <c:pt idx="147">
                  <c:v>99.09</c:v>
                </c:pt>
                <c:pt idx="148">
                  <c:v>93.02</c:v>
                </c:pt>
                <c:pt idx="149">
                  <c:v>86.37</c:v>
                </c:pt>
                <c:pt idx="150">
                  <c:v>80.099999999999994</c:v>
                </c:pt>
                <c:pt idx="151">
                  <c:v>74.349999999999994</c:v>
                </c:pt>
                <c:pt idx="152">
                  <c:v>68.7</c:v>
                </c:pt>
                <c:pt idx="153">
                  <c:v>63.5</c:v>
                </c:pt>
                <c:pt idx="154">
                  <c:v>58.94</c:v>
                </c:pt>
                <c:pt idx="155">
                  <c:v>54.84</c:v>
                </c:pt>
                <c:pt idx="156">
                  <c:v>51.15</c:v>
                </c:pt>
                <c:pt idx="157">
                  <c:v>47.95</c:v>
                </c:pt>
                <c:pt idx="158">
                  <c:v>45.6</c:v>
                </c:pt>
                <c:pt idx="159">
                  <c:v>43.84</c:v>
                </c:pt>
                <c:pt idx="160">
                  <c:v>42.43</c:v>
                </c:pt>
                <c:pt idx="161">
                  <c:v>41.65</c:v>
                </c:pt>
                <c:pt idx="162">
                  <c:v>40.56</c:v>
                </c:pt>
                <c:pt idx="163">
                  <c:v>39.92</c:v>
                </c:pt>
                <c:pt idx="164">
                  <c:v>39.86</c:v>
                </c:pt>
                <c:pt idx="165">
                  <c:v>40.369999999999997</c:v>
                </c:pt>
                <c:pt idx="166">
                  <c:v>41.47</c:v>
                </c:pt>
                <c:pt idx="167">
                  <c:v>42.86</c:v>
                </c:pt>
                <c:pt idx="168">
                  <c:v>45.33</c:v>
                </c:pt>
                <c:pt idx="169">
                  <c:v>47.51</c:v>
                </c:pt>
                <c:pt idx="170">
                  <c:v>48.96</c:v>
                </c:pt>
                <c:pt idx="171">
                  <c:v>50.88</c:v>
                </c:pt>
                <c:pt idx="172">
                  <c:v>52.53</c:v>
                </c:pt>
                <c:pt idx="173">
                  <c:v>53.61</c:v>
                </c:pt>
                <c:pt idx="174">
                  <c:v>54.75</c:v>
                </c:pt>
                <c:pt idx="175">
                  <c:v>55.5</c:v>
                </c:pt>
                <c:pt idx="176">
                  <c:v>55.37</c:v>
                </c:pt>
                <c:pt idx="177">
                  <c:v>54.75</c:v>
                </c:pt>
                <c:pt idx="178">
                  <c:v>54.03</c:v>
                </c:pt>
                <c:pt idx="179">
                  <c:v>52.54</c:v>
                </c:pt>
                <c:pt idx="180">
                  <c:v>50.63</c:v>
                </c:pt>
                <c:pt idx="181">
                  <c:v>49.16</c:v>
                </c:pt>
                <c:pt idx="182">
                  <c:v>47.2</c:v>
                </c:pt>
                <c:pt idx="183">
                  <c:v>44.83</c:v>
                </c:pt>
                <c:pt idx="184">
                  <c:v>42.76</c:v>
                </c:pt>
                <c:pt idx="185">
                  <c:v>39.799999999999997</c:v>
                </c:pt>
                <c:pt idx="186">
                  <c:v>36.11</c:v>
                </c:pt>
                <c:pt idx="187">
                  <c:v>32.369999999999997</c:v>
                </c:pt>
                <c:pt idx="188">
                  <c:v>28.94</c:v>
                </c:pt>
                <c:pt idx="189">
                  <c:v>26.5</c:v>
                </c:pt>
                <c:pt idx="190">
                  <c:v>24.86</c:v>
                </c:pt>
                <c:pt idx="191">
                  <c:v>23.24</c:v>
                </c:pt>
                <c:pt idx="192">
                  <c:v>21.87</c:v>
                </c:pt>
                <c:pt idx="193">
                  <c:v>20.79</c:v>
                </c:pt>
                <c:pt idx="194">
                  <c:v>19.809999999999999</c:v>
                </c:pt>
                <c:pt idx="195">
                  <c:v>19.66</c:v>
                </c:pt>
                <c:pt idx="196">
                  <c:v>19.489999999999998</c:v>
                </c:pt>
                <c:pt idx="197">
                  <c:v>19.55</c:v>
                </c:pt>
                <c:pt idx="198">
                  <c:v>20.260000000000002</c:v>
                </c:pt>
                <c:pt idx="199">
                  <c:v>20.8</c:v>
                </c:pt>
                <c:pt idx="200">
                  <c:v>21.51</c:v>
                </c:pt>
                <c:pt idx="201">
                  <c:v>22.27</c:v>
                </c:pt>
                <c:pt idx="202">
                  <c:v>23.2</c:v>
                </c:pt>
                <c:pt idx="203">
                  <c:v>23.65</c:v>
                </c:pt>
                <c:pt idx="204">
                  <c:v>24.12</c:v>
                </c:pt>
                <c:pt idx="205">
                  <c:v>25.03</c:v>
                </c:pt>
                <c:pt idx="206">
                  <c:v>25.53</c:v>
                </c:pt>
                <c:pt idx="207">
                  <c:v>25.43</c:v>
                </c:pt>
                <c:pt idx="208">
                  <c:v>25.1</c:v>
                </c:pt>
                <c:pt idx="209">
                  <c:v>24.56</c:v>
                </c:pt>
                <c:pt idx="210">
                  <c:v>23.87</c:v>
                </c:pt>
                <c:pt idx="211">
                  <c:v>23.03</c:v>
                </c:pt>
                <c:pt idx="212">
                  <c:v>21.88</c:v>
                </c:pt>
                <c:pt idx="213">
                  <c:v>21.17</c:v>
                </c:pt>
                <c:pt idx="214">
                  <c:v>19.899999999999999</c:v>
                </c:pt>
                <c:pt idx="215">
                  <c:v>18.649999999999999</c:v>
                </c:pt>
                <c:pt idx="216">
                  <c:v>17.11</c:v>
                </c:pt>
                <c:pt idx="217">
                  <c:v>15.91</c:v>
                </c:pt>
                <c:pt idx="218">
                  <c:v>15.24</c:v>
                </c:pt>
                <c:pt idx="219">
                  <c:v>13.73</c:v>
                </c:pt>
                <c:pt idx="220">
                  <c:v>12.73</c:v>
                </c:pt>
                <c:pt idx="221">
                  <c:v>11.53</c:v>
                </c:pt>
                <c:pt idx="222">
                  <c:v>10.24</c:v>
                </c:pt>
                <c:pt idx="223">
                  <c:v>9.2200000000000006</c:v>
                </c:pt>
                <c:pt idx="224">
                  <c:v>8.01</c:v>
                </c:pt>
                <c:pt idx="225">
                  <c:v>7.15</c:v>
                </c:pt>
                <c:pt idx="226">
                  <c:v>6.75</c:v>
                </c:pt>
                <c:pt idx="227">
                  <c:v>6.19</c:v>
                </c:pt>
                <c:pt idx="228">
                  <c:v>5.08</c:v>
                </c:pt>
                <c:pt idx="229">
                  <c:v>4.3499999999999996</c:v>
                </c:pt>
                <c:pt idx="230">
                  <c:v>3.73</c:v>
                </c:pt>
                <c:pt idx="231">
                  <c:v>3.32</c:v>
                </c:pt>
                <c:pt idx="232">
                  <c:v>3.07</c:v>
                </c:pt>
                <c:pt idx="233">
                  <c:v>2.92</c:v>
                </c:pt>
                <c:pt idx="234">
                  <c:v>2.68</c:v>
                </c:pt>
                <c:pt idx="235">
                  <c:v>2.5099999999999998</c:v>
                </c:pt>
                <c:pt idx="236">
                  <c:v>2.2000000000000002</c:v>
                </c:pt>
                <c:pt idx="237">
                  <c:v>1.57</c:v>
                </c:pt>
                <c:pt idx="238">
                  <c:v>1.73</c:v>
                </c:pt>
                <c:pt idx="239">
                  <c:v>2.0699999999999998</c:v>
                </c:pt>
                <c:pt idx="240">
                  <c:v>2.02</c:v>
                </c:pt>
                <c:pt idx="241">
                  <c:v>2</c:v>
                </c:pt>
                <c:pt idx="242">
                  <c:v>2.21</c:v>
                </c:pt>
                <c:pt idx="243">
                  <c:v>2.2799999999999998</c:v>
                </c:pt>
                <c:pt idx="244">
                  <c:v>2.2400000000000002</c:v>
                </c:pt>
                <c:pt idx="245">
                  <c:v>2.13</c:v>
                </c:pt>
                <c:pt idx="246">
                  <c:v>2.0299999999999998</c:v>
                </c:pt>
                <c:pt idx="247">
                  <c:v>2.46</c:v>
                </c:pt>
                <c:pt idx="248">
                  <c:v>2.82</c:v>
                </c:pt>
                <c:pt idx="249">
                  <c:v>2.93</c:v>
                </c:pt>
                <c:pt idx="250">
                  <c:v>3.01</c:v>
                </c:pt>
                <c:pt idx="251">
                  <c:v>3.09</c:v>
                </c:pt>
                <c:pt idx="252">
                  <c:v>3.18</c:v>
                </c:pt>
                <c:pt idx="253">
                  <c:v>3.31</c:v>
                </c:pt>
                <c:pt idx="254">
                  <c:v>3.53</c:v>
                </c:pt>
                <c:pt idx="255">
                  <c:v>3.72</c:v>
                </c:pt>
                <c:pt idx="256">
                  <c:v>3.88</c:v>
                </c:pt>
                <c:pt idx="257">
                  <c:v>3.4</c:v>
                </c:pt>
                <c:pt idx="258">
                  <c:v>3.05</c:v>
                </c:pt>
                <c:pt idx="259">
                  <c:v>3.29</c:v>
                </c:pt>
                <c:pt idx="260">
                  <c:v>3.44</c:v>
                </c:pt>
                <c:pt idx="261">
                  <c:v>3.51</c:v>
                </c:pt>
                <c:pt idx="262">
                  <c:v>3.55</c:v>
                </c:pt>
                <c:pt idx="263">
                  <c:v>3.29</c:v>
                </c:pt>
                <c:pt idx="264">
                  <c:v>3.33</c:v>
                </c:pt>
                <c:pt idx="265">
                  <c:v>3.73</c:v>
                </c:pt>
                <c:pt idx="266">
                  <c:v>3.47</c:v>
                </c:pt>
                <c:pt idx="267">
                  <c:v>3.16</c:v>
                </c:pt>
                <c:pt idx="268">
                  <c:v>3.05</c:v>
                </c:pt>
                <c:pt idx="269">
                  <c:v>2.97</c:v>
                </c:pt>
                <c:pt idx="270">
                  <c:v>2.88</c:v>
                </c:pt>
                <c:pt idx="271">
                  <c:v>2.78</c:v>
                </c:pt>
                <c:pt idx="272">
                  <c:v>2.66</c:v>
                </c:pt>
                <c:pt idx="273">
                  <c:v>2.41</c:v>
                </c:pt>
                <c:pt idx="274">
                  <c:v>2.2999999999999998</c:v>
                </c:pt>
                <c:pt idx="275">
                  <c:v>2.17</c:v>
                </c:pt>
                <c:pt idx="276">
                  <c:v>2.25</c:v>
                </c:pt>
                <c:pt idx="277">
                  <c:v>2.1800000000000002</c:v>
                </c:pt>
                <c:pt idx="278">
                  <c:v>1.94</c:v>
                </c:pt>
                <c:pt idx="279">
                  <c:v>1.77</c:v>
                </c:pt>
                <c:pt idx="280">
                  <c:v>1.6</c:v>
                </c:pt>
                <c:pt idx="281">
                  <c:v>1.44</c:v>
                </c:pt>
                <c:pt idx="282">
                  <c:v>1.53</c:v>
                </c:pt>
                <c:pt idx="283">
                  <c:v>1.66</c:v>
                </c:pt>
                <c:pt idx="284">
                  <c:v>1.49</c:v>
                </c:pt>
                <c:pt idx="285">
                  <c:v>1.51</c:v>
                </c:pt>
                <c:pt idx="286">
                  <c:v>1.49</c:v>
                </c:pt>
                <c:pt idx="287">
                  <c:v>1.39</c:v>
                </c:pt>
                <c:pt idx="288">
                  <c:v>1.27</c:v>
                </c:pt>
                <c:pt idx="289">
                  <c:v>1.28</c:v>
                </c:pt>
                <c:pt idx="290">
                  <c:v>1.47</c:v>
                </c:pt>
                <c:pt idx="291">
                  <c:v>1.6</c:v>
                </c:pt>
                <c:pt idx="292">
                  <c:v>1.65</c:v>
                </c:pt>
                <c:pt idx="293">
                  <c:v>1.68</c:v>
                </c:pt>
                <c:pt idx="294">
                  <c:v>1.68</c:v>
                </c:pt>
                <c:pt idx="295">
                  <c:v>1.7</c:v>
                </c:pt>
                <c:pt idx="296">
                  <c:v>1.68</c:v>
                </c:pt>
                <c:pt idx="297">
                  <c:v>1.57</c:v>
                </c:pt>
                <c:pt idx="298">
                  <c:v>1.53</c:v>
                </c:pt>
                <c:pt idx="299">
                  <c:v>1.59</c:v>
                </c:pt>
                <c:pt idx="300">
                  <c:v>1.64</c:v>
                </c:pt>
                <c:pt idx="301">
                  <c:v>1.66</c:v>
                </c:pt>
                <c:pt idx="302">
                  <c:v>1.63</c:v>
                </c:pt>
                <c:pt idx="303">
                  <c:v>1.48</c:v>
                </c:pt>
                <c:pt idx="304">
                  <c:v>1.34</c:v>
                </c:pt>
                <c:pt idx="305">
                  <c:v>1.27</c:v>
                </c:pt>
                <c:pt idx="306">
                  <c:v>1.36</c:v>
                </c:pt>
                <c:pt idx="307">
                  <c:v>1.38</c:v>
                </c:pt>
                <c:pt idx="308">
                  <c:v>1.01</c:v>
                </c:pt>
                <c:pt idx="309">
                  <c:v>0.65</c:v>
                </c:pt>
                <c:pt idx="310">
                  <c:v>0.48</c:v>
                </c:pt>
                <c:pt idx="311">
                  <c:v>0.44</c:v>
                </c:pt>
                <c:pt idx="312">
                  <c:v>0.44</c:v>
                </c:pt>
                <c:pt idx="313">
                  <c:v>0.38</c:v>
                </c:pt>
                <c:pt idx="314">
                  <c:v>0.52</c:v>
                </c:pt>
                <c:pt idx="315">
                  <c:v>0.86</c:v>
                </c:pt>
                <c:pt idx="316">
                  <c:v>0.95</c:v>
                </c:pt>
                <c:pt idx="317">
                  <c:v>0.98</c:v>
                </c:pt>
                <c:pt idx="318">
                  <c:v>1.17</c:v>
                </c:pt>
                <c:pt idx="319">
                  <c:v>1.43</c:v>
                </c:pt>
                <c:pt idx="320">
                  <c:v>1.41</c:v>
                </c:pt>
                <c:pt idx="321">
                  <c:v>1.32</c:v>
                </c:pt>
                <c:pt idx="322">
                  <c:v>1.5</c:v>
                </c:pt>
                <c:pt idx="323">
                  <c:v>1.57</c:v>
                </c:pt>
                <c:pt idx="324">
                  <c:v>1.63</c:v>
                </c:pt>
                <c:pt idx="325">
                  <c:v>1.66</c:v>
                </c:pt>
                <c:pt idx="326">
                  <c:v>1.66</c:v>
                </c:pt>
                <c:pt idx="327">
                  <c:v>1.9</c:v>
                </c:pt>
                <c:pt idx="328">
                  <c:v>2</c:v>
                </c:pt>
                <c:pt idx="329">
                  <c:v>2.1</c:v>
                </c:pt>
                <c:pt idx="330">
                  <c:v>2.44</c:v>
                </c:pt>
                <c:pt idx="331">
                  <c:v>2.57</c:v>
                </c:pt>
                <c:pt idx="332">
                  <c:v>2.74</c:v>
                </c:pt>
                <c:pt idx="333">
                  <c:v>2.61</c:v>
                </c:pt>
                <c:pt idx="334">
                  <c:v>2.44</c:v>
                </c:pt>
                <c:pt idx="335">
                  <c:v>2.4900000000000002</c:v>
                </c:pt>
                <c:pt idx="336">
                  <c:v>2.62</c:v>
                </c:pt>
                <c:pt idx="337">
                  <c:v>3.04</c:v>
                </c:pt>
                <c:pt idx="338">
                  <c:v>3.29</c:v>
                </c:pt>
                <c:pt idx="339">
                  <c:v>3.3</c:v>
                </c:pt>
                <c:pt idx="340">
                  <c:v>3.55</c:v>
                </c:pt>
                <c:pt idx="341">
                  <c:v>3.81</c:v>
                </c:pt>
                <c:pt idx="342">
                  <c:v>4.0599999999999996</c:v>
                </c:pt>
                <c:pt idx="343">
                  <c:v>4.32</c:v>
                </c:pt>
                <c:pt idx="344">
                  <c:v>4.57</c:v>
                </c:pt>
                <c:pt idx="345">
                  <c:v>4.83</c:v>
                </c:pt>
                <c:pt idx="346">
                  <c:v>5.08</c:v>
                </c:pt>
                <c:pt idx="347">
                  <c:v>5.34</c:v>
                </c:pt>
                <c:pt idx="348">
                  <c:v>3.82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0EAF-334A-AA8D-6AF58F021E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00752543"/>
        <c:axId val="1100232527"/>
      </c:scatterChart>
      <c:valAx>
        <c:axId val="1100752543"/>
        <c:scaling>
          <c:orientation val="minMax"/>
          <c:max val="96"/>
          <c:min val="58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Temperature</a:t>
                </a:r>
                <a:r>
                  <a:rPr lang="en-US" baseline="0"/>
                  <a:t> </a:t>
                </a:r>
                <a:r>
                  <a:rPr lang="th-TH" baseline="0"/>
                  <a:t>(</a:t>
                </a:r>
                <a:r>
                  <a:rPr lang="en-US" baseline="0"/>
                  <a:t>ᴼC</a:t>
                </a:r>
                <a:r>
                  <a:rPr lang="th-TH" baseline="0"/>
                  <a:t>)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T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TH"/>
          </a:p>
        </c:txPr>
        <c:crossAx val="1100232527"/>
        <c:crosses val="autoZero"/>
        <c:crossBetween val="midCat"/>
        <c:majorUnit val="2"/>
      </c:valAx>
      <c:valAx>
        <c:axId val="1100232527"/>
        <c:scaling>
          <c:orientation val="minMax"/>
          <c:max val="5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Derivatives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T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TH"/>
          </a:p>
        </c:txPr>
        <c:crossAx val="110075254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TH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B9: 406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TH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'406'!$B$2:$B$350</c:f>
              <c:numCache>
                <c:formatCode>General</c:formatCode>
                <c:ptCount val="349"/>
                <c:pt idx="0">
                  <c:v>60</c:v>
                </c:pt>
                <c:pt idx="1">
                  <c:v>60.1</c:v>
                </c:pt>
                <c:pt idx="2">
                  <c:v>60.2</c:v>
                </c:pt>
                <c:pt idx="3">
                  <c:v>60.3</c:v>
                </c:pt>
                <c:pt idx="4">
                  <c:v>60.4</c:v>
                </c:pt>
                <c:pt idx="5">
                  <c:v>60.5</c:v>
                </c:pt>
                <c:pt idx="6">
                  <c:v>60.6</c:v>
                </c:pt>
                <c:pt idx="7">
                  <c:v>60.7</c:v>
                </c:pt>
                <c:pt idx="8">
                  <c:v>60.8</c:v>
                </c:pt>
                <c:pt idx="9">
                  <c:v>60.9</c:v>
                </c:pt>
                <c:pt idx="10">
                  <c:v>61</c:v>
                </c:pt>
                <c:pt idx="11">
                  <c:v>61.1</c:v>
                </c:pt>
                <c:pt idx="12">
                  <c:v>61.2</c:v>
                </c:pt>
                <c:pt idx="13">
                  <c:v>61.3</c:v>
                </c:pt>
                <c:pt idx="14">
                  <c:v>61.4</c:v>
                </c:pt>
                <c:pt idx="15">
                  <c:v>61.5</c:v>
                </c:pt>
                <c:pt idx="16">
                  <c:v>61.6</c:v>
                </c:pt>
                <c:pt idx="17">
                  <c:v>61.7</c:v>
                </c:pt>
                <c:pt idx="18">
                  <c:v>61.8</c:v>
                </c:pt>
                <c:pt idx="19">
                  <c:v>61.9</c:v>
                </c:pt>
                <c:pt idx="20">
                  <c:v>62</c:v>
                </c:pt>
                <c:pt idx="21">
                  <c:v>62.1</c:v>
                </c:pt>
                <c:pt idx="22">
                  <c:v>62.2</c:v>
                </c:pt>
                <c:pt idx="23">
                  <c:v>62.3</c:v>
                </c:pt>
                <c:pt idx="24">
                  <c:v>62.4</c:v>
                </c:pt>
                <c:pt idx="25">
                  <c:v>62.5</c:v>
                </c:pt>
                <c:pt idx="26">
                  <c:v>62.6</c:v>
                </c:pt>
                <c:pt idx="27">
                  <c:v>62.7</c:v>
                </c:pt>
                <c:pt idx="28">
                  <c:v>62.8</c:v>
                </c:pt>
                <c:pt idx="29">
                  <c:v>62.9</c:v>
                </c:pt>
                <c:pt idx="30">
                  <c:v>63</c:v>
                </c:pt>
                <c:pt idx="31">
                  <c:v>63.1</c:v>
                </c:pt>
                <c:pt idx="32">
                  <c:v>63.2</c:v>
                </c:pt>
                <c:pt idx="33">
                  <c:v>63.3</c:v>
                </c:pt>
                <c:pt idx="34">
                  <c:v>63.4</c:v>
                </c:pt>
                <c:pt idx="35">
                  <c:v>63.5</c:v>
                </c:pt>
                <c:pt idx="36">
                  <c:v>63.6</c:v>
                </c:pt>
                <c:pt idx="37">
                  <c:v>63.7</c:v>
                </c:pt>
                <c:pt idx="38">
                  <c:v>63.8</c:v>
                </c:pt>
                <c:pt idx="39">
                  <c:v>63.9</c:v>
                </c:pt>
                <c:pt idx="40">
                  <c:v>64</c:v>
                </c:pt>
                <c:pt idx="41">
                  <c:v>64.099999999999994</c:v>
                </c:pt>
                <c:pt idx="42">
                  <c:v>64.2</c:v>
                </c:pt>
                <c:pt idx="43">
                  <c:v>64.3</c:v>
                </c:pt>
                <c:pt idx="44">
                  <c:v>64.400000000000006</c:v>
                </c:pt>
                <c:pt idx="45">
                  <c:v>64.5</c:v>
                </c:pt>
                <c:pt idx="46">
                  <c:v>64.599999999999994</c:v>
                </c:pt>
                <c:pt idx="47">
                  <c:v>64.7</c:v>
                </c:pt>
                <c:pt idx="48">
                  <c:v>64.8</c:v>
                </c:pt>
                <c:pt idx="49">
                  <c:v>64.900000000000006</c:v>
                </c:pt>
                <c:pt idx="50">
                  <c:v>65</c:v>
                </c:pt>
                <c:pt idx="51">
                  <c:v>65.099999999999994</c:v>
                </c:pt>
                <c:pt idx="52">
                  <c:v>65.2</c:v>
                </c:pt>
                <c:pt idx="53">
                  <c:v>65.3</c:v>
                </c:pt>
                <c:pt idx="54">
                  <c:v>65.400000000000006</c:v>
                </c:pt>
                <c:pt idx="55">
                  <c:v>65.5</c:v>
                </c:pt>
                <c:pt idx="56">
                  <c:v>65.599999999999994</c:v>
                </c:pt>
                <c:pt idx="57">
                  <c:v>65.7</c:v>
                </c:pt>
                <c:pt idx="58">
                  <c:v>65.8</c:v>
                </c:pt>
                <c:pt idx="59">
                  <c:v>65.900000000000006</c:v>
                </c:pt>
                <c:pt idx="60">
                  <c:v>66</c:v>
                </c:pt>
                <c:pt idx="61">
                  <c:v>66.099999999999994</c:v>
                </c:pt>
                <c:pt idx="62">
                  <c:v>66.2</c:v>
                </c:pt>
                <c:pt idx="63">
                  <c:v>66.3</c:v>
                </c:pt>
                <c:pt idx="64">
                  <c:v>66.400000000000006</c:v>
                </c:pt>
                <c:pt idx="65">
                  <c:v>66.5</c:v>
                </c:pt>
                <c:pt idx="66">
                  <c:v>66.599999999999994</c:v>
                </c:pt>
                <c:pt idx="67">
                  <c:v>66.7</c:v>
                </c:pt>
                <c:pt idx="68">
                  <c:v>66.8</c:v>
                </c:pt>
                <c:pt idx="69">
                  <c:v>66.900000000000006</c:v>
                </c:pt>
                <c:pt idx="70">
                  <c:v>67</c:v>
                </c:pt>
                <c:pt idx="71">
                  <c:v>67.099999999999994</c:v>
                </c:pt>
                <c:pt idx="72">
                  <c:v>67.2</c:v>
                </c:pt>
                <c:pt idx="73">
                  <c:v>67.3</c:v>
                </c:pt>
                <c:pt idx="74">
                  <c:v>67.400000000000006</c:v>
                </c:pt>
                <c:pt idx="75">
                  <c:v>67.5</c:v>
                </c:pt>
                <c:pt idx="76">
                  <c:v>67.599999999999994</c:v>
                </c:pt>
                <c:pt idx="77">
                  <c:v>67.7</c:v>
                </c:pt>
                <c:pt idx="78">
                  <c:v>67.8</c:v>
                </c:pt>
                <c:pt idx="79">
                  <c:v>67.900000000000006</c:v>
                </c:pt>
                <c:pt idx="80">
                  <c:v>68</c:v>
                </c:pt>
                <c:pt idx="81">
                  <c:v>68.099999999999994</c:v>
                </c:pt>
                <c:pt idx="82">
                  <c:v>68.2</c:v>
                </c:pt>
                <c:pt idx="83">
                  <c:v>68.3</c:v>
                </c:pt>
                <c:pt idx="84">
                  <c:v>68.400000000000006</c:v>
                </c:pt>
                <c:pt idx="85">
                  <c:v>68.5</c:v>
                </c:pt>
                <c:pt idx="86">
                  <c:v>68.599999999999994</c:v>
                </c:pt>
                <c:pt idx="87">
                  <c:v>68.7</c:v>
                </c:pt>
                <c:pt idx="88">
                  <c:v>68.8</c:v>
                </c:pt>
                <c:pt idx="89">
                  <c:v>68.900000000000006</c:v>
                </c:pt>
                <c:pt idx="90">
                  <c:v>69</c:v>
                </c:pt>
                <c:pt idx="91">
                  <c:v>69.099999999999994</c:v>
                </c:pt>
                <c:pt idx="92">
                  <c:v>69.2</c:v>
                </c:pt>
                <c:pt idx="93">
                  <c:v>69.3</c:v>
                </c:pt>
                <c:pt idx="94">
                  <c:v>69.400000000000006</c:v>
                </c:pt>
                <c:pt idx="95">
                  <c:v>69.5</c:v>
                </c:pt>
                <c:pt idx="96">
                  <c:v>69.599999999999994</c:v>
                </c:pt>
                <c:pt idx="97">
                  <c:v>69.7</c:v>
                </c:pt>
                <c:pt idx="98">
                  <c:v>69.8</c:v>
                </c:pt>
                <c:pt idx="99">
                  <c:v>69.900000000000006</c:v>
                </c:pt>
                <c:pt idx="100">
                  <c:v>70</c:v>
                </c:pt>
                <c:pt idx="101">
                  <c:v>70.099999999999994</c:v>
                </c:pt>
                <c:pt idx="102">
                  <c:v>70.2</c:v>
                </c:pt>
                <c:pt idx="103">
                  <c:v>70.3</c:v>
                </c:pt>
                <c:pt idx="104">
                  <c:v>70.400000000000006</c:v>
                </c:pt>
                <c:pt idx="105">
                  <c:v>70.5</c:v>
                </c:pt>
                <c:pt idx="106">
                  <c:v>70.599999999999994</c:v>
                </c:pt>
                <c:pt idx="107">
                  <c:v>70.7</c:v>
                </c:pt>
                <c:pt idx="108">
                  <c:v>70.8</c:v>
                </c:pt>
                <c:pt idx="109">
                  <c:v>70.900000000000006</c:v>
                </c:pt>
                <c:pt idx="110">
                  <c:v>71</c:v>
                </c:pt>
                <c:pt idx="111">
                  <c:v>71.099999999999994</c:v>
                </c:pt>
                <c:pt idx="112">
                  <c:v>71.2</c:v>
                </c:pt>
                <c:pt idx="113">
                  <c:v>71.3</c:v>
                </c:pt>
                <c:pt idx="114">
                  <c:v>71.400000000000006</c:v>
                </c:pt>
                <c:pt idx="115">
                  <c:v>71.5</c:v>
                </c:pt>
                <c:pt idx="116">
                  <c:v>71.599999999999994</c:v>
                </c:pt>
                <c:pt idx="117">
                  <c:v>71.7</c:v>
                </c:pt>
                <c:pt idx="118">
                  <c:v>71.8</c:v>
                </c:pt>
                <c:pt idx="119">
                  <c:v>71.900000000000006</c:v>
                </c:pt>
                <c:pt idx="120">
                  <c:v>72</c:v>
                </c:pt>
                <c:pt idx="121">
                  <c:v>72.099999999999994</c:v>
                </c:pt>
                <c:pt idx="122">
                  <c:v>72.2</c:v>
                </c:pt>
                <c:pt idx="123">
                  <c:v>72.3</c:v>
                </c:pt>
                <c:pt idx="124">
                  <c:v>72.400000000000006</c:v>
                </c:pt>
                <c:pt idx="125">
                  <c:v>72.5</c:v>
                </c:pt>
                <c:pt idx="126">
                  <c:v>72.599999999999994</c:v>
                </c:pt>
                <c:pt idx="127">
                  <c:v>72.7</c:v>
                </c:pt>
                <c:pt idx="128">
                  <c:v>72.8</c:v>
                </c:pt>
                <c:pt idx="129">
                  <c:v>72.900000000000006</c:v>
                </c:pt>
                <c:pt idx="130">
                  <c:v>73</c:v>
                </c:pt>
                <c:pt idx="131">
                  <c:v>73.099999999999994</c:v>
                </c:pt>
                <c:pt idx="132">
                  <c:v>73.2</c:v>
                </c:pt>
                <c:pt idx="133">
                  <c:v>73.3</c:v>
                </c:pt>
                <c:pt idx="134">
                  <c:v>73.400000000000006</c:v>
                </c:pt>
                <c:pt idx="135">
                  <c:v>73.5</c:v>
                </c:pt>
                <c:pt idx="136">
                  <c:v>73.599999999999994</c:v>
                </c:pt>
                <c:pt idx="137">
                  <c:v>73.7</c:v>
                </c:pt>
                <c:pt idx="138">
                  <c:v>73.8</c:v>
                </c:pt>
                <c:pt idx="139">
                  <c:v>73.900000000000006</c:v>
                </c:pt>
                <c:pt idx="140">
                  <c:v>74</c:v>
                </c:pt>
                <c:pt idx="141">
                  <c:v>74.099999999999994</c:v>
                </c:pt>
                <c:pt idx="142">
                  <c:v>74.2</c:v>
                </c:pt>
                <c:pt idx="143">
                  <c:v>74.3</c:v>
                </c:pt>
                <c:pt idx="144">
                  <c:v>74.400000000000006</c:v>
                </c:pt>
                <c:pt idx="145">
                  <c:v>74.5</c:v>
                </c:pt>
                <c:pt idx="146">
                  <c:v>74.599999999999994</c:v>
                </c:pt>
                <c:pt idx="147">
                  <c:v>74.7</c:v>
                </c:pt>
                <c:pt idx="148">
                  <c:v>74.8</c:v>
                </c:pt>
                <c:pt idx="149">
                  <c:v>74.900000000000006</c:v>
                </c:pt>
                <c:pt idx="150">
                  <c:v>75</c:v>
                </c:pt>
                <c:pt idx="151">
                  <c:v>75.099999999999994</c:v>
                </c:pt>
                <c:pt idx="152">
                  <c:v>75.2</c:v>
                </c:pt>
                <c:pt idx="153">
                  <c:v>75.3</c:v>
                </c:pt>
                <c:pt idx="154">
                  <c:v>75.400000000000006</c:v>
                </c:pt>
                <c:pt idx="155">
                  <c:v>75.5</c:v>
                </c:pt>
                <c:pt idx="156">
                  <c:v>75.599999999999994</c:v>
                </c:pt>
                <c:pt idx="157">
                  <c:v>75.7</c:v>
                </c:pt>
                <c:pt idx="158">
                  <c:v>75.8</c:v>
                </c:pt>
                <c:pt idx="159">
                  <c:v>75.900000000000006</c:v>
                </c:pt>
                <c:pt idx="160">
                  <c:v>76</c:v>
                </c:pt>
                <c:pt idx="161">
                  <c:v>76.099999999999994</c:v>
                </c:pt>
                <c:pt idx="162">
                  <c:v>76.2</c:v>
                </c:pt>
                <c:pt idx="163">
                  <c:v>76.3</c:v>
                </c:pt>
                <c:pt idx="164">
                  <c:v>76.400000000000006</c:v>
                </c:pt>
                <c:pt idx="165">
                  <c:v>76.5</c:v>
                </c:pt>
                <c:pt idx="166">
                  <c:v>76.599999999999994</c:v>
                </c:pt>
                <c:pt idx="167">
                  <c:v>76.7</c:v>
                </c:pt>
                <c:pt idx="168">
                  <c:v>76.8</c:v>
                </c:pt>
                <c:pt idx="169">
                  <c:v>76.900000000000006</c:v>
                </c:pt>
                <c:pt idx="170">
                  <c:v>77</c:v>
                </c:pt>
                <c:pt idx="171">
                  <c:v>77.099999999999994</c:v>
                </c:pt>
                <c:pt idx="172">
                  <c:v>77.2</c:v>
                </c:pt>
                <c:pt idx="173">
                  <c:v>77.3</c:v>
                </c:pt>
                <c:pt idx="174">
                  <c:v>77.400000000000006</c:v>
                </c:pt>
                <c:pt idx="175">
                  <c:v>77.5</c:v>
                </c:pt>
                <c:pt idx="176">
                  <c:v>77.599999999999994</c:v>
                </c:pt>
                <c:pt idx="177">
                  <c:v>77.7</c:v>
                </c:pt>
                <c:pt idx="178">
                  <c:v>77.8</c:v>
                </c:pt>
                <c:pt idx="179">
                  <c:v>77.900000000000006</c:v>
                </c:pt>
                <c:pt idx="180">
                  <c:v>78</c:v>
                </c:pt>
                <c:pt idx="181">
                  <c:v>78.099999999999994</c:v>
                </c:pt>
                <c:pt idx="182">
                  <c:v>78.2</c:v>
                </c:pt>
                <c:pt idx="183">
                  <c:v>78.3</c:v>
                </c:pt>
                <c:pt idx="184">
                  <c:v>78.400000000000006</c:v>
                </c:pt>
                <c:pt idx="185">
                  <c:v>78.5</c:v>
                </c:pt>
                <c:pt idx="186">
                  <c:v>78.599999999999994</c:v>
                </c:pt>
                <c:pt idx="187">
                  <c:v>78.7</c:v>
                </c:pt>
                <c:pt idx="188">
                  <c:v>78.8</c:v>
                </c:pt>
                <c:pt idx="189">
                  <c:v>78.900000000000006</c:v>
                </c:pt>
                <c:pt idx="190">
                  <c:v>79</c:v>
                </c:pt>
                <c:pt idx="191">
                  <c:v>79.099999999999994</c:v>
                </c:pt>
                <c:pt idx="192">
                  <c:v>79.2</c:v>
                </c:pt>
                <c:pt idx="193">
                  <c:v>79.3</c:v>
                </c:pt>
                <c:pt idx="194">
                  <c:v>79.400000000000006</c:v>
                </c:pt>
                <c:pt idx="195">
                  <c:v>79.5</c:v>
                </c:pt>
                <c:pt idx="196">
                  <c:v>79.599999999999994</c:v>
                </c:pt>
                <c:pt idx="197">
                  <c:v>79.7</c:v>
                </c:pt>
                <c:pt idx="198">
                  <c:v>79.8</c:v>
                </c:pt>
                <c:pt idx="199">
                  <c:v>79.900000000000006</c:v>
                </c:pt>
                <c:pt idx="200">
                  <c:v>80</c:v>
                </c:pt>
                <c:pt idx="201">
                  <c:v>80.099999999999994</c:v>
                </c:pt>
                <c:pt idx="202">
                  <c:v>80.2</c:v>
                </c:pt>
                <c:pt idx="203">
                  <c:v>80.3</c:v>
                </c:pt>
                <c:pt idx="204">
                  <c:v>80.400000000000006</c:v>
                </c:pt>
                <c:pt idx="205">
                  <c:v>80.5</c:v>
                </c:pt>
                <c:pt idx="206">
                  <c:v>80.599999999999994</c:v>
                </c:pt>
                <c:pt idx="207">
                  <c:v>80.7</c:v>
                </c:pt>
                <c:pt idx="208">
                  <c:v>80.8</c:v>
                </c:pt>
                <c:pt idx="209">
                  <c:v>80.900000000000006</c:v>
                </c:pt>
                <c:pt idx="210">
                  <c:v>81</c:v>
                </c:pt>
                <c:pt idx="211">
                  <c:v>81.099999999999994</c:v>
                </c:pt>
                <c:pt idx="212">
                  <c:v>81.2</c:v>
                </c:pt>
                <c:pt idx="213">
                  <c:v>81.3</c:v>
                </c:pt>
                <c:pt idx="214">
                  <c:v>81.400000000000006</c:v>
                </c:pt>
                <c:pt idx="215">
                  <c:v>81.5</c:v>
                </c:pt>
                <c:pt idx="216">
                  <c:v>81.599999999999994</c:v>
                </c:pt>
                <c:pt idx="217">
                  <c:v>81.7</c:v>
                </c:pt>
                <c:pt idx="218">
                  <c:v>81.8</c:v>
                </c:pt>
                <c:pt idx="219">
                  <c:v>81.900000000000006</c:v>
                </c:pt>
                <c:pt idx="220">
                  <c:v>82</c:v>
                </c:pt>
                <c:pt idx="221">
                  <c:v>82.1</c:v>
                </c:pt>
                <c:pt idx="222">
                  <c:v>82.2</c:v>
                </c:pt>
                <c:pt idx="223">
                  <c:v>82.3</c:v>
                </c:pt>
                <c:pt idx="224">
                  <c:v>82.4</c:v>
                </c:pt>
                <c:pt idx="225">
                  <c:v>82.5</c:v>
                </c:pt>
                <c:pt idx="226">
                  <c:v>82.6</c:v>
                </c:pt>
                <c:pt idx="227">
                  <c:v>82.7</c:v>
                </c:pt>
                <c:pt idx="228">
                  <c:v>82.8</c:v>
                </c:pt>
                <c:pt idx="229">
                  <c:v>82.9</c:v>
                </c:pt>
                <c:pt idx="230">
                  <c:v>83</c:v>
                </c:pt>
                <c:pt idx="231">
                  <c:v>83.1</c:v>
                </c:pt>
                <c:pt idx="232">
                  <c:v>83.2</c:v>
                </c:pt>
                <c:pt idx="233">
                  <c:v>83.3</c:v>
                </c:pt>
                <c:pt idx="234">
                  <c:v>83.4</c:v>
                </c:pt>
                <c:pt idx="235">
                  <c:v>83.5</c:v>
                </c:pt>
                <c:pt idx="236">
                  <c:v>83.6</c:v>
                </c:pt>
                <c:pt idx="237">
                  <c:v>83.7</c:v>
                </c:pt>
                <c:pt idx="238">
                  <c:v>83.8</c:v>
                </c:pt>
                <c:pt idx="239">
                  <c:v>83.9</c:v>
                </c:pt>
                <c:pt idx="240">
                  <c:v>84</c:v>
                </c:pt>
                <c:pt idx="241">
                  <c:v>84.1</c:v>
                </c:pt>
                <c:pt idx="242">
                  <c:v>84.2</c:v>
                </c:pt>
                <c:pt idx="243">
                  <c:v>84.3</c:v>
                </c:pt>
                <c:pt idx="244">
                  <c:v>84.4</c:v>
                </c:pt>
                <c:pt idx="245">
                  <c:v>84.5</c:v>
                </c:pt>
                <c:pt idx="246">
                  <c:v>84.6</c:v>
                </c:pt>
                <c:pt idx="247">
                  <c:v>84.7</c:v>
                </c:pt>
                <c:pt idx="248">
                  <c:v>84.8</c:v>
                </c:pt>
                <c:pt idx="249">
                  <c:v>84.9</c:v>
                </c:pt>
                <c:pt idx="250">
                  <c:v>85</c:v>
                </c:pt>
                <c:pt idx="251">
                  <c:v>85.1</c:v>
                </c:pt>
                <c:pt idx="252">
                  <c:v>85.2</c:v>
                </c:pt>
                <c:pt idx="253">
                  <c:v>85.3</c:v>
                </c:pt>
                <c:pt idx="254">
                  <c:v>85.4</c:v>
                </c:pt>
                <c:pt idx="255">
                  <c:v>85.5</c:v>
                </c:pt>
                <c:pt idx="256">
                  <c:v>85.6</c:v>
                </c:pt>
                <c:pt idx="257">
                  <c:v>85.7</c:v>
                </c:pt>
                <c:pt idx="258">
                  <c:v>85.8</c:v>
                </c:pt>
                <c:pt idx="259">
                  <c:v>85.9</c:v>
                </c:pt>
                <c:pt idx="260">
                  <c:v>86</c:v>
                </c:pt>
                <c:pt idx="261">
                  <c:v>86.1</c:v>
                </c:pt>
                <c:pt idx="262">
                  <c:v>86.2</c:v>
                </c:pt>
                <c:pt idx="263">
                  <c:v>86.3</c:v>
                </c:pt>
                <c:pt idx="264">
                  <c:v>86.4</c:v>
                </c:pt>
                <c:pt idx="265">
                  <c:v>86.5</c:v>
                </c:pt>
                <c:pt idx="266">
                  <c:v>86.6</c:v>
                </c:pt>
                <c:pt idx="267">
                  <c:v>86.7</c:v>
                </c:pt>
                <c:pt idx="268">
                  <c:v>86.8</c:v>
                </c:pt>
                <c:pt idx="269">
                  <c:v>86.9</c:v>
                </c:pt>
                <c:pt idx="270">
                  <c:v>87</c:v>
                </c:pt>
                <c:pt idx="271">
                  <c:v>87.1</c:v>
                </c:pt>
                <c:pt idx="272">
                  <c:v>87.2</c:v>
                </c:pt>
                <c:pt idx="273">
                  <c:v>87.3</c:v>
                </c:pt>
                <c:pt idx="274">
                  <c:v>87.4</c:v>
                </c:pt>
                <c:pt idx="275">
                  <c:v>87.5</c:v>
                </c:pt>
                <c:pt idx="276">
                  <c:v>87.6</c:v>
                </c:pt>
                <c:pt idx="277">
                  <c:v>87.7</c:v>
                </c:pt>
                <c:pt idx="278">
                  <c:v>87.8</c:v>
                </c:pt>
                <c:pt idx="279">
                  <c:v>87.9</c:v>
                </c:pt>
                <c:pt idx="280">
                  <c:v>88</c:v>
                </c:pt>
                <c:pt idx="281">
                  <c:v>88.1</c:v>
                </c:pt>
                <c:pt idx="282">
                  <c:v>88.2</c:v>
                </c:pt>
                <c:pt idx="283">
                  <c:v>88.3</c:v>
                </c:pt>
                <c:pt idx="284">
                  <c:v>88.4</c:v>
                </c:pt>
                <c:pt idx="285">
                  <c:v>88.5</c:v>
                </c:pt>
                <c:pt idx="286">
                  <c:v>88.6</c:v>
                </c:pt>
                <c:pt idx="287">
                  <c:v>88.7</c:v>
                </c:pt>
                <c:pt idx="288">
                  <c:v>88.8</c:v>
                </c:pt>
                <c:pt idx="289">
                  <c:v>88.9</c:v>
                </c:pt>
                <c:pt idx="290">
                  <c:v>89</c:v>
                </c:pt>
                <c:pt idx="291">
                  <c:v>89.1</c:v>
                </c:pt>
                <c:pt idx="292">
                  <c:v>89.2</c:v>
                </c:pt>
                <c:pt idx="293">
                  <c:v>89.3</c:v>
                </c:pt>
                <c:pt idx="294">
                  <c:v>89.4</c:v>
                </c:pt>
                <c:pt idx="295">
                  <c:v>89.5</c:v>
                </c:pt>
                <c:pt idx="296">
                  <c:v>89.6</c:v>
                </c:pt>
                <c:pt idx="297">
                  <c:v>89.7</c:v>
                </c:pt>
                <c:pt idx="298">
                  <c:v>89.8</c:v>
                </c:pt>
                <c:pt idx="299">
                  <c:v>89.9</c:v>
                </c:pt>
                <c:pt idx="300">
                  <c:v>90</c:v>
                </c:pt>
                <c:pt idx="301">
                  <c:v>90.1</c:v>
                </c:pt>
                <c:pt idx="302">
                  <c:v>90.2</c:v>
                </c:pt>
                <c:pt idx="303">
                  <c:v>90.3</c:v>
                </c:pt>
                <c:pt idx="304">
                  <c:v>90.4</c:v>
                </c:pt>
                <c:pt idx="305">
                  <c:v>90.5</c:v>
                </c:pt>
                <c:pt idx="306">
                  <c:v>90.6</c:v>
                </c:pt>
                <c:pt idx="307">
                  <c:v>90.7</c:v>
                </c:pt>
                <c:pt idx="308">
                  <c:v>90.8</c:v>
                </c:pt>
                <c:pt idx="309">
                  <c:v>90.9</c:v>
                </c:pt>
                <c:pt idx="310">
                  <c:v>91</c:v>
                </c:pt>
                <c:pt idx="311">
                  <c:v>91.1</c:v>
                </c:pt>
                <c:pt idx="312">
                  <c:v>91.2</c:v>
                </c:pt>
                <c:pt idx="313">
                  <c:v>91.3</c:v>
                </c:pt>
                <c:pt idx="314">
                  <c:v>91.4</c:v>
                </c:pt>
                <c:pt idx="315">
                  <c:v>91.5</c:v>
                </c:pt>
                <c:pt idx="316">
                  <c:v>91.6</c:v>
                </c:pt>
                <c:pt idx="317">
                  <c:v>91.7</c:v>
                </c:pt>
                <c:pt idx="318">
                  <c:v>91.8</c:v>
                </c:pt>
                <c:pt idx="319">
                  <c:v>91.9</c:v>
                </c:pt>
                <c:pt idx="320">
                  <c:v>92</c:v>
                </c:pt>
                <c:pt idx="321">
                  <c:v>92.1</c:v>
                </c:pt>
                <c:pt idx="322">
                  <c:v>92.2</c:v>
                </c:pt>
                <c:pt idx="323">
                  <c:v>92.3</c:v>
                </c:pt>
                <c:pt idx="324">
                  <c:v>92.4</c:v>
                </c:pt>
                <c:pt idx="325">
                  <c:v>92.5</c:v>
                </c:pt>
                <c:pt idx="326">
                  <c:v>92.6</c:v>
                </c:pt>
                <c:pt idx="327">
                  <c:v>92.7</c:v>
                </c:pt>
                <c:pt idx="328">
                  <c:v>92.8</c:v>
                </c:pt>
                <c:pt idx="329">
                  <c:v>92.9</c:v>
                </c:pt>
                <c:pt idx="330">
                  <c:v>93</c:v>
                </c:pt>
                <c:pt idx="331">
                  <c:v>93.1</c:v>
                </c:pt>
                <c:pt idx="332">
                  <c:v>93.2</c:v>
                </c:pt>
                <c:pt idx="333">
                  <c:v>93.3</c:v>
                </c:pt>
                <c:pt idx="334">
                  <c:v>93.4</c:v>
                </c:pt>
                <c:pt idx="335">
                  <c:v>93.5</c:v>
                </c:pt>
                <c:pt idx="336">
                  <c:v>93.6</c:v>
                </c:pt>
                <c:pt idx="337">
                  <c:v>93.7</c:v>
                </c:pt>
                <c:pt idx="338">
                  <c:v>93.8</c:v>
                </c:pt>
                <c:pt idx="339">
                  <c:v>93.9</c:v>
                </c:pt>
                <c:pt idx="340">
                  <c:v>94</c:v>
                </c:pt>
                <c:pt idx="341">
                  <c:v>94.1</c:v>
                </c:pt>
                <c:pt idx="342">
                  <c:v>94.2</c:v>
                </c:pt>
                <c:pt idx="343">
                  <c:v>94.3</c:v>
                </c:pt>
                <c:pt idx="344">
                  <c:v>94.4</c:v>
                </c:pt>
                <c:pt idx="345">
                  <c:v>94.5</c:v>
                </c:pt>
                <c:pt idx="346">
                  <c:v>94.6</c:v>
                </c:pt>
                <c:pt idx="347">
                  <c:v>94.7</c:v>
                </c:pt>
                <c:pt idx="348">
                  <c:v>94.8</c:v>
                </c:pt>
              </c:numCache>
            </c:numRef>
          </c:xVal>
          <c:yVal>
            <c:numRef>
              <c:f>'406'!$C$2:$C$350</c:f>
              <c:numCache>
                <c:formatCode>General</c:formatCode>
                <c:ptCount val="349"/>
                <c:pt idx="0">
                  <c:v>15.31</c:v>
                </c:pt>
                <c:pt idx="1">
                  <c:v>18.71</c:v>
                </c:pt>
                <c:pt idx="2">
                  <c:v>22.12</c:v>
                </c:pt>
                <c:pt idx="3">
                  <c:v>25.52</c:v>
                </c:pt>
                <c:pt idx="4">
                  <c:v>28.93</c:v>
                </c:pt>
                <c:pt idx="5">
                  <c:v>32.33</c:v>
                </c:pt>
                <c:pt idx="6">
                  <c:v>35.74</c:v>
                </c:pt>
                <c:pt idx="7">
                  <c:v>39.14</c:v>
                </c:pt>
                <c:pt idx="8">
                  <c:v>42.55</c:v>
                </c:pt>
                <c:pt idx="9">
                  <c:v>45.95</c:v>
                </c:pt>
                <c:pt idx="10">
                  <c:v>54.38</c:v>
                </c:pt>
                <c:pt idx="11">
                  <c:v>63.25</c:v>
                </c:pt>
                <c:pt idx="12">
                  <c:v>71.42</c:v>
                </c:pt>
                <c:pt idx="13">
                  <c:v>78.650000000000006</c:v>
                </c:pt>
                <c:pt idx="14">
                  <c:v>83.82</c:v>
                </c:pt>
                <c:pt idx="15">
                  <c:v>85.53</c:v>
                </c:pt>
                <c:pt idx="16">
                  <c:v>83.85</c:v>
                </c:pt>
                <c:pt idx="17">
                  <c:v>81.150000000000006</c:v>
                </c:pt>
                <c:pt idx="18">
                  <c:v>78.5</c:v>
                </c:pt>
                <c:pt idx="19">
                  <c:v>75.87</c:v>
                </c:pt>
                <c:pt idx="20">
                  <c:v>74.180000000000007</c:v>
                </c:pt>
                <c:pt idx="21">
                  <c:v>72.739999999999995</c:v>
                </c:pt>
                <c:pt idx="22">
                  <c:v>71.66</c:v>
                </c:pt>
                <c:pt idx="23">
                  <c:v>72.31</c:v>
                </c:pt>
                <c:pt idx="24">
                  <c:v>74.819999999999993</c:v>
                </c:pt>
                <c:pt idx="25">
                  <c:v>78.150000000000006</c:v>
                </c:pt>
                <c:pt idx="26">
                  <c:v>81.010000000000005</c:v>
                </c:pt>
                <c:pt idx="27">
                  <c:v>82.47</c:v>
                </c:pt>
                <c:pt idx="28">
                  <c:v>82.12</c:v>
                </c:pt>
                <c:pt idx="29">
                  <c:v>80.5</c:v>
                </c:pt>
                <c:pt idx="30">
                  <c:v>78.37</c:v>
                </c:pt>
                <c:pt idx="31">
                  <c:v>76.48</c:v>
                </c:pt>
                <c:pt idx="32">
                  <c:v>75.53</c:v>
                </c:pt>
                <c:pt idx="33">
                  <c:v>75.489999999999995</c:v>
                </c:pt>
                <c:pt idx="34">
                  <c:v>76</c:v>
                </c:pt>
                <c:pt idx="35">
                  <c:v>77.92</c:v>
                </c:pt>
                <c:pt idx="36">
                  <c:v>80.39</c:v>
                </c:pt>
                <c:pt idx="37">
                  <c:v>83.07</c:v>
                </c:pt>
                <c:pt idx="38">
                  <c:v>85.76</c:v>
                </c:pt>
                <c:pt idx="39">
                  <c:v>88.09</c:v>
                </c:pt>
                <c:pt idx="40">
                  <c:v>90.89</c:v>
                </c:pt>
                <c:pt idx="41">
                  <c:v>93.2</c:v>
                </c:pt>
                <c:pt idx="42">
                  <c:v>94.52</c:v>
                </c:pt>
                <c:pt idx="43">
                  <c:v>94.5</c:v>
                </c:pt>
                <c:pt idx="44">
                  <c:v>93.52</c:v>
                </c:pt>
                <c:pt idx="45">
                  <c:v>91.9</c:v>
                </c:pt>
                <c:pt idx="46">
                  <c:v>89.44</c:v>
                </c:pt>
                <c:pt idx="47">
                  <c:v>86.87</c:v>
                </c:pt>
                <c:pt idx="48">
                  <c:v>84.36</c:v>
                </c:pt>
                <c:pt idx="49">
                  <c:v>82.45</c:v>
                </c:pt>
                <c:pt idx="50">
                  <c:v>80.510000000000005</c:v>
                </c:pt>
                <c:pt idx="51">
                  <c:v>78.31</c:v>
                </c:pt>
                <c:pt idx="52">
                  <c:v>76.27</c:v>
                </c:pt>
                <c:pt idx="53">
                  <c:v>73.92</c:v>
                </c:pt>
                <c:pt idx="54">
                  <c:v>71.680000000000007</c:v>
                </c:pt>
                <c:pt idx="55">
                  <c:v>69.430000000000007</c:v>
                </c:pt>
                <c:pt idx="56">
                  <c:v>67.319999999999993</c:v>
                </c:pt>
                <c:pt idx="57">
                  <c:v>65.489999999999995</c:v>
                </c:pt>
                <c:pt idx="58">
                  <c:v>64.05</c:v>
                </c:pt>
                <c:pt idx="59">
                  <c:v>64.099999999999994</c:v>
                </c:pt>
                <c:pt idx="60">
                  <c:v>65.78</c:v>
                </c:pt>
                <c:pt idx="61">
                  <c:v>68.52</c:v>
                </c:pt>
                <c:pt idx="62">
                  <c:v>71.5</c:v>
                </c:pt>
                <c:pt idx="63">
                  <c:v>74.41</c:v>
                </c:pt>
                <c:pt idx="64">
                  <c:v>77.44</c:v>
                </c:pt>
                <c:pt idx="65">
                  <c:v>78.92</c:v>
                </c:pt>
                <c:pt idx="66">
                  <c:v>79.61</c:v>
                </c:pt>
                <c:pt idx="67">
                  <c:v>80.150000000000006</c:v>
                </c:pt>
                <c:pt idx="68">
                  <c:v>79.040000000000006</c:v>
                </c:pt>
                <c:pt idx="69">
                  <c:v>77.64</c:v>
                </c:pt>
                <c:pt idx="70">
                  <c:v>76.75</c:v>
                </c:pt>
                <c:pt idx="71">
                  <c:v>76.569999999999993</c:v>
                </c:pt>
                <c:pt idx="72">
                  <c:v>78.41</c:v>
                </c:pt>
                <c:pt idx="73">
                  <c:v>81.349999999999994</c:v>
                </c:pt>
                <c:pt idx="74">
                  <c:v>84.63</c:v>
                </c:pt>
                <c:pt idx="75">
                  <c:v>87.96</c:v>
                </c:pt>
                <c:pt idx="76">
                  <c:v>91.55</c:v>
                </c:pt>
                <c:pt idx="77">
                  <c:v>94.69</c:v>
                </c:pt>
                <c:pt idx="78">
                  <c:v>96.31</c:v>
                </c:pt>
                <c:pt idx="79">
                  <c:v>96.55</c:v>
                </c:pt>
                <c:pt idx="80">
                  <c:v>95.55</c:v>
                </c:pt>
                <c:pt idx="81">
                  <c:v>94.72</c:v>
                </c:pt>
                <c:pt idx="82">
                  <c:v>93.94</c:v>
                </c:pt>
                <c:pt idx="83">
                  <c:v>92.8</c:v>
                </c:pt>
                <c:pt idx="84">
                  <c:v>93.08</c:v>
                </c:pt>
                <c:pt idx="85">
                  <c:v>94.02</c:v>
                </c:pt>
                <c:pt idx="86">
                  <c:v>94.67</c:v>
                </c:pt>
                <c:pt idx="87">
                  <c:v>96.3</c:v>
                </c:pt>
                <c:pt idx="88">
                  <c:v>98.43</c:v>
                </c:pt>
                <c:pt idx="89">
                  <c:v>99.97</c:v>
                </c:pt>
                <c:pt idx="90">
                  <c:v>100.64</c:v>
                </c:pt>
                <c:pt idx="91">
                  <c:v>100.1</c:v>
                </c:pt>
                <c:pt idx="92">
                  <c:v>98.64</c:v>
                </c:pt>
                <c:pt idx="93">
                  <c:v>96.99</c:v>
                </c:pt>
                <c:pt idx="94">
                  <c:v>95.98</c:v>
                </c:pt>
                <c:pt idx="95">
                  <c:v>95.1</c:v>
                </c:pt>
                <c:pt idx="96">
                  <c:v>93.96</c:v>
                </c:pt>
                <c:pt idx="97">
                  <c:v>92.97</c:v>
                </c:pt>
                <c:pt idx="98">
                  <c:v>92.32</c:v>
                </c:pt>
                <c:pt idx="99">
                  <c:v>91.99</c:v>
                </c:pt>
                <c:pt idx="100">
                  <c:v>91.27</c:v>
                </c:pt>
                <c:pt idx="101">
                  <c:v>90.94</c:v>
                </c:pt>
                <c:pt idx="102">
                  <c:v>91.49</c:v>
                </c:pt>
                <c:pt idx="103">
                  <c:v>92.77</c:v>
                </c:pt>
                <c:pt idx="104">
                  <c:v>94.55</c:v>
                </c:pt>
                <c:pt idx="105">
                  <c:v>97.09</c:v>
                </c:pt>
                <c:pt idx="106">
                  <c:v>100.44</c:v>
                </c:pt>
                <c:pt idx="107">
                  <c:v>104.03</c:v>
                </c:pt>
                <c:pt idx="108">
                  <c:v>107.92</c:v>
                </c:pt>
                <c:pt idx="109">
                  <c:v>111.96</c:v>
                </c:pt>
                <c:pt idx="110">
                  <c:v>116.11</c:v>
                </c:pt>
                <c:pt idx="111">
                  <c:v>120.31</c:v>
                </c:pt>
                <c:pt idx="112">
                  <c:v>124.22</c:v>
                </c:pt>
                <c:pt idx="113">
                  <c:v>127.72</c:v>
                </c:pt>
                <c:pt idx="114">
                  <c:v>131.62</c:v>
                </c:pt>
                <c:pt idx="115">
                  <c:v>136.93</c:v>
                </c:pt>
                <c:pt idx="116">
                  <c:v>142.47</c:v>
                </c:pt>
                <c:pt idx="117">
                  <c:v>147.93</c:v>
                </c:pt>
                <c:pt idx="118">
                  <c:v>153.58000000000001</c:v>
                </c:pt>
                <c:pt idx="119">
                  <c:v>159.19999999999999</c:v>
                </c:pt>
                <c:pt idx="120">
                  <c:v>164.24</c:v>
                </c:pt>
                <c:pt idx="121">
                  <c:v>168.32</c:v>
                </c:pt>
                <c:pt idx="122">
                  <c:v>170.73</c:v>
                </c:pt>
                <c:pt idx="123">
                  <c:v>172.23</c:v>
                </c:pt>
                <c:pt idx="124">
                  <c:v>172.76</c:v>
                </c:pt>
                <c:pt idx="125">
                  <c:v>172.08</c:v>
                </c:pt>
                <c:pt idx="126">
                  <c:v>171.16</c:v>
                </c:pt>
                <c:pt idx="127">
                  <c:v>169.64</c:v>
                </c:pt>
                <c:pt idx="128">
                  <c:v>168.05</c:v>
                </c:pt>
                <c:pt idx="129">
                  <c:v>166.56</c:v>
                </c:pt>
                <c:pt idx="130">
                  <c:v>164.91</c:v>
                </c:pt>
                <c:pt idx="131">
                  <c:v>163.32</c:v>
                </c:pt>
                <c:pt idx="132">
                  <c:v>162.22999999999999</c:v>
                </c:pt>
                <c:pt idx="133">
                  <c:v>160.9</c:v>
                </c:pt>
                <c:pt idx="134">
                  <c:v>158.19</c:v>
                </c:pt>
                <c:pt idx="135">
                  <c:v>154.82</c:v>
                </c:pt>
                <c:pt idx="136">
                  <c:v>151.88</c:v>
                </c:pt>
                <c:pt idx="137">
                  <c:v>148.94</c:v>
                </c:pt>
                <c:pt idx="138">
                  <c:v>145.38999999999999</c:v>
                </c:pt>
                <c:pt idx="139">
                  <c:v>141.71</c:v>
                </c:pt>
                <c:pt idx="140">
                  <c:v>138.5</c:v>
                </c:pt>
                <c:pt idx="141">
                  <c:v>136.25</c:v>
                </c:pt>
                <c:pt idx="142">
                  <c:v>134.24</c:v>
                </c:pt>
                <c:pt idx="143">
                  <c:v>132.5</c:v>
                </c:pt>
                <c:pt idx="144">
                  <c:v>130.85</c:v>
                </c:pt>
                <c:pt idx="145">
                  <c:v>129.36000000000001</c:v>
                </c:pt>
                <c:pt idx="146">
                  <c:v>128.32</c:v>
                </c:pt>
                <c:pt idx="147">
                  <c:v>126.77</c:v>
                </c:pt>
                <c:pt idx="148">
                  <c:v>124.61</c:v>
                </c:pt>
                <c:pt idx="149">
                  <c:v>122.77</c:v>
                </c:pt>
                <c:pt idx="150">
                  <c:v>121.24</c:v>
                </c:pt>
                <c:pt idx="151">
                  <c:v>118.53</c:v>
                </c:pt>
                <c:pt idx="152">
                  <c:v>115.87</c:v>
                </c:pt>
                <c:pt idx="153">
                  <c:v>114.13</c:v>
                </c:pt>
                <c:pt idx="154">
                  <c:v>113.27</c:v>
                </c:pt>
                <c:pt idx="155">
                  <c:v>113.06</c:v>
                </c:pt>
                <c:pt idx="156">
                  <c:v>114.39</c:v>
                </c:pt>
                <c:pt idx="157">
                  <c:v>117.92</c:v>
                </c:pt>
                <c:pt idx="158">
                  <c:v>123.11</c:v>
                </c:pt>
                <c:pt idx="159">
                  <c:v>129.63999999999999</c:v>
                </c:pt>
                <c:pt idx="160">
                  <c:v>137.78</c:v>
                </c:pt>
                <c:pt idx="161">
                  <c:v>148.1</c:v>
                </c:pt>
                <c:pt idx="162">
                  <c:v>160.61000000000001</c:v>
                </c:pt>
                <c:pt idx="163">
                  <c:v>175.48</c:v>
                </c:pt>
                <c:pt idx="164">
                  <c:v>191.92</c:v>
                </c:pt>
                <c:pt idx="165">
                  <c:v>210.02</c:v>
                </c:pt>
                <c:pt idx="166">
                  <c:v>229.59</c:v>
                </c:pt>
                <c:pt idx="167">
                  <c:v>249.65</c:v>
                </c:pt>
                <c:pt idx="168">
                  <c:v>269.3</c:v>
                </c:pt>
                <c:pt idx="169">
                  <c:v>288.22000000000003</c:v>
                </c:pt>
                <c:pt idx="170">
                  <c:v>306.17</c:v>
                </c:pt>
                <c:pt idx="171">
                  <c:v>322.13</c:v>
                </c:pt>
                <c:pt idx="172">
                  <c:v>335.98</c:v>
                </c:pt>
                <c:pt idx="173">
                  <c:v>347.32</c:v>
                </c:pt>
                <c:pt idx="174">
                  <c:v>355.81</c:v>
                </c:pt>
                <c:pt idx="175">
                  <c:v>361.01</c:v>
                </c:pt>
                <c:pt idx="176">
                  <c:v>362.98</c:v>
                </c:pt>
                <c:pt idx="177">
                  <c:v>362.66</c:v>
                </c:pt>
                <c:pt idx="178">
                  <c:v>359.58</c:v>
                </c:pt>
                <c:pt idx="179">
                  <c:v>353.92</c:v>
                </c:pt>
                <c:pt idx="180">
                  <c:v>345.36</c:v>
                </c:pt>
                <c:pt idx="181">
                  <c:v>334.24</c:v>
                </c:pt>
                <c:pt idx="182">
                  <c:v>321.39999999999998</c:v>
                </c:pt>
                <c:pt idx="183">
                  <c:v>305.68</c:v>
                </c:pt>
                <c:pt idx="184">
                  <c:v>288.10000000000002</c:v>
                </c:pt>
                <c:pt idx="185">
                  <c:v>269.62</c:v>
                </c:pt>
                <c:pt idx="186">
                  <c:v>250.81</c:v>
                </c:pt>
                <c:pt idx="187">
                  <c:v>232.26</c:v>
                </c:pt>
                <c:pt idx="188">
                  <c:v>214.6</c:v>
                </c:pt>
                <c:pt idx="189">
                  <c:v>199.4</c:v>
                </c:pt>
                <c:pt idx="190">
                  <c:v>187.14</c:v>
                </c:pt>
                <c:pt idx="191">
                  <c:v>178.16</c:v>
                </c:pt>
                <c:pt idx="192">
                  <c:v>172.64</c:v>
                </c:pt>
                <c:pt idx="193">
                  <c:v>170.6</c:v>
                </c:pt>
                <c:pt idx="194">
                  <c:v>171.7</c:v>
                </c:pt>
                <c:pt idx="195">
                  <c:v>175.63</c:v>
                </c:pt>
                <c:pt idx="196">
                  <c:v>181.14</c:v>
                </c:pt>
                <c:pt idx="197">
                  <c:v>187.56</c:v>
                </c:pt>
                <c:pt idx="198">
                  <c:v>194.43</c:v>
                </c:pt>
                <c:pt idx="199">
                  <c:v>201.64</c:v>
                </c:pt>
                <c:pt idx="200">
                  <c:v>208.84</c:v>
                </c:pt>
                <c:pt idx="201">
                  <c:v>215.23</c:v>
                </c:pt>
                <c:pt idx="202">
                  <c:v>221.43</c:v>
                </c:pt>
                <c:pt idx="203">
                  <c:v>226.16</c:v>
                </c:pt>
                <c:pt idx="204">
                  <c:v>229.44</c:v>
                </c:pt>
                <c:pt idx="205">
                  <c:v>231.91</c:v>
                </c:pt>
                <c:pt idx="206">
                  <c:v>232.72</c:v>
                </c:pt>
                <c:pt idx="207">
                  <c:v>232.2</c:v>
                </c:pt>
                <c:pt idx="208">
                  <c:v>229.66</c:v>
                </c:pt>
                <c:pt idx="209">
                  <c:v>225.34</c:v>
                </c:pt>
                <c:pt idx="210">
                  <c:v>219.02</c:v>
                </c:pt>
                <c:pt idx="211">
                  <c:v>210.11</c:v>
                </c:pt>
                <c:pt idx="212">
                  <c:v>199.08</c:v>
                </c:pt>
                <c:pt idx="213">
                  <c:v>186.36</c:v>
                </c:pt>
                <c:pt idx="214">
                  <c:v>172.41</c:v>
                </c:pt>
                <c:pt idx="215">
                  <c:v>157.59</c:v>
                </c:pt>
                <c:pt idx="216">
                  <c:v>142.83000000000001</c:v>
                </c:pt>
                <c:pt idx="217">
                  <c:v>127.99</c:v>
                </c:pt>
                <c:pt idx="218">
                  <c:v>113.64</c:v>
                </c:pt>
                <c:pt idx="219">
                  <c:v>99.66</c:v>
                </c:pt>
                <c:pt idx="220">
                  <c:v>86.24</c:v>
                </c:pt>
                <c:pt idx="221">
                  <c:v>73.89</c:v>
                </c:pt>
                <c:pt idx="222">
                  <c:v>63.19</c:v>
                </c:pt>
                <c:pt idx="223">
                  <c:v>54.24</c:v>
                </c:pt>
                <c:pt idx="224">
                  <c:v>46.87</c:v>
                </c:pt>
                <c:pt idx="225">
                  <c:v>41.01</c:v>
                </c:pt>
                <c:pt idx="226">
                  <c:v>36.01</c:v>
                </c:pt>
                <c:pt idx="227">
                  <c:v>31.81</c:v>
                </c:pt>
                <c:pt idx="228">
                  <c:v>27.81</c:v>
                </c:pt>
                <c:pt idx="229">
                  <c:v>24.34</c:v>
                </c:pt>
                <c:pt idx="230">
                  <c:v>21.66</c:v>
                </c:pt>
                <c:pt idx="231">
                  <c:v>19.59</c:v>
                </c:pt>
                <c:pt idx="232">
                  <c:v>17.75</c:v>
                </c:pt>
                <c:pt idx="233">
                  <c:v>15.66</c:v>
                </c:pt>
                <c:pt idx="234">
                  <c:v>13.83</c:v>
                </c:pt>
                <c:pt idx="235">
                  <c:v>12.47</c:v>
                </c:pt>
                <c:pt idx="236">
                  <c:v>11.28</c:v>
                </c:pt>
                <c:pt idx="237">
                  <c:v>10.19</c:v>
                </c:pt>
                <c:pt idx="238">
                  <c:v>9.58</c:v>
                </c:pt>
                <c:pt idx="239">
                  <c:v>8.89</c:v>
                </c:pt>
                <c:pt idx="240">
                  <c:v>8.42</c:v>
                </c:pt>
                <c:pt idx="241">
                  <c:v>8.02</c:v>
                </c:pt>
                <c:pt idx="242">
                  <c:v>7.29</c:v>
                </c:pt>
                <c:pt idx="243">
                  <c:v>6.6</c:v>
                </c:pt>
                <c:pt idx="244">
                  <c:v>5.92</c:v>
                </c:pt>
                <c:pt idx="245">
                  <c:v>5.23</c:v>
                </c:pt>
                <c:pt idx="246">
                  <c:v>4.78</c:v>
                </c:pt>
                <c:pt idx="247">
                  <c:v>4.57</c:v>
                </c:pt>
                <c:pt idx="248">
                  <c:v>4.29</c:v>
                </c:pt>
                <c:pt idx="249">
                  <c:v>4.3</c:v>
                </c:pt>
                <c:pt idx="250">
                  <c:v>4.07</c:v>
                </c:pt>
                <c:pt idx="251">
                  <c:v>3.67</c:v>
                </c:pt>
                <c:pt idx="252">
                  <c:v>3.98</c:v>
                </c:pt>
                <c:pt idx="253">
                  <c:v>4.42</c:v>
                </c:pt>
                <c:pt idx="254">
                  <c:v>4.22</c:v>
                </c:pt>
                <c:pt idx="255">
                  <c:v>4.3499999999999996</c:v>
                </c:pt>
                <c:pt idx="256">
                  <c:v>4.3899999999999997</c:v>
                </c:pt>
                <c:pt idx="257">
                  <c:v>3.95</c:v>
                </c:pt>
                <c:pt idx="258">
                  <c:v>4.21</c:v>
                </c:pt>
                <c:pt idx="259">
                  <c:v>4.5199999999999996</c:v>
                </c:pt>
                <c:pt idx="260">
                  <c:v>4.47</c:v>
                </c:pt>
                <c:pt idx="261">
                  <c:v>4.45</c:v>
                </c:pt>
                <c:pt idx="262">
                  <c:v>4.1399999999999997</c:v>
                </c:pt>
                <c:pt idx="263">
                  <c:v>3.83</c:v>
                </c:pt>
                <c:pt idx="264">
                  <c:v>3.65</c:v>
                </c:pt>
                <c:pt idx="265">
                  <c:v>3.46</c:v>
                </c:pt>
                <c:pt idx="266">
                  <c:v>3.35</c:v>
                </c:pt>
                <c:pt idx="267">
                  <c:v>3.37</c:v>
                </c:pt>
                <c:pt idx="268">
                  <c:v>3.23</c:v>
                </c:pt>
                <c:pt idx="269">
                  <c:v>3.23</c:v>
                </c:pt>
                <c:pt idx="270">
                  <c:v>3.19</c:v>
                </c:pt>
                <c:pt idx="271">
                  <c:v>2.96</c:v>
                </c:pt>
                <c:pt idx="272">
                  <c:v>2.93</c:v>
                </c:pt>
                <c:pt idx="273">
                  <c:v>2.81</c:v>
                </c:pt>
                <c:pt idx="274">
                  <c:v>2.72</c:v>
                </c:pt>
                <c:pt idx="275">
                  <c:v>2.83</c:v>
                </c:pt>
                <c:pt idx="276">
                  <c:v>2.83</c:v>
                </c:pt>
                <c:pt idx="277">
                  <c:v>2.48</c:v>
                </c:pt>
                <c:pt idx="278">
                  <c:v>2.1800000000000002</c:v>
                </c:pt>
                <c:pt idx="279">
                  <c:v>2.12</c:v>
                </c:pt>
                <c:pt idx="280">
                  <c:v>2.09</c:v>
                </c:pt>
                <c:pt idx="281">
                  <c:v>1.99</c:v>
                </c:pt>
                <c:pt idx="282">
                  <c:v>1.85</c:v>
                </c:pt>
                <c:pt idx="283">
                  <c:v>1.84</c:v>
                </c:pt>
                <c:pt idx="284">
                  <c:v>2.19</c:v>
                </c:pt>
                <c:pt idx="285">
                  <c:v>2.29</c:v>
                </c:pt>
                <c:pt idx="286">
                  <c:v>2.1800000000000002</c:v>
                </c:pt>
                <c:pt idx="287">
                  <c:v>2.0699999999999998</c:v>
                </c:pt>
                <c:pt idx="288">
                  <c:v>1.96</c:v>
                </c:pt>
                <c:pt idx="289">
                  <c:v>1.93</c:v>
                </c:pt>
                <c:pt idx="290">
                  <c:v>1.93</c:v>
                </c:pt>
                <c:pt idx="291">
                  <c:v>2</c:v>
                </c:pt>
                <c:pt idx="292">
                  <c:v>1.97</c:v>
                </c:pt>
                <c:pt idx="293">
                  <c:v>2.06</c:v>
                </c:pt>
                <c:pt idx="294">
                  <c:v>2</c:v>
                </c:pt>
                <c:pt idx="295">
                  <c:v>2.16</c:v>
                </c:pt>
                <c:pt idx="296">
                  <c:v>2.64</c:v>
                </c:pt>
                <c:pt idx="297">
                  <c:v>2.73</c:v>
                </c:pt>
                <c:pt idx="298">
                  <c:v>2.71</c:v>
                </c:pt>
                <c:pt idx="299">
                  <c:v>2.71</c:v>
                </c:pt>
                <c:pt idx="300">
                  <c:v>2.67</c:v>
                </c:pt>
                <c:pt idx="301">
                  <c:v>2.67</c:v>
                </c:pt>
                <c:pt idx="302">
                  <c:v>2.4700000000000002</c:v>
                </c:pt>
                <c:pt idx="303">
                  <c:v>2.02</c:v>
                </c:pt>
                <c:pt idx="304">
                  <c:v>1.78</c:v>
                </c:pt>
                <c:pt idx="305">
                  <c:v>1.65</c:v>
                </c:pt>
                <c:pt idx="306">
                  <c:v>1.71</c:v>
                </c:pt>
                <c:pt idx="307">
                  <c:v>1.62</c:v>
                </c:pt>
                <c:pt idx="308">
                  <c:v>1.6</c:v>
                </c:pt>
                <c:pt idx="309">
                  <c:v>1.46</c:v>
                </c:pt>
                <c:pt idx="310">
                  <c:v>0.92</c:v>
                </c:pt>
                <c:pt idx="311">
                  <c:v>0.82</c:v>
                </c:pt>
                <c:pt idx="312">
                  <c:v>0.7</c:v>
                </c:pt>
                <c:pt idx="313">
                  <c:v>0.57999999999999996</c:v>
                </c:pt>
                <c:pt idx="314">
                  <c:v>0.24</c:v>
                </c:pt>
                <c:pt idx="315">
                  <c:v>0.19</c:v>
                </c:pt>
                <c:pt idx="316">
                  <c:v>0.7</c:v>
                </c:pt>
                <c:pt idx="317">
                  <c:v>0.92</c:v>
                </c:pt>
                <c:pt idx="318">
                  <c:v>1.38</c:v>
                </c:pt>
                <c:pt idx="319">
                  <c:v>1.95</c:v>
                </c:pt>
                <c:pt idx="320">
                  <c:v>2.3199999999999998</c:v>
                </c:pt>
                <c:pt idx="321">
                  <c:v>2.79</c:v>
                </c:pt>
                <c:pt idx="322">
                  <c:v>3.24</c:v>
                </c:pt>
                <c:pt idx="323">
                  <c:v>3.45</c:v>
                </c:pt>
                <c:pt idx="324">
                  <c:v>3.51</c:v>
                </c:pt>
                <c:pt idx="325">
                  <c:v>3.49</c:v>
                </c:pt>
                <c:pt idx="326">
                  <c:v>3.51</c:v>
                </c:pt>
                <c:pt idx="327">
                  <c:v>3.58</c:v>
                </c:pt>
                <c:pt idx="328">
                  <c:v>3.34</c:v>
                </c:pt>
                <c:pt idx="329">
                  <c:v>2.8</c:v>
                </c:pt>
                <c:pt idx="330">
                  <c:v>2.19</c:v>
                </c:pt>
                <c:pt idx="331">
                  <c:v>1.64</c:v>
                </c:pt>
                <c:pt idx="332">
                  <c:v>1.37</c:v>
                </c:pt>
                <c:pt idx="333">
                  <c:v>1.48</c:v>
                </c:pt>
                <c:pt idx="334">
                  <c:v>1.05</c:v>
                </c:pt>
                <c:pt idx="335">
                  <c:v>0.17</c:v>
                </c:pt>
                <c:pt idx="336">
                  <c:v>0.3</c:v>
                </c:pt>
                <c:pt idx="337">
                  <c:v>0.81</c:v>
                </c:pt>
                <c:pt idx="338">
                  <c:v>0.97</c:v>
                </c:pt>
                <c:pt idx="339">
                  <c:v>0.7</c:v>
                </c:pt>
                <c:pt idx="340">
                  <c:v>1</c:v>
                </c:pt>
                <c:pt idx="341">
                  <c:v>1.29</c:v>
                </c:pt>
                <c:pt idx="342">
                  <c:v>1.58</c:v>
                </c:pt>
                <c:pt idx="343">
                  <c:v>1.88</c:v>
                </c:pt>
                <c:pt idx="344">
                  <c:v>2.17</c:v>
                </c:pt>
                <c:pt idx="345">
                  <c:v>2.46</c:v>
                </c:pt>
                <c:pt idx="346">
                  <c:v>2.76</c:v>
                </c:pt>
                <c:pt idx="347">
                  <c:v>3.05</c:v>
                </c:pt>
                <c:pt idx="348">
                  <c:v>3.82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ADF5-6B4E-A608-D1FEE1464B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00752543"/>
        <c:axId val="1100232527"/>
      </c:scatterChart>
      <c:valAx>
        <c:axId val="1100752543"/>
        <c:scaling>
          <c:orientation val="minMax"/>
          <c:max val="96"/>
          <c:min val="58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Temperature</a:t>
                </a:r>
                <a:r>
                  <a:rPr lang="en-US" baseline="0"/>
                  <a:t> </a:t>
                </a:r>
                <a:r>
                  <a:rPr lang="th-TH" baseline="0"/>
                  <a:t>(</a:t>
                </a:r>
                <a:r>
                  <a:rPr lang="en-US" baseline="0"/>
                  <a:t>ᴼC</a:t>
                </a:r>
                <a:r>
                  <a:rPr lang="th-TH" baseline="0"/>
                  <a:t>)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T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TH"/>
          </a:p>
        </c:txPr>
        <c:crossAx val="1100232527"/>
        <c:crosses val="autoZero"/>
        <c:crossBetween val="midCat"/>
        <c:majorUnit val="2"/>
      </c:valAx>
      <c:valAx>
        <c:axId val="1100232527"/>
        <c:scaling>
          <c:orientation val="minMax"/>
          <c:max val="5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Derivatives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T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TH"/>
          </a:p>
        </c:txPr>
        <c:crossAx val="110075254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TH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B10: 407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TH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Pt>
            <c:idx val="1919251285"/>
            <c:marker>
              <c:symbol val="none"/>
            </c:marker>
            <c:bubble3D val="0"/>
            <c:spPr>
              <a:ln w="19050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B067-F849-BC5F-FE843586D3AD}"/>
              </c:ext>
            </c:extLst>
          </c:dPt>
          <c:xVal>
            <c:numRef>
              <c:f>'407'!$B$2:$B$350</c:f>
              <c:numCache>
                <c:formatCode>General</c:formatCode>
                <c:ptCount val="349"/>
                <c:pt idx="0">
                  <c:v>60</c:v>
                </c:pt>
                <c:pt idx="1">
                  <c:v>60.1</c:v>
                </c:pt>
                <c:pt idx="2">
                  <c:v>60.2</c:v>
                </c:pt>
                <c:pt idx="3">
                  <c:v>60.3</c:v>
                </c:pt>
                <c:pt idx="4">
                  <c:v>60.4</c:v>
                </c:pt>
                <c:pt idx="5">
                  <c:v>60.5</c:v>
                </c:pt>
                <c:pt idx="6">
                  <c:v>60.6</c:v>
                </c:pt>
                <c:pt idx="7">
                  <c:v>60.7</c:v>
                </c:pt>
                <c:pt idx="8">
                  <c:v>60.8</c:v>
                </c:pt>
                <c:pt idx="9">
                  <c:v>60.9</c:v>
                </c:pt>
                <c:pt idx="10">
                  <c:v>61</c:v>
                </c:pt>
                <c:pt idx="11">
                  <c:v>61.1</c:v>
                </c:pt>
                <c:pt idx="12">
                  <c:v>61.2</c:v>
                </c:pt>
                <c:pt idx="13">
                  <c:v>61.3</c:v>
                </c:pt>
                <c:pt idx="14">
                  <c:v>61.4</c:v>
                </c:pt>
                <c:pt idx="15">
                  <c:v>61.5</c:v>
                </c:pt>
                <c:pt idx="16">
                  <c:v>61.6</c:v>
                </c:pt>
                <c:pt idx="17">
                  <c:v>61.7</c:v>
                </c:pt>
                <c:pt idx="18">
                  <c:v>61.8</c:v>
                </c:pt>
                <c:pt idx="19">
                  <c:v>61.9</c:v>
                </c:pt>
                <c:pt idx="20">
                  <c:v>62</c:v>
                </c:pt>
                <c:pt idx="21">
                  <c:v>62.1</c:v>
                </c:pt>
                <c:pt idx="22">
                  <c:v>62.2</c:v>
                </c:pt>
                <c:pt idx="23">
                  <c:v>62.3</c:v>
                </c:pt>
                <c:pt idx="24">
                  <c:v>62.4</c:v>
                </c:pt>
                <c:pt idx="25">
                  <c:v>62.5</c:v>
                </c:pt>
                <c:pt idx="26">
                  <c:v>62.6</c:v>
                </c:pt>
                <c:pt idx="27">
                  <c:v>62.7</c:v>
                </c:pt>
                <c:pt idx="28">
                  <c:v>62.8</c:v>
                </c:pt>
                <c:pt idx="29">
                  <c:v>62.9</c:v>
                </c:pt>
                <c:pt idx="30">
                  <c:v>63</c:v>
                </c:pt>
                <c:pt idx="31">
                  <c:v>63.1</c:v>
                </c:pt>
                <c:pt idx="32">
                  <c:v>63.2</c:v>
                </c:pt>
                <c:pt idx="33">
                  <c:v>63.3</c:v>
                </c:pt>
                <c:pt idx="34">
                  <c:v>63.4</c:v>
                </c:pt>
                <c:pt idx="35">
                  <c:v>63.5</c:v>
                </c:pt>
                <c:pt idx="36">
                  <c:v>63.6</c:v>
                </c:pt>
                <c:pt idx="37">
                  <c:v>63.7</c:v>
                </c:pt>
                <c:pt idx="38">
                  <c:v>63.8</c:v>
                </c:pt>
                <c:pt idx="39">
                  <c:v>63.9</c:v>
                </c:pt>
                <c:pt idx="40">
                  <c:v>64</c:v>
                </c:pt>
                <c:pt idx="41">
                  <c:v>64.099999999999994</c:v>
                </c:pt>
                <c:pt idx="42">
                  <c:v>64.2</c:v>
                </c:pt>
                <c:pt idx="43">
                  <c:v>64.3</c:v>
                </c:pt>
                <c:pt idx="44">
                  <c:v>64.400000000000006</c:v>
                </c:pt>
                <c:pt idx="45">
                  <c:v>64.5</c:v>
                </c:pt>
                <c:pt idx="46">
                  <c:v>64.599999999999994</c:v>
                </c:pt>
                <c:pt idx="47">
                  <c:v>64.7</c:v>
                </c:pt>
                <c:pt idx="48">
                  <c:v>64.8</c:v>
                </c:pt>
                <c:pt idx="49">
                  <c:v>64.900000000000006</c:v>
                </c:pt>
                <c:pt idx="50">
                  <c:v>65</c:v>
                </c:pt>
                <c:pt idx="51">
                  <c:v>65.099999999999994</c:v>
                </c:pt>
                <c:pt idx="52">
                  <c:v>65.2</c:v>
                </c:pt>
                <c:pt idx="53">
                  <c:v>65.3</c:v>
                </c:pt>
                <c:pt idx="54">
                  <c:v>65.400000000000006</c:v>
                </c:pt>
                <c:pt idx="55">
                  <c:v>65.5</c:v>
                </c:pt>
                <c:pt idx="56">
                  <c:v>65.599999999999994</c:v>
                </c:pt>
                <c:pt idx="57">
                  <c:v>65.7</c:v>
                </c:pt>
                <c:pt idx="58">
                  <c:v>65.8</c:v>
                </c:pt>
                <c:pt idx="59">
                  <c:v>65.900000000000006</c:v>
                </c:pt>
                <c:pt idx="60">
                  <c:v>66</c:v>
                </c:pt>
                <c:pt idx="61">
                  <c:v>66.099999999999994</c:v>
                </c:pt>
                <c:pt idx="62">
                  <c:v>66.2</c:v>
                </c:pt>
                <c:pt idx="63">
                  <c:v>66.3</c:v>
                </c:pt>
                <c:pt idx="64">
                  <c:v>66.400000000000006</c:v>
                </c:pt>
                <c:pt idx="65">
                  <c:v>66.5</c:v>
                </c:pt>
                <c:pt idx="66">
                  <c:v>66.599999999999994</c:v>
                </c:pt>
                <c:pt idx="67">
                  <c:v>66.7</c:v>
                </c:pt>
                <c:pt idx="68">
                  <c:v>66.8</c:v>
                </c:pt>
                <c:pt idx="69">
                  <c:v>66.900000000000006</c:v>
                </c:pt>
                <c:pt idx="70">
                  <c:v>67</c:v>
                </c:pt>
                <c:pt idx="71">
                  <c:v>67.099999999999994</c:v>
                </c:pt>
                <c:pt idx="72">
                  <c:v>67.2</c:v>
                </c:pt>
                <c:pt idx="73">
                  <c:v>67.3</c:v>
                </c:pt>
                <c:pt idx="74">
                  <c:v>67.400000000000006</c:v>
                </c:pt>
                <c:pt idx="75">
                  <c:v>67.5</c:v>
                </c:pt>
                <c:pt idx="76">
                  <c:v>67.599999999999994</c:v>
                </c:pt>
                <c:pt idx="77">
                  <c:v>67.7</c:v>
                </c:pt>
                <c:pt idx="78">
                  <c:v>67.8</c:v>
                </c:pt>
                <c:pt idx="79">
                  <c:v>67.900000000000006</c:v>
                </c:pt>
                <c:pt idx="80">
                  <c:v>68</c:v>
                </c:pt>
                <c:pt idx="81">
                  <c:v>68.099999999999994</c:v>
                </c:pt>
                <c:pt idx="82">
                  <c:v>68.2</c:v>
                </c:pt>
                <c:pt idx="83">
                  <c:v>68.3</c:v>
                </c:pt>
                <c:pt idx="84">
                  <c:v>68.400000000000006</c:v>
                </c:pt>
                <c:pt idx="85">
                  <c:v>68.5</c:v>
                </c:pt>
                <c:pt idx="86">
                  <c:v>68.599999999999994</c:v>
                </c:pt>
                <c:pt idx="87">
                  <c:v>68.7</c:v>
                </c:pt>
                <c:pt idx="88">
                  <c:v>68.8</c:v>
                </c:pt>
                <c:pt idx="89">
                  <c:v>68.900000000000006</c:v>
                </c:pt>
                <c:pt idx="90">
                  <c:v>69</c:v>
                </c:pt>
                <c:pt idx="91">
                  <c:v>69.099999999999994</c:v>
                </c:pt>
                <c:pt idx="92">
                  <c:v>69.2</c:v>
                </c:pt>
                <c:pt idx="93">
                  <c:v>69.3</c:v>
                </c:pt>
                <c:pt idx="94">
                  <c:v>69.400000000000006</c:v>
                </c:pt>
                <c:pt idx="95">
                  <c:v>69.5</c:v>
                </c:pt>
                <c:pt idx="96">
                  <c:v>69.599999999999994</c:v>
                </c:pt>
                <c:pt idx="97">
                  <c:v>69.7</c:v>
                </c:pt>
                <c:pt idx="98">
                  <c:v>69.8</c:v>
                </c:pt>
                <c:pt idx="99">
                  <c:v>69.900000000000006</c:v>
                </c:pt>
                <c:pt idx="100">
                  <c:v>70</c:v>
                </c:pt>
                <c:pt idx="101">
                  <c:v>70.099999999999994</c:v>
                </c:pt>
                <c:pt idx="102">
                  <c:v>70.2</c:v>
                </c:pt>
                <c:pt idx="103">
                  <c:v>70.3</c:v>
                </c:pt>
                <c:pt idx="104">
                  <c:v>70.400000000000006</c:v>
                </c:pt>
                <c:pt idx="105">
                  <c:v>70.5</c:v>
                </c:pt>
                <c:pt idx="106">
                  <c:v>70.599999999999994</c:v>
                </c:pt>
                <c:pt idx="107">
                  <c:v>70.7</c:v>
                </c:pt>
                <c:pt idx="108">
                  <c:v>70.8</c:v>
                </c:pt>
                <c:pt idx="109">
                  <c:v>70.900000000000006</c:v>
                </c:pt>
                <c:pt idx="110">
                  <c:v>71</c:v>
                </c:pt>
                <c:pt idx="111">
                  <c:v>71.099999999999994</c:v>
                </c:pt>
                <c:pt idx="112">
                  <c:v>71.2</c:v>
                </c:pt>
                <c:pt idx="113">
                  <c:v>71.3</c:v>
                </c:pt>
                <c:pt idx="114">
                  <c:v>71.400000000000006</c:v>
                </c:pt>
                <c:pt idx="115">
                  <c:v>71.5</c:v>
                </c:pt>
                <c:pt idx="116">
                  <c:v>71.599999999999994</c:v>
                </c:pt>
                <c:pt idx="117">
                  <c:v>71.7</c:v>
                </c:pt>
                <c:pt idx="118">
                  <c:v>71.8</c:v>
                </c:pt>
                <c:pt idx="119">
                  <c:v>71.900000000000006</c:v>
                </c:pt>
                <c:pt idx="120">
                  <c:v>72</c:v>
                </c:pt>
                <c:pt idx="121">
                  <c:v>72.099999999999994</c:v>
                </c:pt>
                <c:pt idx="122">
                  <c:v>72.2</c:v>
                </c:pt>
                <c:pt idx="123">
                  <c:v>72.3</c:v>
                </c:pt>
                <c:pt idx="124">
                  <c:v>72.400000000000006</c:v>
                </c:pt>
                <c:pt idx="125">
                  <c:v>72.5</c:v>
                </c:pt>
                <c:pt idx="126">
                  <c:v>72.599999999999994</c:v>
                </c:pt>
                <c:pt idx="127">
                  <c:v>72.7</c:v>
                </c:pt>
                <c:pt idx="128">
                  <c:v>72.8</c:v>
                </c:pt>
                <c:pt idx="129">
                  <c:v>72.900000000000006</c:v>
                </c:pt>
                <c:pt idx="130">
                  <c:v>73</c:v>
                </c:pt>
                <c:pt idx="131">
                  <c:v>73.099999999999994</c:v>
                </c:pt>
                <c:pt idx="132">
                  <c:v>73.2</c:v>
                </c:pt>
                <c:pt idx="133">
                  <c:v>73.3</c:v>
                </c:pt>
                <c:pt idx="134">
                  <c:v>73.400000000000006</c:v>
                </c:pt>
                <c:pt idx="135">
                  <c:v>73.5</c:v>
                </c:pt>
                <c:pt idx="136">
                  <c:v>73.599999999999994</c:v>
                </c:pt>
                <c:pt idx="137">
                  <c:v>73.7</c:v>
                </c:pt>
                <c:pt idx="138">
                  <c:v>73.8</c:v>
                </c:pt>
                <c:pt idx="139">
                  <c:v>73.900000000000006</c:v>
                </c:pt>
                <c:pt idx="140">
                  <c:v>74</c:v>
                </c:pt>
                <c:pt idx="141">
                  <c:v>74.099999999999994</c:v>
                </c:pt>
                <c:pt idx="142">
                  <c:v>74.2</c:v>
                </c:pt>
                <c:pt idx="143">
                  <c:v>74.3</c:v>
                </c:pt>
                <c:pt idx="144">
                  <c:v>74.400000000000006</c:v>
                </c:pt>
                <c:pt idx="145">
                  <c:v>74.5</c:v>
                </c:pt>
                <c:pt idx="146">
                  <c:v>74.599999999999994</c:v>
                </c:pt>
                <c:pt idx="147">
                  <c:v>74.7</c:v>
                </c:pt>
                <c:pt idx="148">
                  <c:v>74.8</c:v>
                </c:pt>
                <c:pt idx="149">
                  <c:v>74.900000000000006</c:v>
                </c:pt>
                <c:pt idx="150">
                  <c:v>75</c:v>
                </c:pt>
                <c:pt idx="151">
                  <c:v>75.099999999999994</c:v>
                </c:pt>
                <c:pt idx="152">
                  <c:v>75.2</c:v>
                </c:pt>
                <c:pt idx="153">
                  <c:v>75.3</c:v>
                </c:pt>
                <c:pt idx="154">
                  <c:v>75.400000000000006</c:v>
                </c:pt>
                <c:pt idx="155">
                  <c:v>75.5</c:v>
                </c:pt>
                <c:pt idx="156">
                  <c:v>75.599999999999994</c:v>
                </c:pt>
                <c:pt idx="157">
                  <c:v>75.7</c:v>
                </c:pt>
                <c:pt idx="158">
                  <c:v>75.8</c:v>
                </c:pt>
                <c:pt idx="159">
                  <c:v>75.900000000000006</c:v>
                </c:pt>
                <c:pt idx="160">
                  <c:v>76</c:v>
                </c:pt>
                <c:pt idx="161">
                  <c:v>76.099999999999994</c:v>
                </c:pt>
                <c:pt idx="162">
                  <c:v>76.2</c:v>
                </c:pt>
                <c:pt idx="163">
                  <c:v>76.3</c:v>
                </c:pt>
                <c:pt idx="164">
                  <c:v>76.400000000000006</c:v>
                </c:pt>
                <c:pt idx="165">
                  <c:v>76.5</c:v>
                </c:pt>
                <c:pt idx="166">
                  <c:v>76.599999999999994</c:v>
                </c:pt>
                <c:pt idx="167">
                  <c:v>76.7</c:v>
                </c:pt>
                <c:pt idx="168">
                  <c:v>76.8</c:v>
                </c:pt>
                <c:pt idx="169">
                  <c:v>76.900000000000006</c:v>
                </c:pt>
                <c:pt idx="170">
                  <c:v>77</c:v>
                </c:pt>
                <c:pt idx="171">
                  <c:v>77.099999999999994</c:v>
                </c:pt>
                <c:pt idx="172">
                  <c:v>77.2</c:v>
                </c:pt>
                <c:pt idx="173">
                  <c:v>77.3</c:v>
                </c:pt>
                <c:pt idx="174">
                  <c:v>77.400000000000006</c:v>
                </c:pt>
                <c:pt idx="175">
                  <c:v>77.5</c:v>
                </c:pt>
                <c:pt idx="176">
                  <c:v>77.599999999999994</c:v>
                </c:pt>
                <c:pt idx="177">
                  <c:v>77.7</c:v>
                </c:pt>
                <c:pt idx="178">
                  <c:v>77.8</c:v>
                </c:pt>
                <c:pt idx="179">
                  <c:v>77.900000000000006</c:v>
                </c:pt>
                <c:pt idx="180">
                  <c:v>78</c:v>
                </c:pt>
                <c:pt idx="181">
                  <c:v>78.099999999999994</c:v>
                </c:pt>
                <c:pt idx="182">
                  <c:v>78.2</c:v>
                </c:pt>
                <c:pt idx="183">
                  <c:v>78.3</c:v>
                </c:pt>
                <c:pt idx="184">
                  <c:v>78.400000000000006</c:v>
                </c:pt>
                <c:pt idx="185">
                  <c:v>78.5</c:v>
                </c:pt>
                <c:pt idx="186">
                  <c:v>78.599999999999994</c:v>
                </c:pt>
                <c:pt idx="187">
                  <c:v>78.7</c:v>
                </c:pt>
                <c:pt idx="188">
                  <c:v>78.8</c:v>
                </c:pt>
                <c:pt idx="189">
                  <c:v>78.900000000000006</c:v>
                </c:pt>
                <c:pt idx="190">
                  <c:v>79</c:v>
                </c:pt>
                <c:pt idx="191">
                  <c:v>79.099999999999994</c:v>
                </c:pt>
                <c:pt idx="192">
                  <c:v>79.2</c:v>
                </c:pt>
                <c:pt idx="193">
                  <c:v>79.3</c:v>
                </c:pt>
                <c:pt idx="194">
                  <c:v>79.400000000000006</c:v>
                </c:pt>
                <c:pt idx="195">
                  <c:v>79.5</c:v>
                </c:pt>
                <c:pt idx="196">
                  <c:v>79.599999999999994</c:v>
                </c:pt>
                <c:pt idx="197">
                  <c:v>79.7</c:v>
                </c:pt>
                <c:pt idx="198">
                  <c:v>79.8</c:v>
                </c:pt>
                <c:pt idx="199">
                  <c:v>79.900000000000006</c:v>
                </c:pt>
                <c:pt idx="200">
                  <c:v>80</c:v>
                </c:pt>
                <c:pt idx="201">
                  <c:v>80.099999999999994</c:v>
                </c:pt>
                <c:pt idx="202">
                  <c:v>80.2</c:v>
                </c:pt>
                <c:pt idx="203">
                  <c:v>80.3</c:v>
                </c:pt>
                <c:pt idx="204">
                  <c:v>80.400000000000006</c:v>
                </c:pt>
                <c:pt idx="205">
                  <c:v>80.5</c:v>
                </c:pt>
                <c:pt idx="206">
                  <c:v>80.599999999999994</c:v>
                </c:pt>
                <c:pt idx="207">
                  <c:v>80.7</c:v>
                </c:pt>
                <c:pt idx="208">
                  <c:v>80.8</c:v>
                </c:pt>
                <c:pt idx="209">
                  <c:v>80.900000000000006</c:v>
                </c:pt>
                <c:pt idx="210">
                  <c:v>81</c:v>
                </c:pt>
                <c:pt idx="211">
                  <c:v>81.099999999999994</c:v>
                </c:pt>
                <c:pt idx="212">
                  <c:v>81.2</c:v>
                </c:pt>
                <c:pt idx="213">
                  <c:v>81.3</c:v>
                </c:pt>
                <c:pt idx="214">
                  <c:v>81.400000000000006</c:v>
                </c:pt>
                <c:pt idx="215">
                  <c:v>81.5</c:v>
                </c:pt>
                <c:pt idx="216">
                  <c:v>81.599999999999994</c:v>
                </c:pt>
                <c:pt idx="217">
                  <c:v>81.7</c:v>
                </c:pt>
                <c:pt idx="218">
                  <c:v>81.8</c:v>
                </c:pt>
                <c:pt idx="219">
                  <c:v>81.900000000000006</c:v>
                </c:pt>
                <c:pt idx="220">
                  <c:v>82</c:v>
                </c:pt>
                <c:pt idx="221">
                  <c:v>82.1</c:v>
                </c:pt>
                <c:pt idx="222">
                  <c:v>82.2</c:v>
                </c:pt>
                <c:pt idx="223">
                  <c:v>82.3</c:v>
                </c:pt>
                <c:pt idx="224">
                  <c:v>82.4</c:v>
                </c:pt>
                <c:pt idx="225">
                  <c:v>82.5</c:v>
                </c:pt>
                <c:pt idx="226">
                  <c:v>82.6</c:v>
                </c:pt>
                <c:pt idx="227">
                  <c:v>82.7</c:v>
                </c:pt>
                <c:pt idx="228">
                  <c:v>82.8</c:v>
                </c:pt>
                <c:pt idx="229">
                  <c:v>82.9</c:v>
                </c:pt>
                <c:pt idx="230">
                  <c:v>83</c:v>
                </c:pt>
                <c:pt idx="231">
                  <c:v>83.1</c:v>
                </c:pt>
                <c:pt idx="232">
                  <c:v>83.2</c:v>
                </c:pt>
                <c:pt idx="233">
                  <c:v>83.3</c:v>
                </c:pt>
                <c:pt idx="234">
                  <c:v>83.4</c:v>
                </c:pt>
                <c:pt idx="235">
                  <c:v>83.5</c:v>
                </c:pt>
                <c:pt idx="236">
                  <c:v>83.6</c:v>
                </c:pt>
                <c:pt idx="237">
                  <c:v>83.7</c:v>
                </c:pt>
                <c:pt idx="238">
                  <c:v>83.8</c:v>
                </c:pt>
                <c:pt idx="239">
                  <c:v>83.9</c:v>
                </c:pt>
                <c:pt idx="240">
                  <c:v>84</c:v>
                </c:pt>
                <c:pt idx="241">
                  <c:v>84.1</c:v>
                </c:pt>
                <c:pt idx="242">
                  <c:v>84.2</c:v>
                </c:pt>
                <c:pt idx="243">
                  <c:v>84.3</c:v>
                </c:pt>
                <c:pt idx="244">
                  <c:v>84.4</c:v>
                </c:pt>
                <c:pt idx="245">
                  <c:v>84.5</c:v>
                </c:pt>
                <c:pt idx="246">
                  <c:v>84.6</c:v>
                </c:pt>
                <c:pt idx="247">
                  <c:v>84.7</c:v>
                </c:pt>
                <c:pt idx="248">
                  <c:v>84.8</c:v>
                </c:pt>
                <c:pt idx="249">
                  <c:v>84.9</c:v>
                </c:pt>
                <c:pt idx="250">
                  <c:v>85</c:v>
                </c:pt>
                <c:pt idx="251">
                  <c:v>85.1</c:v>
                </c:pt>
                <c:pt idx="252">
                  <c:v>85.2</c:v>
                </c:pt>
                <c:pt idx="253">
                  <c:v>85.3</c:v>
                </c:pt>
                <c:pt idx="254">
                  <c:v>85.4</c:v>
                </c:pt>
                <c:pt idx="255">
                  <c:v>85.5</c:v>
                </c:pt>
                <c:pt idx="256">
                  <c:v>85.6</c:v>
                </c:pt>
                <c:pt idx="257">
                  <c:v>85.7</c:v>
                </c:pt>
                <c:pt idx="258">
                  <c:v>85.8</c:v>
                </c:pt>
                <c:pt idx="259">
                  <c:v>85.9</c:v>
                </c:pt>
                <c:pt idx="260">
                  <c:v>86</c:v>
                </c:pt>
                <c:pt idx="261">
                  <c:v>86.1</c:v>
                </c:pt>
                <c:pt idx="262">
                  <c:v>86.2</c:v>
                </c:pt>
                <c:pt idx="263">
                  <c:v>86.3</c:v>
                </c:pt>
                <c:pt idx="264">
                  <c:v>86.4</c:v>
                </c:pt>
                <c:pt idx="265">
                  <c:v>86.5</c:v>
                </c:pt>
                <c:pt idx="266">
                  <c:v>86.6</c:v>
                </c:pt>
                <c:pt idx="267">
                  <c:v>86.7</c:v>
                </c:pt>
                <c:pt idx="268">
                  <c:v>86.8</c:v>
                </c:pt>
                <c:pt idx="269">
                  <c:v>86.9</c:v>
                </c:pt>
                <c:pt idx="270">
                  <c:v>87</c:v>
                </c:pt>
                <c:pt idx="271">
                  <c:v>87.1</c:v>
                </c:pt>
                <c:pt idx="272">
                  <c:v>87.2</c:v>
                </c:pt>
                <c:pt idx="273">
                  <c:v>87.3</c:v>
                </c:pt>
                <c:pt idx="274">
                  <c:v>87.4</c:v>
                </c:pt>
                <c:pt idx="275">
                  <c:v>87.5</c:v>
                </c:pt>
                <c:pt idx="276">
                  <c:v>87.6</c:v>
                </c:pt>
                <c:pt idx="277">
                  <c:v>87.7</c:v>
                </c:pt>
                <c:pt idx="278">
                  <c:v>87.8</c:v>
                </c:pt>
                <c:pt idx="279">
                  <c:v>87.9</c:v>
                </c:pt>
                <c:pt idx="280">
                  <c:v>88</c:v>
                </c:pt>
                <c:pt idx="281">
                  <c:v>88.1</c:v>
                </c:pt>
                <c:pt idx="282">
                  <c:v>88.2</c:v>
                </c:pt>
                <c:pt idx="283">
                  <c:v>88.3</c:v>
                </c:pt>
                <c:pt idx="284">
                  <c:v>88.4</c:v>
                </c:pt>
                <c:pt idx="285">
                  <c:v>88.5</c:v>
                </c:pt>
                <c:pt idx="286">
                  <c:v>88.6</c:v>
                </c:pt>
                <c:pt idx="287">
                  <c:v>88.7</c:v>
                </c:pt>
                <c:pt idx="288">
                  <c:v>88.8</c:v>
                </c:pt>
                <c:pt idx="289">
                  <c:v>88.9</c:v>
                </c:pt>
                <c:pt idx="290">
                  <c:v>89</c:v>
                </c:pt>
                <c:pt idx="291">
                  <c:v>89.1</c:v>
                </c:pt>
                <c:pt idx="292">
                  <c:v>89.2</c:v>
                </c:pt>
                <c:pt idx="293">
                  <c:v>89.3</c:v>
                </c:pt>
                <c:pt idx="294">
                  <c:v>89.4</c:v>
                </c:pt>
                <c:pt idx="295">
                  <c:v>89.5</c:v>
                </c:pt>
                <c:pt idx="296">
                  <c:v>89.6</c:v>
                </c:pt>
                <c:pt idx="297">
                  <c:v>89.7</c:v>
                </c:pt>
                <c:pt idx="298">
                  <c:v>89.8</c:v>
                </c:pt>
                <c:pt idx="299">
                  <c:v>89.9</c:v>
                </c:pt>
                <c:pt idx="300">
                  <c:v>90</c:v>
                </c:pt>
                <c:pt idx="301">
                  <c:v>90.1</c:v>
                </c:pt>
                <c:pt idx="302">
                  <c:v>90.2</c:v>
                </c:pt>
                <c:pt idx="303">
                  <c:v>90.3</c:v>
                </c:pt>
                <c:pt idx="304">
                  <c:v>90.4</c:v>
                </c:pt>
                <c:pt idx="305">
                  <c:v>90.5</c:v>
                </c:pt>
                <c:pt idx="306">
                  <c:v>90.6</c:v>
                </c:pt>
                <c:pt idx="307">
                  <c:v>90.7</c:v>
                </c:pt>
                <c:pt idx="308">
                  <c:v>90.8</c:v>
                </c:pt>
                <c:pt idx="309">
                  <c:v>90.9</c:v>
                </c:pt>
                <c:pt idx="310">
                  <c:v>91</c:v>
                </c:pt>
                <c:pt idx="311">
                  <c:v>91.1</c:v>
                </c:pt>
                <c:pt idx="312">
                  <c:v>91.2</c:v>
                </c:pt>
                <c:pt idx="313">
                  <c:v>91.3</c:v>
                </c:pt>
                <c:pt idx="314">
                  <c:v>91.4</c:v>
                </c:pt>
                <c:pt idx="315">
                  <c:v>91.5</c:v>
                </c:pt>
                <c:pt idx="316">
                  <c:v>91.6</c:v>
                </c:pt>
                <c:pt idx="317">
                  <c:v>91.7</c:v>
                </c:pt>
                <c:pt idx="318">
                  <c:v>91.8</c:v>
                </c:pt>
                <c:pt idx="319">
                  <c:v>91.9</c:v>
                </c:pt>
                <c:pt idx="320">
                  <c:v>92</c:v>
                </c:pt>
                <c:pt idx="321">
                  <c:v>92.1</c:v>
                </c:pt>
                <c:pt idx="322">
                  <c:v>92.2</c:v>
                </c:pt>
                <c:pt idx="323">
                  <c:v>92.3</c:v>
                </c:pt>
                <c:pt idx="324">
                  <c:v>92.4</c:v>
                </c:pt>
                <c:pt idx="325">
                  <c:v>92.5</c:v>
                </c:pt>
                <c:pt idx="326">
                  <c:v>92.6</c:v>
                </c:pt>
                <c:pt idx="327">
                  <c:v>92.7</c:v>
                </c:pt>
                <c:pt idx="328">
                  <c:v>92.8</c:v>
                </c:pt>
                <c:pt idx="329">
                  <c:v>92.9</c:v>
                </c:pt>
                <c:pt idx="330">
                  <c:v>93</c:v>
                </c:pt>
                <c:pt idx="331">
                  <c:v>93.1</c:v>
                </c:pt>
                <c:pt idx="332">
                  <c:v>93.2</c:v>
                </c:pt>
                <c:pt idx="333">
                  <c:v>93.3</c:v>
                </c:pt>
                <c:pt idx="334">
                  <c:v>93.4</c:v>
                </c:pt>
                <c:pt idx="335">
                  <c:v>93.5</c:v>
                </c:pt>
                <c:pt idx="336">
                  <c:v>93.6</c:v>
                </c:pt>
                <c:pt idx="337">
                  <c:v>93.7</c:v>
                </c:pt>
                <c:pt idx="338">
                  <c:v>93.8</c:v>
                </c:pt>
                <c:pt idx="339">
                  <c:v>93.9</c:v>
                </c:pt>
                <c:pt idx="340">
                  <c:v>94</c:v>
                </c:pt>
                <c:pt idx="341">
                  <c:v>94.1</c:v>
                </c:pt>
                <c:pt idx="342">
                  <c:v>94.2</c:v>
                </c:pt>
                <c:pt idx="343">
                  <c:v>94.3</c:v>
                </c:pt>
                <c:pt idx="344">
                  <c:v>94.4</c:v>
                </c:pt>
                <c:pt idx="345">
                  <c:v>94.5</c:v>
                </c:pt>
                <c:pt idx="346">
                  <c:v>94.6</c:v>
                </c:pt>
                <c:pt idx="347">
                  <c:v>94.7</c:v>
                </c:pt>
                <c:pt idx="348">
                  <c:v>94.8</c:v>
                </c:pt>
              </c:numCache>
            </c:numRef>
          </c:xVal>
          <c:yVal>
            <c:numRef>
              <c:f>'407'!$C$2:$C$350</c:f>
              <c:numCache>
                <c:formatCode>General</c:formatCode>
                <c:ptCount val="349"/>
                <c:pt idx="0">
                  <c:v>41.15</c:v>
                </c:pt>
                <c:pt idx="1">
                  <c:v>42.27</c:v>
                </c:pt>
                <c:pt idx="2">
                  <c:v>43.38</c:v>
                </c:pt>
                <c:pt idx="3">
                  <c:v>44.5</c:v>
                </c:pt>
                <c:pt idx="4">
                  <c:v>45.62</c:v>
                </c:pt>
                <c:pt idx="5">
                  <c:v>46.74</c:v>
                </c:pt>
                <c:pt idx="6">
                  <c:v>47.85</c:v>
                </c:pt>
                <c:pt idx="7">
                  <c:v>48.97</c:v>
                </c:pt>
                <c:pt idx="8">
                  <c:v>50.09</c:v>
                </c:pt>
                <c:pt idx="9">
                  <c:v>51.2</c:v>
                </c:pt>
                <c:pt idx="10">
                  <c:v>54.4</c:v>
                </c:pt>
                <c:pt idx="11">
                  <c:v>56.7</c:v>
                </c:pt>
                <c:pt idx="12">
                  <c:v>58.54</c:v>
                </c:pt>
                <c:pt idx="13">
                  <c:v>60.19</c:v>
                </c:pt>
                <c:pt idx="14">
                  <c:v>61.42</c:v>
                </c:pt>
                <c:pt idx="15">
                  <c:v>62.38</c:v>
                </c:pt>
                <c:pt idx="16">
                  <c:v>62.45</c:v>
                </c:pt>
                <c:pt idx="17">
                  <c:v>62.01</c:v>
                </c:pt>
                <c:pt idx="18">
                  <c:v>61.83</c:v>
                </c:pt>
                <c:pt idx="19">
                  <c:v>61.11</c:v>
                </c:pt>
                <c:pt idx="20">
                  <c:v>60.29</c:v>
                </c:pt>
                <c:pt idx="21">
                  <c:v>59.3</c:v>
                </c:pt>
                <c:pt idx="22">
                  <c:v>58.41</c:v>
                </c:pt>
                <c:pt idx="23">
                  <c:v>57.75</c:v>
                </c:pt>
                <c:pt idx="24">
                  <c:v>57.13</c:v>
                </c:pt>
                <c:pt idx="25">
                  <c:v>56.37</c:v>
                </c:pt>
                <c:pt idx="26">
                  <c:v>55.58</c:v>
                </c:pt>
                <c:pt idx="27">
                  <c:v>55.28</c:v>
                </c:pt>
                <c:pt idx="28">
                  <c:v>54.99</c:v>
                </c:pt>
                <c:pt idx="29">
                  <c:v>54.07</c:v>
                </c:pt>
                <c:pt idx="30">
                  <c:v>53.3</c:v>
                </c:pt>
                <c:pt idx="31">
                  <c:v>52.58</c:v>
                </c:pt>
                <c:pt idx="32">
                  <c:v>50.93</c:v>
                </c:pt>
                <c:pt idx="33">
                  <c:v>49.22</c:v>
                </c:pt>
                <c:pt idx="34">
                  <c:v>47.89</c:v>
                </c:pt>
                <c:pt idx="35">
                  <c:v>47.07</c:v>
                </c:pt>
                <c:pt idx="36">
                  <c:v>46.69</c:v>
                </c:pt>
                <c:pt idx="37">
                  <c:v>46.99</c:v>
                </c:pt>
                <c:pt idx="38">
                  <c:v>48.03</c:v>
                </c:pt>
                <c:pt idx="39">
                  <c:v>49.13</c:v>
                </c:pt>
                <c:pt idx="40">
                  <c:v>50.24</c:v>
                </c:pt>
                <c:pt idx="41">
                  <c:v>51.21</c:v>
                </c:pt>
                <c:pt idx="42">
                  <c:v>52.32</c:v>
                </c:pt>
                <c:pt idx="43">
                  <c:v>53.01</c:v>
                </c:pt>
                <c:pt idx="44">
                  <c:v>53.17</c:v>
                </c:pt>
                <c:pt idx="45">
                  <c:v>52.7</c:v>
                </c:pt>
                <c:pt idx="46">
                  <c:v>51.45</c:v>
                </c:pt>
                <c:pt idx="47">
                  <c:v>50.1</c:v>
                </c:pt>
                <c:pt idx="48">
                  <c:v>48.68</c:v>
                </c:pt>
                <c:pt idx="49">
                  <c:v>46.97</c:v>
                </c:pt>
                <c:pt idx="50">
                  <c:v>45.2</c:v>
                </c:pt>
                <c:pt idx="51">
                  <c:v>44.77</c:v>
                </c:pt>
                <c:pt idx="52">
                  <c:v>44.86</c:v>
                </c:pt>
                <c:pt idx="53">
                  <c:v>45.03</c:v>
                </c:pt>
                <c:pt idx="54">
                  <c:v>45.75</c:v>
                </c:pt>
                <c:pt idx="55">
                  <c:v>46.15</c:v>
                </c:pt>
                <c:pt idx="56">
                  <c:v>45.69</c:v>
                </c:pt>
                <c:pt idx="57">
                  <c:v>45.6</c:v>
                </c:pt>
                <c:pt idx="58">
                  <c:v>46.02</c:v>
                </c:pt>
                <c:pt idx="59">
                  <c:v>46.74</c:v>
                </c:pt>
                <c:pt idx="60">
                  <c:v>48.02</c:v>
                </c:pt>
                <c:pt idx="61">
                  <c:v>48.76</c:v>
                </c:pt>
                <c:pt idx="62">
                  <c:v>49.21</c:v>
                </c:pt>
                <c:pt idx="63">
                  <c:v>50.02</c:v>
                </c:pt>
                <c:pt idx="64">
                  <c:v>50.94</c:v>
                </c:pt>
                <c:pt idx="65">
                  <c:v>52.04</c:v>
                </c:pt>
                <c:pt idx="66">
                  <c:v>52.63</c:v>
                </c:pt>
                <c:pt idx="67">
                  <c:v>53.06</c:v>
                </c:pt>
                <c:pt idx="68">
                  <c:v>53.52</c:v>
                </c:pt>
                <c:pt idx="69">
                  <c:v>53.56</c:v>
                </c:pt>
                <c:pt idx="70">
                  <c:v>52.95</c:v>
                </c:pt>
                <c:pt idx="71">
                  <c:v>52.12</c:v>
                </c:pt>
                <c:pt idx="72">
                  <c:v>51.74</c:v>
                </c:pt>
                <c:pt idx="73">
                  <c:v>51.24</c:v>
                </c:pt>
                <c:pt idx="74">
                  <c:v>51.06</c:v>
                </c:pt>
                <c:pt idx="75">
                  <c:v>51.29</c:v>
                </c:pt>
                <c:pt idx="76">
                  <c:v>50.86</c:v>
                </c:pt>
                <c:pt idx="77">
                  <c:v>50.28</c:v>
                </c:pt>
                <c:pt idx="78">
                  <c:v>49.56</c:v>
                </c:pt>
                <c:pt idx="79">
                  <c:v>47.91</c:v>
                </c:pt>
                <c:pt idx="80">
                  <c:v>46.51</c:v>
                </c:pt>
                <c:pt idx="81">
                  <c:v>46.2</c:v>
                </c:pt>
                <c:pt idx="82">
                  <c:v>45.77</c:v>
                </c:pt>
                <c:pt idx="83">
                  <c:v>45.04</c:v>
                </c:pt>
                <c:pt idx="84">
                  <c:v>44.67</c:v>
                </c:pt>
                <c:pt idx="85">
                  <c:v>44.72</c:v>
                </c:pt>
                <c:pt idx="86">
                  <c:v>44.86</c:v>
                </c:pt>
                <c:pt idx="87">
                  <c:v>45.4</c:v>
                </c:pt>
                <c:pt idx="88">
                  <c:v>46.36</c:v>
                </c:pt>
                <c:pt idx="89">
                  <c:v>46.85</c:v>
                </c:pt>
                <c:pt idx="90">
                  <c:v>46.96</c:v>
                </c:pt>
                <c:pt idx="91">
                  <c:v>46.64</c:v>
                </c:pt>
                <c:pt idx="92">
                  <c:v>46.05</c:v>
                </c:pt>
                <c:pt idx="93">
                  <c:v>45.49</c:v>
                </c:pt>
                <c:pt idx="94">
                  <c:v>45.14</c:v>
                </c:pt>
                <c:pt idx="95">
                  <c:v>45.22</c:v>
                </c:pt>
                <c:pt idx="96">
                  <c:v>45.2</c:v>
                </c:pt>
                <c:pt idx="97">
                  <c:v>44.72</c:v>
                </c:pt>
                <c:pt idx="98">
                  <c:v>45.23</c:v>
                </c:pt>
                <c:pt idx="99">
                  <c:v>45.49</c:v>
                </c:pt>
                <c:pt idx="100">
                  <c:v>55.72</c:v>
                </c:pt>
                <c:pt idx="101">
                  <c:v>56.99</c:v>
                </c:pt>
                <c:pt idx="102">
                  <c:v>58.08</c:v>
                </c:pt>
                <c:pt idx="103">
                  <c:v>59.77</c:v>
                </c:pt>
                <c:pt idx="104">
                  <c:v>61.07</c:v>
                </c:pt>
                <c:pt idx="105">
                  <c:v>62.51</c:v>
                </c:pt>
                <c:pt idx="106">
                  <c:v>64.900000000000006</c:v>
                </c:pt>
                <c:pt idx="107">
                  <c:v>67.599999999999994</c:v>
                </c:pt>
                <c:pt idx="108">
                  <c:v>70.98</c:v>
                </c:pt>
                <c:pt idx="109">
                  <c:v>74.89</c:v>
                </c:pt>
                <c:pt idx="110">
                  <c:v>79.239999999999995</c:v>
                </c:pt>
                <c:pt idx="111">
                  <c:v>84.05</c:v>
                </c:pt>
                <c:pt idx="112">
                  <c:v>88.87</c:v>
                </c:pt>
                <c:pt idx="113">
                  <c:v>93.1</c:v>
                </c:pt>
                <c:pt idx="114">
                  <c:v>97.99</c:v>
                </c:pt>
                <c:pt idx="115">
                  <c:v>102.99</c:v>
                </c:pt>
                <c:pt idx="116">
                  <c:v>107.03</c:v>
                </c:pt>
                <c:pt idx="117">
                  <c:v>111.56</c:v>
                </c:pt>
                <c:pt idx="118">
                  <c:v>115.61</c:v>
                </c:pt>
                <c:pt idx="119">
                  <c:v>119.26</c:v>
                </c:pt>
                <c:pt idx="120">
                  <c:v>123.16</c:v>
                </c:pt>
                <c:pt idx="121">
                  <c:v>127.16</c:v>
                </c:pt>
                <c:pt idx="122">
                  <c:v>130.9</c:v>
                </c:pt>
                <c:pt idx="123">
                  <c:v>134.44999999999999</c:v>
                </c:pt>
                <c:pt idx="124">
                  <c:v>138.08000000000001</c:v>
                </c:pt>
                <c:pt idx="125">
                  <c:v>141.07</c:v>
                </c:pt>
                <c:pt idx="126">
                  <c:v>143.22999999999999</c:v>
                </c:pt>
                <c:pt idx="127">
                  <c:v>143.77000000000001</c:v>
                </c:pt>
                <c:pt idx="128">
                  <c:v>143.41999999999999</c:v>
                </c:pt>
                <c:pt idx="129">
                  <c:v>142.19999999999999</c:v>
                </c:pt>
                <c:pt idx="130">
                  <c:v>139.82</c:v>
                </c:pt>
                <c:pt idx="131">
                  <c:v>137.59</c:v>
                </c:pt>
                <c:pt idx="132">
                  <c:v>135.6</c:v>
                </c:pt>
                <c:pt idx="133">
                  <c:v>132.68</c:v>
                </c:pt>
                <c:pt idx="134">
                  <c:v>129.38</c:v>
                </c:pt>
                <c:pt idx="135">
                  <c:v>126.12</c:v>
                </c:pt>
                <c:pt idx="136">
                  <c:v>121.76</c:v>
                </c:pt>
                <c:pt idx="137">
                  <c:v>117.83</c:v>
                </c:pt>
                <c:pt idx="138">
                  <c:v>113.95</c:v>
                </c:pt>
                <c:pt idx="139">
                  <c:v>108.87</c:v>
                </c:pt>
                <c:pt idx="140">
                  <c:v>103.91</c:v>
                </c:pt>
                <c:pt idx="141">
                  <c:v>99.36</c:v>
                </c:pt>
                <c:pt idx="142">
                  <c:v>94.71</c:v>
                </c:pt>
                <c:pt idx="143">
                  <c:v>89.79</c:v>
                </c:pt>
                <c:pt idx="144">
                  <c:v>85.55</c:v>
                </c:pt>
                <c:pt idx="145">
                  <c:v>82.01</c:v>
                </c:pt>
                <c:pt idx="146">
                  <c:v>79.430000000000007</c:v>
                </c:pt>
                <c:pt idx="147">
                  <c:v>77.23</c:v>
                </c:pt>
                <c:pt idx="148">
                  <c:v>75.400000000000006</c:v>
                </c:pt>
                <c:pt idx="149">
                  <c:v>73.83</c:v>
                </c:pt>
                <c:pt idx="150">
                  <c:v>71.69</c:v>
                </c:pt>
                <c:pt idx="151">
                  <c:v>69.650000000000006</c:v>
                </c:pt>
                <c:pt idx="152">
                  <c:v>68.06</c:v>
                </c:pt>
                <c:pt idx="153">
                  <c:v>66.540000000000006</c:v>
                </c:pt>
                <c:pt idx="154">
                  <c:v>65.63</c:v>
                </c:pt>
                <c:pt idx="155">
                  <c:v>65.400000000000006</c:v>
                </c:pt>
                <c:pt idx="156">
                  <c:v>64.63</c:v>
                </c:pt>
                <c:pt idx="157">
                  <c:v>64.010000000000005</c:v>
                </c:pt>
                <c:pt idx="158">
                  <c:v>64.7</c:v>
                </c:pt>
                <c:pt idx="159">
                  <c:v>65.900000000000006</c:v>
                </c:pt>
                <c:pt idx="160">
                  <c:v>67.05</c:v>
                </c:pt>
                <c:pt idx="161">
                  <c:v>68.63</c:v>
                </c:pt>
                <c:pt idx="162">
                  <c:v>70.89</c:v>
                </c:pt>
                <c:pt idx="163">
                  <c:v>73.010000000000005</c:v>
                </c:pt>
                <c:pt idx="164">
                  <c:v>74.760000000000005</c:v>
                </c:pt>
                <c:pt idx="165">
                  <c:v>76.790000000000006</c:v>
                </c:pt>
                <c:pt idx="166">
                  <c:v>78.83</c:v>
                </c:pt>
                <c:pt idx="167">
                  <c:v>80.209999999999994</c:v>
                </c:pt>
                <c:pt idx="168">
                  <c:v>81.819999999999993</c:v>
                </c:pt>
                <c:pt idx="169">
                  <c:v>83.49</c:v>
                </c:pt>
                <c:pt idx="170">
                  <c:v>84.28</c:v>
                </c:pt>
                <c:pt idx="171">
                  <c:v>85.13</c:v>
                </c:pt>
                <c:pt idx="172">
                  <c:v>85.93</c:v>
                </c:pt>
                <c:pt idx="173">
                  <c:v>86.08</c:v>
                </c:pt>
                <c:pt idx="174">
                  <c:v>85.58</c:v>
                </c:pt>
                <c:pt idx="175">
                  <c:v>85.48</c:v>
                </c:pt>
                <c:pt idx="176">
                  <c:v>85.19</c:v>
                </c:pt>
                <c:pt idx="177">
                  <c:v>84.22</c:v>
                </c:pt>
                <c:pt idx="178">
                  <c:v>82.49</c:v>
                </c:pt>
                <c:pt idx="179">
                  <c:v>79.92</c:v>
                </c:pt>
                <c:pt idx="180">
                  <c:v>78</c:v>
                </c:pt>
                <c:pt idx="181">
                  <c:v>75.650000000000006</c:v>
                </c:pt>
                <c:pt idx="182">
                  <c:v>72.17</c:v>
                </c:pt>
                <c:pt idx="183">
                  <c:v>68.2</c:v>
                </c:pt>
                <c:pt idx="184">
                  <c:v>63.98</c:v>
                </c:pt>
                <c:pt idx="185">
                  <c:v>59.97</c:v>
                </c:pt>
                <c:pt idx="186">
                  <c:v>55.89</c:v>
                </c:pt>
                <c:pt idx="187">
                  <c:v>51.91</c:v>
                </c:pt>
                <c:pt idx="188">
                  <c:v>48.37</c:v>
                </c:pt>
                <c:pt idx="189">
                  <c:v>46.07</c:v>
                </c:pt>
                <c:pt idx="190">
                  <c:v>44.79</c:v>
                </c:pt>
                <c:pt idx="191">
                  <c:v>45.01</c:v>
                </c:pt>
                <c:pt idx="192">
                  <c:v>46.15</c:v>
                </c:pt>
                <c:pt idx="193">
                  <c:v>47.94</c:v>
                </c:pt>
                <c:pt idx="194">
                  <c:v>50.3</c:v>
                </c:pt>
                <c:pt idx="195">
                  <c:v>52.27</c:v>
                </c:pt>
                <c:pt idx="196">
                  <c:v>54.2</c:v>
                </c:pt>
                <c:pt idx="197">
                  <c:v>56.48</c:v>
                </c:pt>
                <c:pt idx="198">
                  <c:v>59.28</c:v>
                </c:pt>
                <c:pt idx="199">
                  <c:v>61.04</c:v>
                </c:pt>
                <c:pt idx="200">
                  <c:v>62.16</c:v>
                </c:pt>
                <c:pt idx="201">
                  <c:v>63.82</c:v>
                </c:pt>
                <c:pt idx="202">
                  <c:v>65.48</c:v>
                </c:pt>
                <c:pt idx="203">
                  <c:v>65.92</c:v>
                </c:pt>
                <c:pt idx="204">
                  <c:v>65.22</c:v>
                </c:pt>
                <c:pt idx="205">
                  <c:v>65.05</c:v>
                </c:pt>
                <c:pt idx="206">
                  <c:v>64.45</c:v>
                </c:pt>
                <c:pt idx="207">
                  <c:v>63.57</c:v>
                </c:pt>
                <c:pt idx="208">
                  <c:v>62.3</c:v>
                </c:pt>
                <c:pt idx="209">
                  <c:v>59.65</c:v>
                </c:pt>
                <c:pt idx="210">
                  <c:v>55.48</c:v>
                </c:pt>
                <c:pt idx="211">
                  <c:v>50.87</c:v>
                </c:pt>
                <c:pt idx="212">
                  <c:v>46.27</c:v>
                </c:pt>
                <c:pt idx="213">
                  <c:v>41.13</c:v>
                </c:pt>
                <c:pt idx="214">
                  <c:v>36.69</c:v>
                </c:pt>
                <c:pt idx="215">
                  <c:v>32.159999999999997</c:v>
                </c:pt>
                <c:pt idx="216">
                  <c:v>27.66</c:v>
                </c:pt>
                <c:pt idx="217">
                  <c:v>23.84</c:v>
                </c:pt>
                <c:pt idx="218">
                  <c:v>20.2</c:v>
                </c:pt>
                <c:pt idx="219">
                  <c:v>16.97</c:v>
                </c:pt>
                <c:pt idx="220">
                  <c:v>13.54</c:v>
                </c:pt>
                <c:pt idx="221">
                  <c:v>11.66</c:v>
                </c:pt>
                <c:pt idx="222">
                  <c:v>10.24</c:v>
                </c:pt>
                <c:pt idx="223">
                  <c:v>8.84</c:v>
                </c:pt>
                <c:pt idx="224">
                  <c:v>7.78</c:v>
                </c:pt>
                <c:pt idx="225">
                  <c:v>7.37</c:v>
                </c:pt>
                <c:pt idx="226">
                  <c:v>7.13</c:v>
                </c:pt>
                <c:pt idx="227">
                  <c:v>6.45</c:v>
                </c:pt>
                <c:pt idx="228">
                  <c:v>5.6</c:v>
                </c:pt>
                <c:pt idx="229">
                  <c:v>5.19</c:v>
                </c:pt>
                <c:pt idx="230">
                  <c:v>5.01</c:v>
                </c:pt>
                <c:pt idx="231">
                  <c:v>5.0599999999999996</c:v>
                </c:pt>
                <c:pt idx="232">
                  <c:v>5.08</c:v>
                </c:pt>
                <c:pt idx="233">
                  <c:v>5.17</c:v>
                </c:pt>
                <c:pt idx="234">
                  <c:v>5</c:v>
                </c:pt>
                <c:pt idx="235">
                  <c:v>5.17</c:v>
                </c:pt>
                <c:pt idx="236">
                  <c:v>5.55</c:v>
                </c:pt>
                <c:pt idx="237">
                  <c:v>5.08</c:v>
                </c:pt>
                <c:pt idx="238">
                  <c:v>4.8899999999999997</c:v>
                </c:pt>
                <c:pt idx="239">
                  <c:v>5.24</c:v>
                </c:pt>
                <c:pt idx="240">
                  <c:v>5.46</c:v>
                </c:pt>
                <c:pt idx="241">
                  <c:v>5.61</c:v>
                </c:pt>
                <c:pt idx="242">
                  <c:v>5.6</c:v>
                </c:pt>
                <c:pt idx="243">
                  <c:v>5.68</c:v>
                </c:pt>
                <c:pt idx="244">
                  <c:v>5.67</c:v>
                </c:pt>
                <c:pt idx="245">
                  <c:v>5.27</c:v>
                </c:pt>
                <c:pt idx="246">
                  <c:v>4.9800000000000004</c:v>
                </c:pt>
                <c:pt idx="247">
                  <c:v>4.8899999999999997</c:v>
                </c:pt>
                <c:pt idx="248">
                  <c:v>4.7699999999999996</c:v>
                </c:pt>
                <c:pt idx="249">
                  <c:v>4.2</c:v>
                </c:pt>
                <c:pt idx="250">
                  <c:v>3.82</c:v>
                </c:pt>
                <c:pt idx="251">
                  <c:v>3.83</c:v>
                </c:pt>
                <c:pt idx="252">
                  <c:v>3.41</c:v>
                </c:pt>
                <c:pt idx="253">
                  <c:v>3.29</c:v>
                </c:pt>
                <c:pt idx="254">
                  <c:v>3.2</c:v>
                </c:pt>
                <c:pt idx="255">
                  <c:v>2.83</c:v>
                </c:pt>
                <c:pt idx="256">
                  <c:v>3.1</c:v>
                </c:pt>
                <c:pt idx="257">
                  <c:v>3</c:v>
                </c:pt>
                <c:pt idx="258">
                  <c:v>2.6</c:v>
                </c:pt>
                <c:pt idx="259">
                  <c:v>2.77</c:v>
                </c:pt>
                <c:pt idx="260">
                  <c:v>2.77</c:v>
                </c:pt>
                <c:pt idx="261">
                  <c:v>3.01</c:v>
                </c:pt>
                <c:pt idx="262">
                  <c:v>2.94</c:v>
                </c:pt>
                <c:pt idx="263">
                  <c:v>2.8</c:v>
                </c:pt>
                <c:pt idx="264">
                  <c:v>2.93</c:v>
                </c:pt>
                <c:pt idx="265">
                  <c:v>2.98</c:v>
                </c:pt>
                <c:pt idx="266">
                  <c:v>3.27</c:v>
                </c:pt>
                <c:pt idx="267">
                  <c:v>3.35</c:v>
                </c:pt>
                <c:pt idx="268">
                  <c:v>3.5</c:v>
                </c:pt>
                <c:pt idx="269">
                  <c:v>3.32</c:v>
                </c:pt>
                <c:pt idx="270">
                  <c:v>3.26</c:v>
                </c:pt>
                <c:pt idx="271">
                  <c:v>3.59</c:v>
                </c:pt>
                <c:pt idx="272">
                  <c:v>3.54</c:v>
                </c:pt>
                <c:pt idx="273">
                  <c:v>3.47</c:v>
                </c:pt>
                <c:pt idx="274">
                  <c:v>3.34</c:v>
                </c:pt>
                <c:pt idx="275">
                  <c:v>3.24</c:v>
                </c:pt>
                <c:pt idx="276">
                  <c:v>3.29</c:v>
                </c:pt>
                <c:pt idx="277">
                  <c:v>3.48</c:v>
                </c:pt>
                <c:pt idx="278">
                  <c:v>3.19</c:v>
                </c:pt>
                <c:pt idx="279">
                  <c:v>3.05</c:v>
                </c:pt>
                <c:pt idx="280">
                  <c:v>3.28</c:v>
                </c:pt>
                <c:pt idx="281">
                  <c:v>3.39</c:v>
                </c:pt>
                <c:pt idx="282">
                  <c:v>3.71</c:v>
                </c:pt>
                <c:pt idx="283">
                  <c:v>4.03</c:v>
                </c:pt>
                <c:pt idx="284">
                  <c:v>4.0599999999999996</c:v>
                </c:pt>
                <c:pt idx="285">
                  <c:v>3.77</c:v>
                </c:pt>
                <c:pt idx="286">
                  <c:v>3.64</c:v>
                </c:pt>
                <c:pt idx="287">
                  <c:v>3.54</c:v>
                </c:pt>
                <c:pt idx="288">
                  <c:v>3.67</c:v>
                </c:pt>
                <c:pt idx="289">
                  <c:v>3.62</c:v>
                </c:pt>
                <c:pt idx="290">
                  <c:v>3.21</c:v>
                </c:pt>
                <c:pt idx="291">
                  <c:v>3.07</c:v>
                </c:pt>
                <c:pt idx="292">
                  <c:v>2.92</c:v>
                </c:pt>
                <c:pt idx="293">
                  <c:v>2.58</c:v>
                </c:pt>
                <c:pt idx="294">
                  <c:v>1.93</c:v>
                </c:pt>
                <c:pt idx="295">
                  <c:v>1.43</c:v>
                </c:pt>
                <c:pt idx="296">
                  <c:v>1.1000000000000001</c:v>
                </c:pt>
                <c:pt idx="297">
                  <c:v>1</c:v>
                </c:pt>
                <c:pt idx="298">
                  <c:v>0.76</c:v>
                </c:pt>
                <c:pt idx="299">
                  <c:v>0.35</c:v>
                </c:pt>
                <c:pt idx="300">
                  <c:v>0.25</c:v>
                </c:pt>
                <c:pt idx="301">
                  <c:v>-0.14000000000000001</c:v>
                </c:pt>
                <c:pt idx="302">
                  <c:v>-0.59</c:v>
                </c:pt>
                <c:pt idx="303">
                  <c:v>-0.64</c:v>
                </c:pt>
                <c:pt idx="304">
                  <c:v>-0.82</c:v>
                </c:pt>
                <c:pt idx="305">
                  <c:v>-0.9</c:v>
                </c:pt>
                <c:pt idx="306">
                  <c:v>-0.53</c:v>
                </c:pt>
                <c:pt idx="307">
                  <c:v>-0.34</c:v>
                </c:pt>
                <c:pt idx="308">
                  <c:v>-0.28999999999999998</c:v>
                </c:pt>
                <c:pt idx="309">
                  <c:v>-0.24</c:v>
                </c:pt>
                <c:pt idx="310">
                  <c:v>-0.3</c:v>
                </c:pt>
                <c:pt idx="311">
                  <c:v>-0.2</c:v>
                </c:pt>
                <c:pt idx="312">
                  <c:v>0.17</c:v>
                </c:pt>
                <c:pt idx="313">
                  <c:v>0.66</c:v>
                </c:pt>
                <c:pt idx="314">
                  <c:v>1.1000000000000001</c:v>
                </c:pt>
                <c:pt idx="315">
                  <c:v>1.25</c:v>
                </c:pt>
                <c:pt idx="316">
                  <c:v>1.37</c:v>
                </c:pt>
                <c:pt idx="317">
                  <c:v>1.7</c:v>
                </c:pt>
                <c:pt idx="318">
                  <c:v>1.61</c:v>
                </c:pt>
                <c:pt idx="319">
                  <c:v>1.63</c:v>
                </c:pt>
                <c:pt idx="320">
                  <c:v>2.11</c:v>
                </c:pt>
                <c:pt idx="321">
                  <c:v>2.27</c:v>
                </c:pt>
                <c:pt idx="322">
                  <c:v>2.1800000000000002</c:v>
                </c:pt>
                <c:pt idx="323">
                  <c:v>2.56</c:v>
                </c:pt>
                <c:pt idx="324">
                  <c:v>2.74</c:v>
                </c:pt>
                <c:pt idx="325">
                  <c:v>2.48</c:v>
                </c:pt>
                <c:pt idx="326">
                  <c:v>2.5099999999999998</c:v>
                </c:pt>
                <c:pt idx="327">
                  <c:v>2.59</c:v>
                </c:pt>
                <c:pt idx="328">
                  <c:v>2.72</c:v>
                </c:pt>
                <c:pt idx="329">
                  <c:v>2.85</c:v>
                </c:pt>
                <c:pt idx="330">
                  <c:v>2.69</c:v>
                </c:pt>
                <c:pt idx="331">
                  <c:v>2.77</c:v>
                </c:pt>
                <c:pt idx="332">
                  <c:v>3.2</c:v>
                </c:pt>
                <c:pt idx="333">
                  <c:v>3.41</c:v>
                </c:pt>
                <c:pt idx="334">
                  <c:v>3.69</c:v>
                </c:pt>
                <c:pt idx="335">
                  <c:v>3.65</c:v>
                </c:pt>
                <c:pt idx="336">
                  <c:v>3.4</c:v>
                </c:pt>
                <c:pt idx="337">
                  <c:v>3.71</c:v>
                </c:pt>
                <c:pt idx="338">
                  <c:v>3.87</c:v>
                </c:pt>
                <c:pt idx="339">
                  <c:v>3.33</c:v>
                </c:pt>
                <c:pt idx="340">
                  <c:v>3.25</c:v>
                </c:pt>
                <c:pt idx="341">
                  <c:v>3.17</c:v>
                </c:pt>
                <c:pt idx="342">
                  <c:v>3.1</c:v>
                </c:pt>
                <c:pt idx="343">
                  <c:v>3.02</c:v>
                </c:pt>
                <c:pt idx="344">
                  <c:v>2.94</c:v>
                </c:pt>
                <c:pt idx="345">
                  <c:v>2.86</c:v>
                </c:pt>
                <c:pt idx="346">
                  <c:v>2.79</c:v>
                </c:pt>
                <c:pt idx="347">
                  <c:v>2.71</c:v>
                </c:pt>
                <c:pt idx="348">
                  <c:v>3.82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574A-1D46-86CB-D9CA183033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00752543"/>
        <c:axId val="1100232527"/>
      </c:scatterChart>
      <c:valAx>
        <c:axId val="1100752543"/>
        <c:scaling>
          <c:orientation val="minMax"/>
          <c:max val="96"/>
          <c:min val="58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Temperature</a:t>
                </a:r>
                <a:r>
                  <a:rPr lang="en-US" baseline="0"/>
                  <a:t> </a:t>
                </a:r>
                <a:r>
                  <a:rPr lang="th-TH" baseline="0"/>
                  <a:t>(</a:t>
                </a:r>
                <a:r>
                  <a:rPr lang="en-US" baseline="0"/>
                  <a:t>ᴼC</a:t>
                </a:r>
                <a:r>
                  <a:rPr lang="th-TH" baseline="0"/>
                  <a:t>)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T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TH"/>
          </a:p>
        </c:txPr>
        <c:crossAx val="1100232527"/>
        <c:crosses val="autoZero"/>
        <c:crossBetween val="midCat"/>
        <c:majorUnit val="2"/>
      </c:valAx>
      <c:valAx>
        <c:axId val="1100232527"/>
        <c:scaling>
          <c:orientation val="minMax"/>
          <c:max val="5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Derivatives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T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TH"/>
          </a:p>
        </c:txPr>
        <c:crossAx val="110075254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TH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B11: 409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TH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'409'!$B$2:$B$350</c:f>
              <c:numCache>
                <c:formatCode>General</c:formatCode>
                <c:ptCount val="349"/>
                <c:pt idx="0">
                  <c:v>60</c:v>
                </c:pt>
                <c:pt idx="1">
                  <c:v>60.1</c:v>
                </c:pt>
                <c:pt idx="2">
                  <c:v>60.2</c:v>
                </c:pt>
                <c:pt idx="3">
                  <c:v>60.3</c:v>
                </c:pt>
                <c:pt idx="4">
                  <c:v>60.4</c:v>
                </c:pt>
                <c:pt idx="5">
                  <c:v>60.5</c:v>
                </c:pt>
                <c:pt idx="6">
                  <c:v>60.6</c:v>
                </c:pt>
                <c:pt idx="7">
                  <c:v>60.7</c:v>
                </c:pt>
                <c:pt idx="8">
                  <c:v>60.8</c:v>
                </c:pt>
                <c:pt idx="9">
                  <c:v>60.9</c:v>
                </c:pt>
                <c:pt idx="10">
                  <c:v>61</c:v>
                </c:pt>
                <c:pt idx="11">
                  <c:v>61.1</c:v>
                </c:pt>
                <c:pt idx="12">
                  <c:v>61.2</c:v>
                </c:pt>
                <c:pt idx="13">
                  <c:v>61.3</c:v>
                </c:pt>
                <c:pt idx="14">
                  <c:v>61.4</c:v>
                </c:pt>
                <c:pt idx="15">
                  <c:v>61.5</c:v>
                </c:pt>
                <c:pt idx="16">
                  <c:v>61.6</c:v>
                </c:pt>
                <c:pt idx="17">
                  <c:v>61.7</c:v>
                </c:pt>
                <c:pt idx="18">
                  <c:v>61.8</c:v>
                </c:pt>
                <c:pt idx="19">
                  <c:v>61.9</c:v>
                </c:pt>
                <c:pt idx="20">
                  <c:v>62</c:v>
                </c:pt>
                <c:pt idx="21">
                  <c:v>62.1</c:v>
                </c:pt>
                <c:pt idx="22">
                  <c:v>62.2</c:v>
                </c:pt>
                <c:pt idx="23">
                  <c:v>62.3</c:v>
                </c:pt>
                <c:pt idx="24">
                  <c:v>62.4</c:v>
                </c:pt>
                <c:pt idx="25">
                  <c:v>62.5</c:v>
                </c:pt>
                <c:pt idx="26">
                  <c:v>62.6</c:v>
                </c:pt>
                <c:pt idx="27">
                  <c:v>62.7</c:v>
                </c:pt>
                <c:pt idx="28">
                  <c:v>62.8</c:v>
                </c:pt>
                <c:pt idx="29">
                  <c:v>62.9</c:v>
                </c:pt>
                <c:pt idx="30">
                  <c:v>63</c:v>
                </c:pt>
                <c:pt idx="31">
                  <c:v>63.1</c:v>
                </c:pt>
                <c:pt idx="32">
                  <c:v>63.2</c:v>
                </c:pt>
                <c:pt idx="33">
                  <c:v>63.3</c:v>
                </c:pt>
                <c:pt idx="34">
                  <c:v>63.4</c:v>
                </c:pt>
                <c:pt idx="35">
                  <c:v>63.5</c:v>
                </c:pt>
                <c:pt idx="36">
                  <c:v>63.6</c:v>
                </c:pt>
                <c:pt idx="37">
                  <c:v>63.7</c:v>
                </c:pt>
                <c:pt idx="38">
                  <c:v>63.8</c:v>
                </c:pt>
                <c:pt idx="39">
                  <c:v>63.9</c:v>
                </c:pt>
                <c:pt idx="40">
                  <c:v>64</c:v>
                </c:pt>
                <c:pt idx="41">
                  <c:v>64.099999999999994</c:v>
                </c:pt>
                <c:pt idx="42">
                  <c:v>64.2</c:v>
                </c:pt>
                <c:pt idx="43">
                  <c:v>64.3</c:v>
                </c:pt>
                <c:pt idx="44">
                  <c:v>64.400000000000006</c:v>
                </c:pt>
                <c:pt idx="45">
                  <c:v>64.5</c:v>
                </c:pt>
                <c:pt idx="46">
                  <c:v>64.599999999999994</c:v>
                </c:pt>
                <c:pt idx="47">
                  <c:v>64.7</c:v>
                </c:pt>
                <c:pt idx="48">
                  <c:v>64.8</c:v>
                </c:pt>
                <c:pt idx="49">
                  <c:v>64.900000000000006</c:v>
                </c:pt>
                <c:pt idx="50">
                  <c:v>65</c:v>
                </c:pt>
                <c:pt idx="51">
                  <c:v>65.099999999999994</c:v>
                </c:pt>
                <c:pt idx="52">
                  <c:v>65.2</c:v>
                </c:pt>
                <c:pt idx="53">
                  <c:v>65.3</c:v>
                </c:pt>
                <c:pt idx="54">
                  <c:v>65.400000000000006</c:v>
                </c:pt>
                <c:pt idx="55">
                  <c:v>65.5</c:v>
                </c:pt>
                <c:pt idx="56">
                  <c:v>65.599999999999994</c:v>
                </c:pt>
                <c:pt idx="57">
                  <c:v>65.7</c:v>
                </c:pt>
                <c:pt idx="58">
                  <c:v>65.8</c:v>
                </c:pt>
                <c:pt idx="59">
                  <c:v>65.900000000000006</c:v>
                </c:pt>
                <c:pt idx="60">
                  <c:v>66</c:v>
                </c:pt>
                <c:pt idx="61">
                  <c:v>66.099999999999994</c:v>
                </c:pt>
                <c:pt idx="62">
                  <c:v>66.2</c:v>
                </c:pt>
                <c:pt idx="63">
                  <c:v>66.3</c:v>
                </c:pt>
                <c:pt idx="64">
                  <c:v>66.400000000000006</c:v>
                </c:pt>
                <c:pt idx="65">
                  <c:v>66.5</c:v>
                </c:pt>
                <c:pt idx="66">
                  <c:v>66.599999999999994</c:v>
                </c:pt>
                <c:pt idx="67">
                  <c:v>66.7</c:v>
                </c:pt>
                <c:pt idx="68">
                  <c:v>66.8</c:v>
                </c:pt>
                <c:pt idx="69">
                  <c:v>66.900000000000006</c:v>
                </c:pt>
                <c:pt idx="70">
                  <c:v>67</c:v>
                </c:pt>
                <c:pt idx="71">
                  <c:v>67.099999999999994</c:v>
                </c:pt>
                <c:pt idx="72">
                  <c:v>67.2</c:v>
                </c:pt>
                <c:pt idx="73">
                  <c:v>67.3</c:v>
                </c:pt>
                <c:pt idx="74">
                  <c:v>67.400000000000006</c:v>
                </c:pt>
                <c:pt idx="75">
                  <c:v>67.5</c:v>
                </c:pt>
                <c:pt idx="76">
                  <c:v>67.599999999999994</c:v>
                </c:pt>
                <c:pt idx="77">
                  <c:v>67.7</c:v>
                </c:pt>
                <c:pt idx="78">
                  <c:v>67.8</c:v>
                </c:pt>
                <c:pt idx="79">
                  <c:v>67.900000000000006</c:v>
                </c:pt>
                <c:pt idx="80">
                  <c:v>68</c:v>
                </c:pt>
                <c:pt idx="81">
                  <c:v>68.099999999999994</c:v>
                </c:pt>
                <c:pt idx="82">
                  <c:v>68.2</c:v>
                </c:pt>
                <c:pt idx="83">
                  <c:v>68.3</c:v>
                </c:pt>
                <c:pt idx="84">
                  <c:v>68.400000000000006</c:v>
                </c:pt>
                <c:pt idx="85">
                  <c:v>68.5</c:v>
                </c:pt>
                <c:pt idx="86">
                  <c:v>68.599999999999994</c:v>
                </c:pt>
                <c:pt idx="87">
                  <c:v>68.7</c:v>
                </c:pt>
                <c:pt idx="88">
                  <c:v>68.8</c:v>
                </c:pt>
                <c:pt idx="89">
                  <c:v>68.900000000000006</c:v>
                </c:pt>
                <c:pt idx="90">
                  <c:v>69</c:v>
                </c:pt>
                <c:pt idx="91">
                  <c:v>69.099999999999994</c:v>
                </c:pt>
                <c:pt idx="92">
                  <c:v>69.2</c:v>
                </c:pt>
                <c:pt idx="93">
                  <c:v>69.3</c:v>
                </c:pt>
                <c:pt idx="94">
                  <c:v>69.400000000000006</c:v>
                </c:pt>
                <c:pt idx="95">
                  <c:v>69.5</c:v>
                </c:pt>
                <c:pt idx="96">
                  <c:v>69.599999999999994</c:v>
                </c:pt>
                <c:pt idx="97">
                  <c:v>69.7</c:v>
                </c:pt>
                <c:pt idx="98">
                  <c:v>69.8</c:v>
                </c:pt>
                <c:pt idx="99">
                  <c:v>69.900000000000006</c:v>
                </c:pt>
                <c:pt idx="100">
                  <c:v>70</c:v>
                </c:pt>
                <c:pt idx="101">
                  <c:v>70.099999999999994</c:v>
                </c:pt>
                <c:pt idx="102">
                  <c:v>70.2</c:v>
                </c:pt>
                <c:pt idx="103">
                  <c:v>70.3</c:v>
                </c:pt>
                <c:pt idx="104">
                  <c:v>70.400000000000006</c:v>
                </c:pt>
                <c:pt idx="105">
                  <c:v>70.5</c:v>
                </c:pt>
                <c:pt idx="106">
                  <c:v>70.599999999999994</c:v>
                </c:pt>
                <c:pt idx="107">
                  <c:v>70.7</c:v>
                </c:pt>
                <c:pt idx="108">
                  <c:v>70.8</c:v>
                </c:pt>
                <c:pt idx="109">
                  <c:v>70.900000000000006</c:v>
                </c:pt>
                <c:pt idx="110">
                  <c:v>71</c:v>
                </c:pt>
                <c:pt idx="111">
                  <c:v>71.099999999999994</c:v>
                </c:pt>
                <c:pt idx="112">
                  <c:v>71.2</c:v>
                </c:pt>
                <c:pt idx="113">
                  <c:v>71.3</c:v>
                </c:pt>
                <c:pt idx="114">
                  <c:v>71.400000000000006</c:v>
                </c:pt>
                <c:pt idx="115">
                  <c:v>71.5</c:v>
                </c:pt>
                <c:pt idx="116">
                  <c:v>71.599999999999994</c:v>
                </c:pt>
                <c:pt idx="117">
                  <c:v>71.7</c:v>
                </c:pt>
                <c:pt idx="118">
                  <c:v>71.8</c:v>
                </c:pt>
                <c:pt idx="119">
                  <c:v>71.900000000000006</c:v>
                </c:pt>
                <c:pt idx="120">
                  <c:v>72</c:v>
                </c:pt>
                <c:pt idx="121">
                  <c:v>72.099999999999994</c:v>
                </c:pt>
                <c:pt idx="122">
                  <c:v>72.2</c:v>
                </c:pt>
                <c:pt idx="123">
                  <c:v>72.3</c:v>
                </c:pt>
                <c:pt idx="124">
                  <c:v>72.400000000000006</c:v>
                </c:pt>
                <c:pt idx="125">
                  <c:v>72.5</c:v>
                </c:pt>
                <c:pt idx="126">
                  <c:v>72.599999999999994</c:v>
                </c:pt>
                <c:pt idx="127">
                  <c:v>72.7</c:v>
                </c:pt>
                <c:pt idx="128">
                  <c:v>72.8</c:v>
                </c:pt>
                <c:pt idx="129">
                  <c:v>72.900000000000006</c:v>
                </c:pt>
                <c:pt idx="130">
                  <c:v>73</c:v>
                </c:pt>
                <c:pt idx="131">
                  <c:v>73.099999999999994</c:v>
                </c:pt>
                <c:pt idx="132">
                  <c:v>73.2</c:v>
                </c:pt>
                <c:pt idx="133">
                  <c:v>73.3</c:v>
                </c:pt>
                <c:pt idx="134">
                  <c:v>73.400000000000006</c:v>
                </c:pt>
                <c:pt idx="135">
                  <c:v>73.5</c:v>
                </c:pt>
                <c:pt idx="136">
                  <c:v>73.599999999999994</c:v>
                </c:pt>
                <c:pt idx="137">
                  <c:v>73.7</c:v>
                </c:pt>
                <c:pt idx="138">
                  <c:v>73.8</c:v>
                </c:pt>
                <c:pt idx="139">
                  <c:v>73.900000000000006</c:v>
                </c:pt>
                <c:pt idx="140">
                  <c:v>74</c:v>
                </c:pt>
                <c:pt idx="141">
                  <c:v>74.099999999999994</c:v>
                </c:pt>
                <c:pt idx="142">
                  <c:v>74.2</c:v>
                </c:pt>
                <c:pt idx="143">
                  <c:v>74.3</c:v>
                </c:pt>
                <c:pt idx="144">
                  <c:v>74.400000000000006</c:v>
                </c:pt>
                <c:pt idx="145">
                  <c:v>74.5</c:v>
                </c:pt>
                <c:pt idx="146">
                  <c:v>74.599999999999994</c:v>
                </c:pt>
                <c:pt idx="147">
                  <c:v>74.7</c:v>
                </c:pt>
                <c:pt idx="148">
                  <c:v>74.8</c:v>
                </c:pt>
                <c:pt idx="149">
                  <c:v>74.900000000000006</c:v>
                </c:pt>
                <c:pt idx="150">
                  <c:v>75</c:v>
                </c:pt>
                <c:pt idx="151">
                  <c:v>75.099999999999994</c:v>
                </c:pt>
                <c:pt idx="152">
                  <c:v>75.2</c:v>
                </c:pt>
                <c:pt idx="153">
                  <c:v>75.3</c:v>
                </c:pt>
                <c:pt idx="154">
                  <c:v>75.400000000000006</c:v>
                </c:pt>
                <c:pt idx="155">
                  <c:v>75.5</c:v>
                </c:pt>
                <c:pt idx="156">
                  <c:v>75.599999999999994</c:v>
                </c:pt>
                <c:pt idx="157">
                  <c:v>75.7</c:v>
                </c:pt>
                <c:pt idx="158">
                  <c:v>75.8</c:v>
                </c:pt>
                <c:pt idx="159">
                  <c:v>75.900000000000006</c:v>
                </c:pt>
                <c:pt idx="160">
                  <c:v>76</c:v>
                </c:pt>
                <c:pt idx="161">
                  <c:v>76.099999999999994</c:v>
                </c:pt>
                <c:pt idx="162">
                  <c:v>76.2</c:v>
                </c:pt>
                <c:pt idx="163">
                  <c:v>76.3</c:v>
                </c:pt>
                <c:pt idx="164">
                  <c:v>76.400000000000006</c:v>
                </c:pt>
                <c:pt idx="165">
                  <c:v>76.5</c:v>
                </c:pt>
                <c:pt idx="166">
                  <c:v>76.599999999999994</c:v>
                </c:pt>
                <c:pt idx="167">
                  <c:v>76.7</c:v>
                </c:pt>
                <c:pt idx="168">
                  <c:v>76.8</c:v>
                </c:pt>
                <c:pt idx="169">
                  <c:v>76.900000000000006</c:v>
                </c:pt>
                <c:pt idx="170">
                  <c:v>77</c:v>
                </c:pt>
                <c:pt idx="171">
                  <c:v>77.099999999999994</c:v>
                </c:pt>
                <c:pt idx="172">
                  <c:v>77.2</c:v>
                </c:pt>
                <c:pt idx="173">
                  <c:v>77.3</c:v>
                </c:pt>
                <c:pt idx="174">
                  <c:v>77.400000000000006</c:v>
                </c:pt>
                <c:pt idx="175">
                  <c:v>77.5</c:v>
                </c:pt>
                <c:pt idx="176">
                  <c:v>77.599999999999994</c:v>
                </c:pt>
                <c:pt idx="177">
                  <c:v>77.7</c:v>
                </c:pt>
                <c:pt idx="178">
                  <c:v>77.8</c:v>
                </c:pt>
                <c:pt idx="179">
                  <c:v>77.900000000000006</c:v>
                </c:pt>
                <c:pt idx="180">
                  <c:v>78</c:v>
                </c:pt>
                <c:pt idx="181">
                  <c:v>78.099999999999994</c:v>
                </c:pt>
                <c:pt idx="182">
                  <c:v>78.2</c:v>
                </c:pt>
                <c:pt idx="183">
                  <c:v>78.3</c:v>
                </c:pt>
                <c:pt idx="184">
                  <c:v>78.400000000000006</c:v>
                </c:pt>
                <c:pt idx="185">
                  <c:v>78.5</c:v>
                </c:pt>
                <c:pt idx="186">
                  <c:v>78.599999999999994</c:v>
                </c:pt>
                <c:pt idx="187">
                  <c:v>78.7</c:v>
                </c:pt>
                <c:pt idx="188">
                  <c:v>78.8</c:v>
                </c:pt>
                <c:pt idx="189">
                  <c:v>78.900000000000006</c:v>
                </c:pt>
                <c:pt idx="190">
                  <c:v>79</c:v>
                </c:pt>
                <c:pt idx="191">
                  <c:v>79.099999999999994</c:v>
                </c:pt>
                <c:pt idx="192">
                  <c:v>79.2</c:v>
                </c:pt>
                <c:pt idx="193">
                  <c:v>79.3</c:v>
                </c:pt>
                <c:pt idx="194">
                  <c:v>79.400000000000006</c:v>
                </c:pt>
                <c:pt idx="195">
                  <c:v>79.5</c:v>
                </c:pt>
                <c:pt idx="196">
                  <c:v>79.599999999999994</c:v>
                </c:pt>
                <c:pt idx="197">
                  <c:v>79.7</c:v>
                </c:pt>
                <c:pt idx="198">
                  <c:v>79.8</c:v>
                </c:pt>
                <c:pt idx="199">
                  <c:v>79.900000000000006</c:v>
                </c:pt>
                <c:pt idx="200">
                  <c:v>80</c:v>
                </c:pt>
                <c:pt idx="201">
                  <c:v>80.099999999999994</c:v>
                </c:pt>
                <c:pt idx="202">
                  <c:v>80.2</c:v>
                </c:pt>
                <c:pt idx="203">
                  <c:v>80.3</c:v>
                </c:pt>
                <c:pt idx="204">
                  <c:v>80.400000000000006</c:v>
                </c:pt>
                <c:pt idx="205">
                  <c:v>80.5</c:v>
                </c:pt>
                <c:pt idx="206">
                  <c:v>80.599999999999994</c:v>
                </c:pt>
                <c:pt idx="207">
                  <c:v>80.7</c:v>
                </c:pt>
                <c:pt idx="208">
                  <c:v>80.8</c:v>
                </c:pt>
                <c:pt idx="209">
                  <c:v>80.900000000000006</c:v>
                </c:pt>
                <c:pt idx="210">
                  <c:v>81</c:v>
                </c:pt>
                <c:pt idx="211">
                  <c:v>81.099999999999994</c:v>
                </c:pt>
                <c:pt idx="212">
                  <c:v>81.2</c:v>
                </c:pt>
                <c:pt idx="213">
                  <c:v>81.3</c:v>
                </c:pt>
                <c:pt idx="214">
                  <c:v>81.400000000000006</c:v>
                </c:pt>
                <c:pt idx="215">
                  <c:v>81.5</c:v>
                </c:pt>
                <c:pt idx="216">
                  <c:v>81.599999999999994</c:v>
                </c:pt>
                <c:pt idx="217">
                  <c:v>81.7</c:v>
                </c:pt>
                <c:pt idx="218">
                  <c:v>81.8</c:v>
                </c:pt>
                <c:pt idx="219">
                  <c:v>81.900000000000006</c:v>
                </c:pt>
                <c:pt idx="220">
                  <c:v>82</c:v>
                </c:pt>
                <c:pt idx="221">
                  <c:v>82.1</c:v>
                </c:pt>
                <c:pt idx="222">
                  <c:v>82.2</c:v>
                </c:pt>
                <c:pt idx="223">
                  <c:v>82.3</c:v>
                </c:pt>
                <c:pt idx="224">
                  <c:v>82.4</c:v>
                </c:pt>
                <c:pt idx="225">
                  <c:v>82.5</c:v>
                </c:pt>
                <c:pt idx="226">
                  <c:v>82.6</c:v>
                </c:pt>
                <c:pt idx="227">
                  <c:v>82.7</c:v>
                </c:pt>
                <c:pt idx="228">
                  <c:v>82.8</c:v>
                </c:pt>
                <c:pt idx="229">
                  <c:v>82.9</c:v>
                </c:pt>
                <c:pt idx="230">
                  <c:v>83</c:v>
                </c:pt>
                <c:pt idx="231">
                  <c:v>83.1</c:v>
                </c:pt>
                <c:pt idx="232">
                  <c:v>83.2</c:v>
                </c:pt>
                <c:pt idx="233">
                  <c:v>83.3</c:v>
                </c:pt>
                <c:pt idx="234">
                  <c:v>83.4</c:v>
                </c:pt>
                <c:pt idx="235">
                  <c:v>83.5</c:v>
                </c:pt>
                <c:pt idx="236">
                  <c:v>83.6</c:v>
                </c:pt>
                <c:pt idx="237">
                  <c:v>83.7</c:v>
                </c:pt>
                <c:pt idx="238">
                  <c:v>83.8</c:v>
                </c:pt>
                <c:pt idx="239">
                  <c:v>83.9</c:v>
                </c:pt>
                <c:pt idx="240">
                  <c:v>84</c:v>
                </c:pt>
                <c:pt idx="241">
                  <c:v>84.1</c:v>
                </c:pt>
                <c:pt idx="242">
                  <c:v>84.2</c:v>
                </c:pt>
                <c:pt idx="243">
                  <c:v>84.3</c:v>
                </c:pt>
                <c:pt idx="244">
                  <c:v>84.4</c:v>
                </c:pt>
                <c:pt idx="245">
                  <c:v>84.5</c:v>
                </c:pt>
                <c:pt idx="246">
                  <c:v>84.6</c:v>
                </c:pt>
                <c:pt idx="247">
                  <c:v>84.7</c:v>
                </c:pt>
                <c:pt idx="248">
                  <c:v>84.8</c:v>
                </c:pt>
                <c:pt idx="249">
                  <c:v>84.9</c:v>
                </c:pt>
                <c:pt idx="250">
                  <c:v>85</c:v>
                </c:pt>
                <c:pt idx="251">
                  <c:v>85.1</c:v>
                </c:pt>
                <c:pt idx="252">
                  <c:v>85.2</c:v>
                </c:pt>
                <c:pt idx="253">
                  <c:v>85.3</c:v>
                </c:pt>
                <c:pt idx="254">
                  <c:v>85.4</c:v>
                </c:pt>
                <c:pt idx="255">
                  <c:v>85.5</c:v>
                </c:pt>
                <c:pt idx="256">
                  <c:v>85.6</c:v>
                </c:pt>
                <c:pt idx="257">
                  <c:v>85.7</c:v>
                </c:pt>
                <c:pt idx="258">
                  <c:v>85.8</c:v>
                </c:pt>
                <c:pt idx="259">
                  <c:v>85.9</c:v>
                </c:pt>
                <c:pt idx="260">
                  <c:v>86</c:v>
                </c:pt>
                <c:pt idx="261">
                  <c:v>86.1</c:v>
                </c:pt>
                <c:pt idx="262">
                  <c:v>86.2</c:v>
                </c:pt>
                <c:pt idx="263">
                  <c:v>86.3</c:v>
                </c:pt>
                <c:pt idx="264">
                  <c:v>86.4</c:v>
                </c:pt>
                <c:pt idx="265">
                  <c:v>86.5</c:v>
                </c:pt>
                <c:pt idx="266">
                  <c:v>86.6</c:v>
                </c:pt>
                <c:pt idx="267">
                  <c:v>86.7</c:v>
                </c:pt>
                <c:pt idx="268">
                  <c:v>86.8</c:v>
                </c:pt>
                <c:pt idx="269">
                  <c:v>86.9</c:v>
                </c:pt>
                <c:pt idx="270">
                  <c:v>87</c:v>
                </c:pt>
                <c:pt idx="271">
                  <c:v>87.1</c:v>
                </c:pt>
                <c:pt idx="272">
                  <c:v>87.2</c:v>
                </c:pt>
                <c:pt idx="273">
                  <c:v>87.3</c:v>
                </c:pt>
                <c:pt idx="274">
                  <c:v>87.4</c:v>
                </c:pt>
                <c:pt idx="275">
                  <c:v>87.5</c:v>
                </c:pt>
                <c:pt idx="276">
                  <c:v>87.6</c:v>
                </c:pt>
                <c:pt idx="277">
                  <c:v>87.7</c:v>
                </c:pt>
                <c:pt idx="278">
                  <c:v>87.8</c:v>
                </c:pt>
                <c:pt idx="279">
                  <c:v>87.9</c:v>
                </c:pt>
                <c:pt idx="280">
                  <c:v>88</c:v>
                </c:pt>
                <c:pt idx="281">
                  <c:v>88.1</c:v>
                </c:pt>
                <c:pt idx="282">
                  <c:v>88.2</c:v>
                </c:pt>
                <c:pt idx="283">
                  <c:v>88.3</c:v>
                </c:pt>
                <c:pt idx="284">
                  <c:v>88.4</c:v>
                </c:pt>
                <c:pt idx="285">
                  <c:v>88.5</c:v>
                </c:pt>
                <c:pt idx="286">
                  <c:v>88.6</c:v>
                </c:pt>
                <c:pt idx="287">
                  <c:v>88.7</c:v>
                </c:pt>
                <c:pt idx="288">
                  <c:v>88.8</c:v>
                </c:pt>
                <c:pt idx="289">
                  <c:v>88.9</c:v>
                </c:pt>
                <c:pt idx="290">
                  <c:v>89</c:v>
                </c:pt>
                <c:pt idx="291">
                  <c:v>89.1</c:v>
                </c:pt>
                <c:pt idx="292">
                  <c:v>89.2</c:v>
                </c:pt>
                <c:pt idx="293">
                  <c:v>89.3</c:v>
                </c:pt>
                <c:pt idx="294">
                  <c:v>89.4</c:v>
                </c:pt>
                <c:pt idx="295">
                  <c:v>89.5</c:v>
                </c:pt>
                <c:pt idx="296">
                  <c:v>89.6</c:v>
                </c:pt>
                <c:pt idx="297">
                  <c:v>89.7</c:v>
                </c:pt>
                <c:pt idx="298">
                  <c:v>89.8</c:v>
                </c:pt>
                <c:pt idx="299">
                  <c:v>89.9</c:v>
                </c:pt>
                <c:pt idx="300">
                  <c:v>90</c:v>
                </c:pt>
                <c:pt idx="301">
                  <c:v>90.1</c:v>
                </c:pt>
                <c:pt idx="302">
                  <c:v>90.2</c:v>
                </c:pt>
                <c:pt idx="303">
                  <c:v>90.3</c:v>
                </c:pt>
                <c:pt idx="304">
                  <c:v>90.4</c:v>
                </c:pt>
                <c:pt idx="305">
                  <c:v>90.5</c:v>
                </c:pt>
                <c:pt idx="306">
                  <c:v>90.6</c:v>
                </c:pt>
                <c:pt idx="307">
                  <c:v>90.7</c:v>
                </c:pt>
                <c:pt idx="308">
                  <c:v>90.8</c:v>
                </c:pt>
                <c:pt idx="309">
                  <c:v>90.9</c:v>
                </c:pt>
                <c:pt idx="310">
                  <c:v>91</c:v>
                </c:pt>
                <c:pt idx="311">
                  <c:v>91.1</c:v>
                </c:pt>
                <c:pt idx="312">
                  <c:v>91.2</c:v>
                </c:pt>
                <c:pt idx="313">
                  <c:v>91.3</c:v>
                </c:pt>
                <c:pt idx="314">
                  <c:v>91.4</c:v>
                </c:pt>
                <c:pt idx="315">
                  <c:v>91.5</c:v>
                </c:pt>
                <c:pt idx="316">
                  <c:v>91.6</c:v>
                </c:pt>
                <c:pt idx="317">
                  <c:v>91.7</c:v>
                </c:pt>
                <c:pt idx="318">
                  <c:v>91.8</c:v>
                </c:pt>
                <c:pt idx="319">
                  <c:v>91.9</c:v>
                </c:pt>
                <c:pt idx="320">
                  <c:v>92</c:v>
                </c:pt>
                <c:pt idx="321">
                  <c:v>92.1</c:v>
                </c:pt>
                <c:pt idx="322">
                  <c:v>92.2</c:v>
                </c:pt>
                <c:pt idx="323">
                  <c:v>92.3</c:v>
                </c:pt>
                <c:pt idx="324">
                  <c:v>92.4</c:v>
                </c:pt>
                <c:pt idx="325">
                  <c:v>92.5</c:v>
                </c:pt>
                <c:pt idx="326">
                  <c:v>92.6</c:v>
                </c:pt>
                <c:pt idx="327">
                  <c:v>92.7</c:v>
                </c:pt>
                <c:pt idx="328">
                  <c:v>92.8</c:v>
                </c:pt>
                <c:pt idx="329">
                  <c:v>92.9</c:v>
                </c:pt>
                <c:pt idx="330">
                  <c:v>93</c:v>
                </c:pt>
                <c:pt idx="331">
                  <c:v>93.1</c:v>
                </c:pt>
                <c:pt idx="332">
                  <c:v>93.2</c:v>
                </c:pt>
                <c:pt idx="333">
                  <c:v>93.3</c:v>
                </c:pt>
                <c:pt idx="334">
                  <c:v>93.4</c:v>
                </c:pt>
                <c:pt idx="335">
                  <c:v>93.5</c:v>
                </c:pt>
                <c:pt idx="336">
                  <c:v>93.6</c:v>
                </c:pt>
                <c:pt idx="337">
                  <c:v>93.7</c:v>
                </c:pt>
                <c:pt idx="338">
                  <c:v>93.8</c:v>
                </c:pt>
                <c:pt idx="339">
                  <c:v>93.9</c:v>
                </c:pt>
                <c:pt idx="340">
                  <c:v>94</c:v>
                </c:pt>
                <c:pt idx="341">
                  <c:v>94.1</c:v>
                </c:pt>
                <c:pt idx="342">
                  <c:v>94.2</c:v>
                </c:pt>
                <c:pt idx="343">
                  <c:v>94.3</c:v>
                </c:pt>
                <c:pt idx="344">
                  <c:v>94.4</c:v>
                </c:pt>
                <c:pt idx="345">
                  <c:v>94.5</c:v>
                </c:pt>
                <c:pt idx="346">
                  <c:v>94.6</c:v>
                </c:pt>
                <c:pt idx="347">
                  <c:v>94.7</c:v>
                </c:pt>
                <c:pt idx="348">
                  <c:v>94.8</c:v>
                </c:pt>
              </c:numCache>
            </c:numRef>
          </c:xVal>
          <c:yVal>
            <c:numRef>
              <c:f>'409'!$C$2:$C$350</c:f>
              <c:numCache>
                <c:formatCode>General</c:formatCode>
                <c:ptCount val="349"/>
                <c:pt idx="0">
                  <c:v>42.2</c:v>
                </c:pt>
                <c:pt idx="1">
                  <c:v>41.6</c:v>
                </c:pt>
                <c:pt idx="2">
                  <c:v>40.99</c:v>
                </c:pt>
                <c:pt idx="3">
                  <c:v>40.39</c:v>
                </c:pt>
                <c:pt idx="4">
                  <c:v>39.79</c:v>
                </c:pt>
                <c:pt idx="5">
                  <c:v>39.18</c:v>
                </c:pt>
                <c:pt idx="6">
                  <c:v>38.58</c:v>
                </c:pt>
                <c:pt idx="7">
                  <c:v>37.979999999999997</c:v>
                </c:pt>
                <c:pt idx="8">
                  <c:v>37.369999999999997</c:v>
                </c:pt>
                <c:pt idx="9">
                  <c:v>36.770000000000003</c:v>
                </c:pt>
                <c:pt idx="10">
                  <c:v>39.08</c:v>
                </c:pt>
                <c:pt idx="11">
                  <c:v>40.020000000000003</c:v>
                </c:pt>
                <c:pt idx="12">
                  <c:v>40.75</c:v>
                </c:pt>
                <c:pt idx="13">
                  <c:v>41.56</c:v>
                </c:pt>
                <c:pt idx="14">
                  <c:v>42.44</c:v>
                </c:pt>
                <c:pt idx="15">
                  <c:v>43.08</c:v>
                </c:pt>
                <c:pt idx="16">
                  <c:v>43.36</c:v>
                </c:pt>
                <c:pt idx="17">
                  <c:v>44.02</c:v>
                </c:pt>
                <c:pt idx="18">
                  <c:v>44.52</c:v>
                </c:pt>
                <c:pt idx="19">
                  <c:v>45.01</c:v>
                </c:pt>
                <c:pt idx="20">
                  <c:v>46.1</c:v>
                </c:pt>
                <c:pt idx="21">
                  <c:v>47.37</c:v>
                </c:pt>
                <c:pt idx="22">
                  <c:v>48.63</c:v>
                </c:pt>
                <c:pt idx="23">
                  <c:v>49.89</c:v>
                </c:pt>
                <c:pt idx="24">
                  <c:v>50.84</c:v>
                </c:pt>
                <c:pt idx="25">
                  <c:v>51.73</c:v>
                </c:pt>
                <c:pt idx="26">
                  <c:v>53.04</c:v>
                </c:pt>
                <c:pt idx="27">
                  <c:v>55.08</c:v>
                </c:pt>
                <c:pt idx="28">
                  <c:v>56.95</c:v>
                </c:pt>
                <c:pt idx="29">
                  <c:v>57.79</c:v>
                </c:pt>
                <c:pt idx="30">
                  <c:v>58.62</c:v>
                </c:pt>
                <c:pt idx="31">
                  <c:v>59.01</c:v>
                </c:pt>
                <c:pt idx="32">
                  <c:v>58.71</c:v>
                </c:pt>
                <c:pt idx="33">
                  <c:v>57.95</c:v>
                </c:pt>
                <c:pt idx="34">
                  <c:v>56.84</c:v>
                </c:pt>
                <c:pt idx="35">
                  <c:v>56.02</c:v>
                </c:pt>
                <c:pt idx="36">
                  <c:v>55.13</c:v>
                </c:pt>
                <c:pt idx="37">
                  <c:v>54.68</c:v>
                </c:pt>
                <c:pt idx="38">
                  <c:v>54.07</c:v>
                </c:pt>
                <c:pt idx="39">
                  <c:v>52.94</c:v>
                </c:pt>
                <c:pt idx="40">
                  <c:v>52.49</c:v>
                </c:pt>
                <c:pt idx="41">
                  <c:v>52.27</c:v>
                </c:pt>
                <c:pt idx="42">
                  <c:v>51.68</c:v>
                </c:pt>
                <c:pt idx="43">
                  <c:v>51.33</c:v>
                </c:pt>
                <c:pt idx="44">
                  <c:v>50.97</c:v>
                </c:pt>
                <c:pt idx="45">
                  <c:v>49.77</c:v>
                </c:pt>
                <c:pt idx="46">
                  <c:v>47.88</c:v>
                </c:pt>
                <c:pt idx="47">
                  <c:v>45.97</c:v>
                </c:pt>
                <c:pt idx="48">
                  <c:v>44.58</c:v>
                </c:pt>
                <c:pt idx="49">
                  <c:v>43.8</c:v>
                </c:pt>
                <c:pt idx="50">
                  <c:v>43.11</c:v>
                </c:pt>
                <c:pt idx="51">
                  <c:v>42.91</c:v>
                </c:pt>
                <c:pt idx="52">
                  <c:v>42.92</c:v>
                </c:pt>
                <c:pt idx="53">
                  <c:v>43.66</c:v>
                </c:pt>
                <c:pt idx="54">
                  <c:v>44.81</c:v>
                </c:pt>
                <c:pt idx="55">
                  <c:v>44.74</c:v>
                </c:pt>
                <c:pt idx="56">
                  <c:v>44.82</c:v>
                </c:pt>
                <c:pt idx="57">
                  <c:v>45.15</c:v>
                </c:pt>
                <c:pt idx="58">
                  <c:v>44.98</c:v>
                </c:pt>
                <c:pt idx="59">
                  <c:v>44.86</c:v>
                </c:pt>
                <c:pt idx="60">
                  <c:v>44.67</c:v>
                </c:pt>
                <c:pt idx="61">
                  <c:v>44.81</c:v>
                </c:pt>
                <c:pt idx="62">
                  <c:v>44.94</c:v>
                </c:pt>
                <c:pt idx="63">
                  <c:v>44.63</c:v>
                </c:pt>
                <c:pt idx="64">
                  <c:v>44.75</c:v>
                </c:pt>
                <c:pt idx="65">
                  <c:v>45.15</c:v>
                </c:pt>
                <c:pt idx="66">
                  <c:v>45.38</c:v>
                </c:pt>
                <c:pt idx="67">
                  <c:v>45.7</c:v>
                </c:pt>
                <c:pt idx="68">
                  <c:v>45.67</c:v>
                </c:pt>
                <c:pt idx="69">
                  <c:v>45.46</c:v>
                </c:pt>
                <c:pt idx="70">
                  <c:v>45.2</c:v>
                </c:pt>
                <c:pt idx="71">
                  <c:v>45.08</c:v>
                </c:pt>
                <c:pt idx="72">
                  <c:v>44.48</c:v>
                </c:pt>
                <c:pt idx="73">
                  <c:v>43.36</c:v>
                </c:pt>
                <c:pt idx="74">
                  <c:v>43.34</c:v>
                </c:pt>
                <c:pt idx="75">
                  <c:v>43.12</c:v>
                </c:pt>
                <c:pt idx="76">
                  <c:v>42.73</c:v>
                </c:pt>
                <c:pt idx="77">
                  <c:v>43.24</c:v>
                </c:pt>
                <c:pt idx="78">
                  <c:v>43.88</c:v>
                </c:pt>
                <c:pt idx="79">
                  <c:v>45.08</c:v>
                </c:pt>
                <c:pt idx="80">
                  <c:v>46.27</c:v>
                </c:pt>
                <c:pt idx="81">
                  <c:v>47.48</c:v>
                </c:pt>
                <c:pt idx="82">
                  <c:v>48.9</c:v>
                </c:pt>
                <c:pt idx="83">
                  <c:v>49.7</c:v>
                </c:pt>
                <c:pt idx="84">
                  <c:v>49.84</c:v>
                </c:pt>
                <c:pt idx="85">
                  <c:v>49.44</c:v>
                </c:pt>
                <c:pt idx="86">
                  <c:v>49.11</c:v>
                </c:pt>
                <c:pt idx="87">
                  <c:v>48.11</c:v>
                </c:pt>
                <c:pt idx="88">
                  <c:v>46.77</c:v>
                </c:pt>
                <c:pt idx="89">
                  <c:v>45.94</c:v>
                </c:pt>
                <c:pt idx="90">
                  <c:v>44.72</c:v>
                </c:pt>
                <c:pt idx="91">
                  <c:v>43.72</c:v>
                </c:pt>
                <c:pt idx="92">
                  <c:v>43.05</c:v>
                </c:pt>
                <c:pt idx="93">
                  <c:v>42.28</c:v>
                </c:pt>
                <c:pt idx="94">
                  <c:v>42.25</c:v>
                </c:pt>
                <c:pt idx="95">
                  <c:v>42.31</c:v>
                </c:pt>
                <c:pt idx="96">
                  <c:v>41.62</c:v>
                </c:pt>
                <c:pt idx="97">
                  <c:v>40.76</c:v>
                </c:pt>
                <c:pt idx="98">
                  <c:v>39.47</c:v>
                </c:pt>
                <c:pt idx="99">
                  <c:v>37.659999999999997</c:v>
                </c:pt>
                <c:pt idx="100">
                  <c:v>35.64</c:v>
                </c:pt>
                <c:pt idx="101">
                  <c:v>34.28</c:v>
                </c:pt>
                <c:pt idx="102">
                  <c:v>34.03</c:v>
                </c:pt>
                <c:pt idx="103">
                  <c:v>34.4</c:v>
                </c:pt>
                <c:pt idx="104">
                  <c:v>35.81</c:v>
                </c:pt>
                <c:pt idx="105">
                  <c:v>37.04</c:v>
                </c:pt>
                <c:pt idx="106">
                  <c:v>38.44</c:v>
                </c:pt>
                <c:pt idx="107">
                  <c:v>40.35</c:v>
                </c:pt>
                <c:pt idx="108">
                  <c:v>41.09</c:v>
                </c:pt>
                <c:pt idx="109">
                  <c:v>42.38</c:v>
                </c:pt>
                <c:pt idx="110">
                  <c:v>44.39</c:v>
                </c:pt>
                <c:pt idx="111">
                  <c:v>45.66</c:v>
                </c:pt>
                <c:pt idx="112">
                  <c:v>46.77</c:v>
                </c:pt>
                <c:pt idx="113">
                  <c:v>47.14</c:v>
                </c:pt>
                <c:pt idx="114">
                  <c:v>47.85</c:v>
                </c:pt>
                <c:pt idx="115">
                  <c:v>48.98</c:v>
                </c:pt>
                <c:pt idx="116">
                  <c:v>49.84</c:v>
                </c:pt>
                <c:pt idx="117">
                  <c:v>51.1</c:v>
                </c:pt>
                <c:pt idx="118">
                  <c:v>52.75</c:v>
                </c:pt>
                <c:pt idx="119">
                  <c:v>54.51</c:v>
                </c:pt>
                <c:pt idx="120">
                  <c:v>55.84</c:v>
                </c:pt>
                <c:pt idx="121">
                  <c:v>56.79</c:v>
                </c:pt>
                <c:pt idx="122">
                  <c:v>57.54</c:v>
                </c:pt>
                <c:pt idx="123">
                  <c:v>57.49</c:v>
                </c:pt>
                <c:pt idx="124">
                  <c:v>57.56</c:v>
                </c:pt>
                <c:pt idx="125">
                  <c:v>58.34</c:v>
                </c:pt>
                <c:pt idx="126">
                  <c:v>58.84</c:v>
                </c:pt>
                <c:pt idx="127">
                  <c:v>60.06</c:v>
                </c:pt>
                <c:pt idx="128">
                  <c:v>61.08</c:v>
                </c:pt>
                <c:pt idx="129">
                  <c:v>61.2</c:v>
                </c:pt>
                <c:pt idx="130">
                  <c:v>61.5</c:v>
                </c:pt>
                <c:pt idx="131">
                  <c:v>62</c:v>
                </c:pt>
                <c:pt idx="132">
                  <c:v>62.91</c:v>
                </c:pt>
                <c:pt idx="133">
                  <c:v>63.44</c:v>
                </c:pt>
                <c:pt idx="134">
                  <c:v>63.65</c:v>
                </c:pt>
                <c:pt idx="135">
                  <c:v>64.010000000000005</c:v>
                </c:pt>
                <c:pt idx="136">
                  <c:v>64.16</c:v>
                </c:pt>
                <c:pt idx="137">
                  <c:v>63.62</c:v>
                </c:pt>
                <c:pt idx="138">
                  <c:v>63.23</c:v>
                </c:pt>
                <c:pt idx="139">
                  <c:v>62.83</c:v>
                </c:pt>
                <c:pt idx="140">
                  <c:v>62.08</c:v>
                </c:pt>
                <c:pt idx="141">
                  <c:v>61.19</c:v>
                </c:pt>
                <c:pt idx="142">
                  <c:v>60.47</c:v>
                </c:pt>
                <c:pt idx="143">
                  <c:v>59.83</c:v>
                </c:pt>
                <c:pt idx="144">
                  <c:v>57.88</c:v>
                </c:pt>
                <c:pt idx="145">
                  <c:v>55.96</c:v>
                </c:pt>
                <c:pt idx="146">
                  <c:v>54.22</c:v>
                </c:pt>
                <c:pt idx="147">
                  <c:v>52.3</c:v>
                </c:pt>
                <c:pt idx="148">
                  <c:v>50.58</c:v>
                </c:pt>
                <c:pt idx="149">
                  <c:v>49.24</c:v>
                </c:pt>
                <c:pt idx="150">
                  <c:v>47.66</c:v>
                </c:pt>
                <c:pt idx="151">
                  <c:v>45.56</c:v>
                </c:pt>
                <c:pt idx="152">
                  <c:v>43.54</c:v>
                </c:pt>
                <c:pt idx="153">
                  <c:v>41.99</c:v>
                </c:pt>
                <c:pt idx="154">
                  <c:v>40.82</c:v>
                </c:pt>
                <c:pt idx="155">
                  <c:v>39.22</c:v>
                </c:pt>
                <c:pt idx="156">
                  <c:v>38.1</c:v>
                </c:pt>
                <c:pt idx="157">
                  <c:v>37.11</c:v>
                </c:pt>
                <c:pt idx="158">
                  <c:v>36.42</c:v>
                </c:pt>
                <c:pt idx="159">
                  <c:v>36.049999999999997</c:v>
                </c:pt>
                <c:pt idx="160">
                  <c:v>35.89</c:v>
                </c:pt>
                <c:pt idx="161">
                  <c:v>35.020000000000003</c:v>
                </c:pt>
                <c:pt idx="162">
                  <c:v>33.979999999999997</c:v>
                </c:pt>
                <c:pt idx="163">
                  <c:v>34.08</c:v>
                </c:pt>
                <c:pt idx="164">
                  <c:v>33.299999999999997</c:v>
                </c:pt>
                <c:pt idx="165">
                  <c:v>32.22</c:v>
                </c:pt>
                <c:pt idx="166">
                  <c:v>31.71</c:v>
                </c:pt>
                <c:pt idx="167">
                  <c:v>31.02</c:v>
                </c:pt>
                <c:pt idx="168">
                  <c:v>30.33</c:v>
                </c:pt>
                <c:pt idx="169">
                  <c:v>30.37</c:v>
                </c:pt>
                <c:pt idx="170">
                  <c:v>31.22</c:v>
                </c:pt>
                <c:pt idx="171">
                  <c:v>32.04</c:v>
                </c:pt>
                <c:pt idx="172">
                  <c:v>32.369999999999997</c:v>
                </c:pt>
                <c:pt idx="173">
                  <c:v>32.22</c:v>
                </c:pt>
                <c:pt idx="174">
                  <c:v>32.159999999999997</c:v>
                </c:pt>
                <c:pt idx="175">
                  <c:v>32.479999999999997</c:v>
                </c:pt>
                <c:pt idx="176">
                  <c:v>32.729999999999997</c:v>
                </c:pt>
                <c:pt idx="177">
                  <c:v>32.71</c:v>
                </c:pt>
                <c:pt idx="178">
                  <c:v>32.36</c:v>
                </c:pt>
                <c:pt idx="179">
                  <c:v>31.8</c:v>
                </c:pt>
                <c:pt idx="180">
                  <c:v>31.88</c:v>
                </c:pt>
                <c:pt idx="181">
                  <c:v>31.91</c:v>
                </c:pt>
                <c:pt idx="182">
                  <c:v>31.55</c:v>
                </c:pt>
                <c:pt idx="183">
                  <c:v>32.15</c:v>
                </c:pt>
                <c:pt idx="184">
                  <c:v>33.020000000000003</c:v>
                </c:pt>
                <c:pt idx="185">
                  <c:v>33.840000000000003</c:v>
                </c:pt>
                <c:pt idx="186">
                  <c:v>34.83</c:v>
                </c:pt>
                <c:pt idx="187">
                  <c:v>35.72</c:v>
                </c:pt>
                <c:pt idx="188">
                  <c:v>35.69</c:v>
                </c:pt>
                <c:pt idx="189">
                  <c:v>34.96</c:v>
                </c:pt>
                <c:pt idx="190">
                  <c:v>34.53</c:v>
                </c:pt>
                <c:pt idx="191">
                  <c:v>33.85</c:v>
                </c:pt>
                <c:pt idx="192">
                  <c:v>33.44</c:v>
                </c:pt>
                <c:pt idx="193">
                  <c:v>33.53</c:v>
                </c:pt>
                <c:pt idx="194">
                  <c:v>33.270000000000003</c:v>
                </c:pt>
                <c:pt idx="195">
                  <c:v>32.17</c:v>
                </c:pt>
                <c:pt idx="196">
                  <c:v>31.28</c:v>
                </c:pt>
                <c:pt idx="197">
                  <c:v>30.91</c:v>
                </c:pt>
                <c:pt idx="198">
                  <c:v>30.81</c:v>
                </c:pt>
                <c:pt idx="199">
                  <c:v>30.58</c:v>
                </c:pt>
                <c:pt idx="200">
                  <c:v>30.07</c:v>
                </c:pt>
                <c:pt idx="201">
                  <c:v>29.98</c:v>
                </c:pt>
                <c:pt idx="202">
                  <c:v>29.57</c:v>
                </c:pt>
                <c:pt idx="203">
                  <c:v>29.24</c:v>
                </c:pt>
                <c:pt idx="204">
                  <c:v>28.68</c:v>
                </c:pt>
                <c:pt idx="205">
                  <c:v>28.01</c:v>
                </c:pt>
                <c:pt idx="206">
                  <c:v>27</c:v>
                </c:pt>
                <c:pt idx="207">
                  <c:v>26.49</c:v>
                </c:pt>
                <c:pt idx="208">
                  <c:v>26.5</c:v>
                </c:pt>
                <c:pt idx="209">
                  <c:v>26.1</c:v>
                </c:pt>
                <c:pt idx="210">
                  <c:v>25.88</c:v>
                </c:pt>
                <c:pt idx="211">
                  <c:v>25.56</c:v>
                </c:pt>
                <c:pt idx="212">
                  <c:v>24.9</c:v>
                </c:pt>
                <c:pt idx="213">
                  <c:v>24.2</c:v>
                </c:pt>
                <c:pt idx="214">
                  <c:v>23.65</c:v>
                </c:pt>
                <c:pt idx="215">
                  <c:v>22.75</c:v>
                </c:pt>
                <c:pt idx="216">
                  <c:v>21.71</c:v>
                </c:pt>
                <c:pt idx="217">
                  <c:v>20.95</c:v>
                </c:pt>
                <c:pt idx="218">
                  <c:v>20.74</c:v>
                </c:pt>
                <c:pt idx="219">
                  <c:v>20.28</c:v>
                </c:pt>
                <c:pt idx="220">
                  <c:v>19.239999999999998</c:v>
                </c:pt>
                <c:pt idx="221">
                  <c:v>18.59</c:v>
                </c:pt>
                <c:pt idx="222">
                  <c:v>18.02</c:v>
                </c:pt>
                <c:pt idx="223">
                  <c:v>17.100000000000001</c:v>
                </c:pt>
                <c:pt idx="224">
                  <c:v>16.37</c:v>
                </c:pt>
                <c:pt idx="225">
                  <c:v>16.170000000000002</c:v>
                </c:pt>
                <c:pt idx="226">
                  <c:v>15.6</c:v>
                </c:pt>
                <c:pt idx="227">
                  <c:v>14.81</c:v>
                </c:pt>
                <c:pt idx="228">
                  <c:v>14.24</c:v>
                </c:pt>
                <c:pt idx="229">
                  <c:v>14.49</c:v>
                </c:pt>
                <c:pt idx="230">
                  <c:v>14.63</c:v>
                </c:pt>
                <c:pt idx="231">
                  <c:v>14.58</c:v>
                </c:pt>
                <c:pt idx="232">
                  <c:v>14.71</c:v>
                </c:pt>
                <c:pt idx="233">
                  <c:v>15.12</c:v>
                </c:pt>
                <c:pt idx="234">
                  <c:v>15.94</c:v>
                </c:pt>
                <c:pt idx="235">
                  <c:v>16.100000000000001</c:v>
                </c:pt>
                <c:pt idx="236">
                  <c:v>15.9</c:v>
                </c:pt>
                <c:pt idx="237">
                  <c:v>15.95</c:v>
                </c:pt>
                <c:pt idx="238">
                  <c:v>16.059999999999999</c:v>
                </c:pt>
                <c:pt idx="239">
                  <c:v>16.39</c:v>
                </c:pt>
                <c:pt idx="240">
                  <c:v>17.07</c:v>
                </c:pt>
                <c:pt idx="241">
                  <c:v>16.87</c:v>
                </c:pt>
                <c:pt idx="242">
                  <c:v>16.899999999999999</c:v>
                </c:pt>
                <c:pt idx="243">
                  <c:v>17.010000000000002</c:v>
                </c:pt>
                <c:pt idx="244">
                  <c:v>17.100000000000001</c:v>
                </c:pt>
                <c:pt idx="245">
                  <c:v>17.27</c:v>
                </c:pt>
                <c:pt idx="246">
                  <c:v>17.05</c:v>
                </c:pt>
                <c:pt idx="247">
                  <c:v>16.84</c:v>
                </c:pt>
                <c:pt idx="248">
                  <c:v>15.76</c:v>
                </c:pt>
                <c:pt idx="249">
                  <c:v>14.86</c:v>
                </c:pt>
                <c:pt idx="250">
                  <c:v>14.36</c:v>
                </c:pt>
                <c:pt idx="251">
                  <c:v>13.78</c:v>
                </c:pt>
                <c:pt idx="252">
                  <c:v>13.47</c:v>
                </c:pt>
                <c:pt idx="253">
                  <c:v>13.08</c:v>
                </c:pt>
                <c:pt idx="254">
                  <c:v>13.05</c:v>
                </c:pt>
                <c:pt idx="255">
                  <c:v>13.24</c:v>
                </c:pt>
                <c:pt idx="256">
                  <c:v>12.47</c:v>
                </c:pt>
                <c:pt idx="257">
                  <c:v>11.7</c:v>
                </c:pt>
                <c:pt idx="258">
                  <c:v>11.39</c:v>
                </c:pt>
                <c:pt idx="259">
                  <c:v>10.74</c:v>
                </c:pt>
                <c:pt idx="260">
                  <c:v>10.34</c:v>
                </c:pt>
                <c:pt idx="261">
                  <c:v>9.66</c:v>
                </c:pt>
                <c:pt idx="262">
                  <c:v>9.41</c:v>
                </c:pt>
                <c:pt idx="263">
                  <c:v>8.9</c:v>
                </c:pt>
                <c:pt idx="264">
                  <c:v>8.5399999999999991</c:v>
                </c:pt>
                <c:pt idx="265">
                  <c:v>8.39</c:v>
                </c:pt>
                <c:pt idx="266">
                  <c:v>8.2200000000000006</c:v>
                </c:pt>
                <c:pt idx="267">
                  <c:v>8.44</c:v>
                </c:pt>
                <c:pt idx="268">
                  <c:v>8.2899999999999991</c:v>
                </c:pt>
                <c:pt idx="269">
                  <c:v>8.35</c:v>
                </c:pt>
                <c:pt idx="270">
                  <c:v>8.09</c:v>
                </c:pt>
                <c:pt idx="271">
                  <c:v>7.75</c:v>
                </c:pt>
                <c:pt idx="272">
                  <c:v>7.37</c:v>
                </c:pt>
                <c:pt idx="273">
                  <c:v>6.82</c:v>
                </c:pt>
                <c:pt idx="274">
                  <c:v>6.6</c:v>
                </c:pt>
                <c:pt idx="275">
                  <c:v>6.82</c:v>
                </c:pt>
                <c:pt idx="276">
                  <c:v>6.89</c:v>
                </c:pt>
                <c:pt idx="277">
                  <c:v>6.7</c:v>
                </c:pt>
                <c:pt idx="278">
                  <c:v>6.31</c:v>
                </c:pt>
                <c:pt idx="279">
                  <c:v>6</c:v>
                </c:pt>
                <c:pt idx="280">
                  <c:v>6.21</c:v>
                </c:pt>
                <c:pt idx="281">
                  <c:v>5.87</c:v>
                </c:pt>
                <c:pt idx="282">
                  <c:v>5.72</c:v>
                </c:pt>
                <c:pt idx="283">
                  <c:v>5.62</c:v>
                </c:pt>
                <c:pt idx="284">
                  <c:v>5.51</c:v>
                </c:pt>
                <c:pt idx="285">
                  <c:v>5.58</c:v>
                </c:pt>
                <c:pt idx="286">
                  <c:v>5.86</c:v>
                </c:pt>
                <c:pt idx="287">
                  <c:v>6.03</c:v>
                </c:pt>
                <c:pt idx="288">
                  <c:v>5.73</c:v>
                </c:pt>
                <c:pt idx="289">
                  <c:v>5.93</c:v>
                </c:pt>
                <c:pt idx="290">
                  <c:v>6.07</c:v>
                </c:pt>
                <c:pt idx="291">
                  <c:v>6</c:v>
                </c:pt>
                <c:pt idx="292">
                  <c:v>6.15</c:v>
                </c:pt>
                <c:pt idx="293">
                  <c:v>6.09</c:v>
                </c:pt>
                <c:pt idx="294">
                  <c:v>5.5</c:v>
                </c:pt>
                <c:pt idx="295">
                  <c:v>5.3</c:v>
                </c:pt>
                <c:pt idx="296">
                  <c:v>5.24</c:v>
                </c:pt>
                <c:pt idx="297">
                  <c:v>5.25</c:v>
                </c:pt>
                <c:pt idx="298">
                  <c:v>5.1100000000000003</c:v>
                </c:pt>
                <c:pt idx="299">
                  <c:v>4.91</c:v>
                </c:pt>
                <c:pt idx="300">
                  <c:v>5.21</c:v>
                </c:pt>
                <c:pt idx="301">
                  <c:v>5.22</c:v>
                </c:pt>
                <c:pt idx="302">
                  <c:v>5.04</c:v>
                </c:pt>
                <c:pt idx="303">
                  <c:v>4.9000000000000004</c:v>
                </c:pt>
                <c:pt idx="304">
                  <c:v>4.54</c:v>
                </c:pt>
                <c:pt idx="305">
                  <c:v>3.88</c:v>
                </c:pt>
                <c:pt idx="306">
                  <c:v>3.51</c:v>
                </c:pt>
                <c:pt idx="307">
                  <c:v>3.18</c:v>
                </c:pt>
                <c:pt idx="308">
                  <c:v>2.75</c:v>
                </c:pt>
                <c:pt idx="309">
                  <c:v>2.36</c:v>
                </c:pt>
                <c:pt idx="310">
                  <c:v>2.12</c:v>
                </c:pt>
                <c:pt idx="311">
                  <c:v>1.97</c:v>
                </c:pt>
                <c:pt idx="312">
                  <c:v>1.69</c:v>
                </c:pt>
                <c:pt idx="313">
                  <c:v>1.66</c:v>
                </c:pt>
                <c:pt idx="314">
                  <c:v>1.72</c:v>
                </c:pt>
                <c:pt idx="315">
                  <c:v>1.89</c:v>
                </c:pt>
                <c:pt idx="316">
                  <c:v>2.3199999999999998</c:v>
                </c:pt>
                <c:pt idx="317">
                  <c:v>3.53</c:v>
                </c:pt>
                <c:pt idx="318">
                  <c:v>3.92</c:v>
                </c:pt>
                <c:pt idx="319">
                  <c:v>3.75</c:v>
                </c:pt>
                <c:pt idx="320">
                  <c:v>4.1399999999999997</c:v>
                </c:pt>
                <c:pt idx="321">
                  <c:v>4.33</c:v>
                </c:pt>
                <c:pt idx="322">
                  <c:v>4.43</c:v>
                </c:pt>
                <c:pt idx="323">
                  <c:v>4.22</c:v>
                </c:pt>
                <c:pt idx="324">
                  <c:v>4.25</c:v>
                </c:pt>
                <c:pt idx="325">
                  <c:v>4.7300000000000004</c:v>
                </c:pt>
                <c:pt idx="326">
                  <c:v>4.9400000000000004</c:v>
                </c:pt>
                <c:pt idx="327">
                  <c:v>5.0599999999999996</c:v>
                </c:pt>
                <c:pt idx="328">
                  <c:v>5.0599999999999996</c:v>
                </c:pt>
                <c:pt idx="329">
                  <c:v>5.09</c:v>
                </c:pt>
                <c:pt idx="330">
                  <c:v>5.46</c:v>
                </c:pt>
                <c:pt idx="331">
                  <c:v>5.44</c:v>
                </c:pt>
                <c:pt idx="332">
                  <c:v>5.47</c:v>
                </c:pt>
                <c:pt idx="333">
                  <c:v>5.54</c:v>
                </c:pt>
                <c:pt idx="334">
                  <c:v>5.15</c:v>
                </c:pt>
                <c:pt idx="335">
                  <c:v>4.4800000000000004</c:v>
                </c:pt>
                <c:pt idx="336">
                  <c:v>3.73</c:v>
                </c:pt>
                <c:pt idx="337">
                  <c:v>3.91</c:v>
                </c:pt>
                <c:pt idx="338">
                  <c:v>4.0999999999999996</c:v>
                </c:pt>
                <c:pt idx="339">
                  <c:v>3.51</c:v>
                </c:pt>
                <c:pt idx="340">
                  <c:v>3.67</c:v>
                </c:pt>
                <c:pt idx="341">
                  <c:v>3.83</c:v>
                </c:pt>
                <c:pt idx="342">
                  <c:v>3.99</c:v>
                </c:pt>
                <c:pt idx="343">
                  <c:v>4.1500000000000004</c:v>
                </c:pt>
                <c:pt idx="344">
                  <c:v>4.3099999999999996</c:v>
                </c:pt>
                <c:pt idx="345">
                  <c:v>4.47</c:v>
                </c:pt>
                <c:pt idx="346">
                  <c:v>4.63</c:v>
                </c:pt>
                <c:pt idx="347">
                  <c:v>4.79</c:v>
                </c:pt>
                <c:pt idx="348">
                  <c:v>3.82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E953-0043-9F8A-9265747EAB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00752543"/>
        <c:axId val="1100232527"/>
      </c:scatterChart>
      <c:valAx>
        <c:axId val="1100752543"/>
        <c:scaling>
          <c:orientation val="minMax"/>
          <c:max val="96"/>
          <c:min val="58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Temperature</a:t>
                </a:r>
                <a:r>
                  <a:rPr lang="en-US" baseline="0"/>
                  <a:t> </a:t>
                </a:r>
                <a:r>
                  <a:rPr lang="th-TH" baseline="0"/>
                  <a:t>(</a:t>
                </a:r>
                <a:r>
                  <a:rPr lang="en-US" baseline="0"/>
                  <a:t>ᴼC</a:t>
                </a:r>
                <a:r>
                  <a:rPr lang="th-TH" baseline="0"/>
                  <a:t>)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T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TH"/>
          </a:p>
        </c:txPr>
        <c:crossAx val="1100232527"/>
        <c:crosses val="autoZero"/>
        <c:crossBetween val="midCat"/>
        <c:majorUnit val="2"/>
      </c:valAx>
      <c:valAx>
        <c:axId val="1100232527"/>
        <c:scaling>
          <c:orientation val="minMax"/>
          <c:max val="5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Derivatives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T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TH"/>
          </a:p>
        </c:txPr>
        <c:crossAx val="110075254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TH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B12: 411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TH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'411'!$B$2:$B$350</c:f>
              <c:numCache>
                <c:formatCode>General</c:formatCode>
                <c:ptCount val="349"/>
                <c:pt idx="0">
                  <c:v>60</c:v>
                </c:pt>
                <c:pt idx="1">
                  <c:v>60.1</c:v>
                </c:pt>
                <c:pt idx="2">
                  <c:v>60.2</c:v>
                </c:pt>
                <c:pt idx="3">
                  <c:v>60.3</c:v>
                </c:pt>
                <c:pt idx="4">
                  <c:v>60.4</c:v>
                </c:pt>
                <c:pt idx="5">
                  <c:v>60.5</c:v>
                </c:pt>
                <c:pt idx="6">
                  <c:v>60.6</c:v>
                </c:pt>
                <c:pt idx="7">
                  <c:v>60.7</c:v>
                </c:pt>
                <c:pt idx="8">
                  <c:v>60.8</c:v>
                </c:pt>
                <c:pt idx="9">
                  <c:v>60.9</c:v>
                </c:pt>
                <c:pt idx="10">
                  <c:v>61</c:v>
                </c:pt>
                <c:pt idx="11">
                  <c:v>61.1</c:v>
                </c:pt>
                <c:pt idx="12">
                  <c:v>61.2</c:v>
                </c:pt>
                <c:pt idx="13">
                  <c:v>61.3</c:v>
                </c:pt>
                <c:pt idx="14">
                  <c:v>61.4</c:v>
                </c:pt>
                <c:pt idx="15">
                  <c:v>61.5</c:v>
                </c:pt>
                <c:pt idx="16">
                  <c:v>61.6</c:v>
                </c:pt>
                <c:pt idx="17">
                  <c:v>61.7</c:v>
                </c:pt>
                <c:pt idx="18">
                  <c:v>61.8</c:v>
                </c:pt>
                <c:pt idx="19">
                  <c:v>61.9</c:v>
                </c:pt>
                <c:pt idx="20">
                  <c:v>62</c:v>
                </c:pt>
                <c:pt idx="21">
                  <c:v>62.1</c:v>
                </c:pt>
                <c:pt idx="22">
                  <c:v>62.2</c:v>
                </c:pt>
                <c:pt idx="23">
                  <c:v>62.3</c:v>
                </c:pt>
                <c:pt idx="24">
                  <c:v>62.4</c:v>
                </c:pt>
                <c:pt idx="25">
                  <c:v>62.5</c:v>
                </c:pt>
                <c:pt idx="26">
                  <c:v>62.6</c:v>
                </c:pt>
                <c:pt idx="27">
                  <c:v>62.7</c:v>
                </c:pt>
                <c:pt idx="28">
                  <c:v>62.8</c:v>
                </c:pt>
                <c:pt idx="29">
                  <c:v>62.9</c:v>
                </c:pt>
                <c:pt idx="30">
                  <c:v>63</c:v>
                </c:pt>
                <c:pt idx="31">
                  <c:v>63.1</c:v>
                </c:pt>
                <c:pt idx="32">
                  <c:v>63.2</c:v>
                </c:pt>
                <c:pt idx="33">
                  <c:v>63.3</c:v>
                </c:pt>
                <c:pt idx="34">
                  <c:v>63.4</c:v>
                </c:pt>
                <c:pt idx="35">
                  <c:v>63.5</c:v>
                </c:pt>
                <c:pt idx="36">
                  <c:v>63.6</c:v>
                </c:pt>
                <c:pt idx="37">
                  <c:v>63.7</c:v>
                </c:pt>
                <c:pt idx="38">
                  <c:v>63.8</c:v>
                </c:pt>
                <c:pt idx="39">
                  <c:v>63.9</c:v>
                </c:pt>
                <c:pt idx="40">
                  <c:v>64</c:v>
                </c:pt>
                <c:pt idx="41">
                  <c:v>64.099999999999994</c:v>
                </c:pt>
                <c:pt idx="42">
                  <c:v>64.2</c:v>
                </c:pt>
                <c:pt idx="43">
                  <c:v>64.3</c:v>
                </c:pt>
                <c:pt idx="44">
                  <c:v>64.400000000000006</c:v>
                </c:pt>
                <c:pt idx="45">
                  <c:v>64.5</c:v>
                </c:pt>
                <c:pt idx="46">
                  <c:v>64.599999999999994</c:v>
                </c:pt>
                <c:pt idx="47">
                  <c:v>64.7</c:v>
                </c:pt>
                <c:pt idx="48">
                  <c:v>64.8</c:v>
                </c:pt>
                <c:pt idx="49">
                  <c:v>64.900000000000006</c:v>
                </c:pt>
                <c:pt idx="50">
                  <c:v>65</c:v>
                </c:pt>
                <c:pt idx="51">
                  <c:v>65.099999999999994</c:v>
                </c:pt>
                <c:pt idx="52">
                  <c:v>65.2</c:v>
                </c:pt>
                <c:pt idx="53">
                  <c:v>65.3</c:v>
                </c:pt>
                <c:pt idx="54">
                  <c:v>65.400000000000006</c:v>
                </c:pt>
                <c:pt idx="55">
                  <c:v>65.5</c:v>
                </c:pt>
                <c:pt idx="56">
                  <c:v>65.599999999999994</c:v>
                </c:pt>
                <c:pt idx="57">
                  <c:v>65.7</c:v>
                </c:pt>
                <c:pt idx="58">
                  <c:v>65.8</c:v>
                </c:pt>
                <c:pt idx="59">
                  <c:v>65.900000000000006</c:v>
                </c:pt>
                <c:pt idx="60">
                  <c:v>66</c:v>
                </c:pt>
                <c:pt idx="61">
                  <c:v>66.099999999999994</c:v>
                </c:pt>
                <c:pt idx="62">
                  <c:v>66.2</c:v>
                </c:pt>
                <c:pt idx="63">
                  <c:v>66.3</c:v>
                </c:pt>
                <c:pt idx="64">
                  <c:v>66.400000000000006</c:v>
                </c:pt>
                <c:pt idx="65">
                  <c:v>66.5</c:v>
                </c:pt>
                <c:pt idx="66">
                  <c:v>66.599999999999994</c:v>
                </c:pt>
                <c:pt idx="67">
                  <c:v>66.7</c:v>
                </c:pt>
                <c:pt idx="68">
                  <c:v>66.8</c:v>
                </c:pt>
                <c:pt idx="69">
                  <c:v>66.900000000000006</c:v>
                </c:pt>
                <c:pt idx="70">
                  <c:v>67</c:v>
                </c:pt>
                <c:pt idx="71">
                  <c:v>67.099999999999994</c:v>
                </c:pt>
                <c:pt idx="72">
                  <c:v>67.2</c:v>
                </c:pt>
                <c:pt idx="73">
                  <c:v>67.3</c:v>
                </c:pt>
                <c:pt idx="74">
                  <c:v>67.400000000000006</c:v>
                </c:pt>
                <c:pt idx="75">
                  <c:v>67.5</c:v>
                </c:pt>
                <c:pt idx="76">
                  <c:v>67.599999999999994</c:v>
                </c:pt>
                <c:pt idx="77">
                  <c:v>67.7</c:v>
                </c:pt>
                <c:pt idx="78">
                  <c:v>67.8</c:v>
                </c:pt>
                <c:pt idx="79">
                  <c:v>67.900000000000006</c:v>
                </c:pt>
                <c:pt idx="80">
                  <c:v>68</c:v>
                </c:pt>
                <c:pt idx="81">
                  <c:v>68.099999999999994</c:v>
                </c:pt>
                <c:pt idx="82">
                  <c:v>68.2</c:v>
                </c:pt>
                <c:pt idx="83">
                  <c:v>68.3</c:v>
                </c:pt>
                <c:pt idx="84">
                  <c:v>68.400000000000006</c:v>
                </c:pt>
                <c:pt idx="85">
                  <c:v>68.5</c:v>
                </c:pt>
                <c:pt idx="86">
                  <c:v>68.599999999999994</c:v>
                </c:pt>
                <c:pt idx="87">
                  <c:v>68.7</c:v>
                </c:pt>
                <c:pt idx="88">
                  <c:v>68.8</c:v>
                </c:pt>
                <c:pt idx="89">
                  <c:v>68.900000000000006</c:v>
                </c:pt>
                <c:pt idx="90">
                  <c:v>69</c:v>
                </c:pt>
                <c:pt idx="91">
                  <c:v>69.099999999999994</c:v>
                </c:pt>
                <c:pt idx="92">
                  <c:v>69.2</c:v>
                </c:pt>
                <c:pt idx="93">
                  <c:v>69.3</c:v>
                </c:pt>
                <c:pt idx="94">
                  <c:v>69.400000000000006</c:v>
                </c:pt>
                <c:pt idx="95">
                  <c:v>69.5</c:v>
                </c:pt>
                <c:pt idx="96">
                  <c:v>69.599999999999994</c:v>
                </c:pt>
                <c:pt idx="97">
                  <c:v>69.7</c:v>
                </c:pt>
                <c:pt idx="98">
                  <c:v>69.8</c:v>
                </c:pt>
                <c:pt idx="99">
                  <c:v>69.900000000000006</c:v>
                </c:pt>
                <c:pt idx="100">
                  <c:v>70</c:v>
                </c:pt>
                <c:pt idx="101">
                  <c:v>70.099999999999994</c:v>
                </c:pt>
                <c:pt idx="102">
                  <c:v>70.2</c:v>
                </c:pt>
                <c:pt idx="103">
                  <c:v>70.3</c:v>
                </c:pt>
                <c:pt idx="104">
                  <c:v>70.400000000000006</c:v>
                </c:pt>
                <c:pt idx="105">
                  <c:v>70.5</c:v>
                </c:pt>
                <c:pt idx="106">
                  <c:v>70.599999999999994</c:v>
                </c:pt>
                <c:pt idx="107">
                  <c:v>70.7</c:v>
                </c:pt>
                <c:pt idx="108">
                  <c:v>70.8</c:v>
                </c:pt>
                <c:pt idx="109">
                  <c:v>70.900000000000006</c:v>
                </c:pt>
                <c:pt idx="110">
                  <c:v>71</c:v>
                </c:pt>
                <c:pt idx="111">
                  <c:v>71.099999999999994</c:v>
                </c:pt>
                <c:pt idx="112">
                  <c:v>71.2</c:v>
                </c:pt>
                <c:pt idx="113">
                  <c:v>71.3</c:v>
                </c:pt>
                <c:pt idx="114">
                  <c:v>71.400000000000006</c:v>
                </c:pt>
                <c:pt idx="115">
                  <c:v>71.5</c:v>
                </c:pt>
                <c:pt idx="116">
                  <c:v>71.599999999999994</c:v>
                </c:pt>
                <c:pt idx="117">
                  <c:v>71.7</c:v>
                </c:pt>
                <c:pt idx="118">
                  <c:v>71.8</c:v>
                </c:pt>
                <c:pt idx="119">
                  <c:v>71.900000000000006</c:v>
                </c:pt>
                <c:pt idx="120">
                  <c:v>72</c:v>
                </c:pt>
                <c:pt idx="121">
                  <c:v>72.099999999999994</c:v>
                </c:pt>
                <c:pt idx="122">
                  <c:v>72.2</c:v>
                </c:pt>
                <c:pt idx="123">
                  <c:v>72.3</c:v>
                </c:pt>
                <c:pt idx="124">
                  <c:v>72.400000000000006</c:v>
                </c:pt>
                <c:pt idx="125">
                  <c:v>72.5</c:v>
                </c:pt>
                <c:pt idx="126">
                  <c:v>72.599999999999994</c:v>
                </c:pt>
                <c:pt idx="127">
                  <c:v>72.7</c:v>
                </c:pt>
                <c:pt idx="128">
                  <c:v>72.8</c:v>
                </c:pt>
                <c:pt idx="129">
                  <c:v>72.900000000000006</c:v>
                </c:pt>
                <c:pt idx="130">
                  <c:v>73</c:v>
                </c:pt>
                <c:pt idx="131">
                  <c:v>73.099999999999994</c:v>
                </c:pt>
                <c:pt idx="132">
                  <c:v>73.2</c:v>
                </c:pt>
                <c:pt idx="133">
                  <c:v>73.3</c:v>
                </c:pt>
                <c:pt idx="134">
                  <c:v>73.400000000000006</c:v>
                </c:pt>
                <c:pt idx="135">
                  <c:v>73.5</c:v>
                </c:pt>
                <c:pt idx="136">
                  <c:v>73.599999999999994</c:v>
                </c:pt>
                <c:pt idx="137">
                  <c:v>73.7</c:v>
                </c:pt>
                <c:pt idx="138">
                  <c:v>73.8</c:v>
                </c:pt>
                <c:pt idx="139">
                  <c:v>73.900000000000006</c:v>
                </c:pt>
                <c:pt idx="140">
                  <c:v>74</c:v>
                </c:pt>
                <c:pt idx="141">
                  <c:v>74.099999999999994</c:v>
                </c:pt>
                <c:pt idx="142">
                  <c:v>74.2</c:v>
                </c:pt>
                <c:pt idx="143">
                  <c:v>74.3</c:v>
                </c:pt>
                <c:pt idx="144">
                  <c:v>74.400000000000006</c:v>
                </c:pt>
                <c:pt idx="145">
                  <c:v>74.5</c:v>
                </c:pt>
                <c:pt idx="146">
                  <c:v>74.599999999999994</c:v>
                </c:pt>
                <c:pt idx="147">
                  <c:v>74.7</c:v>
                </c:pt>
                <c:pt idx="148">
                  <c:v>74.8</c:v>
                </c:pt>
                <c:pt idx="149">
                  <c:v>74.900000000000006</c:v>
                </c:pt>
                <c:pt idx="150">
                  <c:v>75</c:v>
                </c:pt>
                <c:pt idx="151">
                  <c:v>75.099999999999994</c:v>
                </c:pt>
                <c:pt idx="152">
                  <c:v>75.2</c:v>
                </c:pt>
                <c:pt idx="153">
                  <c:v>75.3</c:v>
                </c:pt>
                <c:pt idx="154">
                  <c:v>75.400000000000006</c:v>
                </c:pt>
                <c:pt idx="155">
                  <c:v>75.5</c:v>
                </c:pt>
                <c:pt idx="156">
                  <c:v>75.599999999999994</c:v>
                </c:pt>
                <c:pt idx="157">
                  <c:v>75.7</c:v>
                </c:pt>
                <c:pt idx="158">
                  <c:v>75.8</c:v>
                </c:pt>
                <c:pt idx="159">
                  <c:v>75.900000000000006</c:v>
                </c:pt>
                <c:pt idx="160">
                  <c:v>76</c:v>
                </c:pt>
                <c:pt idx="161">
                  <c:v>76.099999999999994</c:v>
                </c:pt>
                <c:pt idx="162">
                  <c:v>76.2</c:v>
                </c:pt>
                <c:pt idx="163">
                  <c:v>76.3</c:v>
                </c:pt>
                <c:pt idx="164">
                  <c:v>76.400000000000006</c:v>
                </c:pt>
                <c:pt idx="165">
                  <c:v>76.5</c:v>
                </c:pt>
                <c:pt idx="166">
                  <c:v>76.599999999999994</c:v>
                </c:pt>
                <c:pt idx="167">
                  <c:v>76.7</c:v>
                </c:pt>
                <c:pt idx="168">
                  <c:v>76.8</c:v>
                </c:pt>
                <c:pt idx="169">
                  <c:v>76.900000000000006</c:v>
                </c:pt>
                <c:pt idx="170">
                  <c:v>77</c:v>
                </c:pt>
                <c:pt idx="171">
                  <c:v>77.099999999999994</c:v>
                </c:pt>
                <c:pt idx="172">
                  <c:v>77.2</c:v>
                </c:pt>
                <c:pt idx="173">
                  <c:v>77.3</c:v>
                </c:pt>
                <c:pt idx="174">
                  <c:v>77.400000000000006</c:v>
                </c:pt>
                <c:pt idx="175">
                  <c:v>77.5</c:v>
                </c:pt>
                <c:pt idx="176">
                  <c:v>77.599999999999994</c:v>
                </c:pt>
                <c:pt idx="177">
                  <c:v>77.7</c:v>
                </c:pt>
                <c:pt idx="178">
                  <c:v>77.8</c:v>
                </c:pt>
                <c:pt idx="179">
                  <c:v>77.900000000000006</c:v>
                </c:pt>
                <c:pt idx="180">
                  <c:v>78</c:v>
                </c:pt>
                <c:pt idx="181">
                  <c:v>78.099999999999994</c:v>
                </c:pt>
                <c:pt idx="182">
                  <c:v>78.2</c:v>
                </c:pt>
                <c:pt idx="183">
                  <c:v>78.3</c:v>
                </c:pt>
                <c:pt idx="184">
                  <c:v>78.400000000000006</c:v>
                </c:pt>
                <c:pt idx="185">
                  <c:v>78.5</c:v>
                </c:pt>
                <c:pt idx="186">
                  <c:v>78.599999999999994</c:v>
                </c:pt>
                <c:pt idx="187">
                  <c:v>78.7</c:v>
                </c:pt>
                <c:pt idx="188">
                  <c:v>78.8</c:v>
                </c:pt>
                <c:pt idx="189">
                  <c:v>78.900000000000006</c:v>
                </c:pt>
                <c:pt idx="190">
                  <c:v>79</c:v>
                </c:pt>
                <c:pt idx="191">
                  <c:v>79.099999999999994</c:v>
                </c:pt>
                <c:pt idx="192">
                  <c:v>79.2</c:v>
                </c:pt>
                <c:pt idx="193">
                  <c:v>79.3</c:v>
                </c:pt>
                <c:pt idx="194">
                  <c:v>79.400000000000006</c:v>
                </c:pt>
                <c:pt idx="195">
                  <c:v>79.5</c:v>
                </c:pt>
                <c:pt idx="196">
                  <c:v>79.599999999999994</c:v>
                </c:pt>
                <c:pt idx="197">
                  <c:v>79.7</c:v>
                </c:pt>
                <c:pt idx="198">
                  <c:v>79.8</c:v>
                </c:pt>
                <c:pt idx="199">
                  <c:v>79.900000000000006</c:v>
                </c:pt>
                <c:pt idx="200">
                  <c:v>80</c:v>
                </c:pt>
                <c:pt idx="201">
                  <c:v>80.099999999999994</c:v>
                </c:pt>
                <c:pt idx="202">
                  <c:v>80.2</c:v>
                </c:pt>
                <c:pt idx="203">
                  <c:v>80.3</c:v>
                </c:pt>
                <c:pt idx="204">
                  <c:v>80.400000000000006</c:v>
                </c:pt>
                <c:pt idx="205">
                  <c:v>80.5</c:v>
                </c:pt>
                <c:pt idx="206">
                  <c:v>80.599999999999994</c:v>
                </c:pt>
                <c:pt idx="207">
                  <c:v>80.7</c:v>
                </c:pt>
                <c:pt idx="208">
                  <c:v>80.8</c:v>
                </c:pt>
                <c:pt idx="209">
                  <c:v>80.900000000000006</c:v>
                </c:pt>
                <c:pt idx="210">
                  <c:v>81</c:v>
                </c:pt>
                <c:pt idx="211">
                  <c:v>81.099999999999994</c:v>
                </c:pt>
                <c:pt idx="212">
                  <c:v>81.2</c:v>
                </c:pt>
                <c:pt idx="213">
                  <c:v>81.3</c:v>
                </c:pt>
                <c:pt idx="214">
                  <c:v>81.400000000000006</c:v>
                </c:pt>
                <c:pt idx="215">
                  <c:v>81.5</c:v>
                </c:pt>
                <c:pt idx="216">
                  <c:v>81.599999999999994</c:v>
                </c:pt>
                <c:pt idx="217">
                  <c:v>81.7</c:v>
                </c:pt>
                <c:pt idx="218">
                  <c:v>81.8</c:v>
                </c:pt>
                <c:pt idx="219">
                  <c:v>81.900000000000006</c:v>
                </c:pt>
                <c:pt idx="220">
                  <c:v>82</c:v>
                </c:pt>
                <c:pt idx="221">
                  <c:v>82.1</c:v>
                </c:pt>
                <c:pt idx="222">
                  <c:v>82.2</c:v>
                </c:pt>
                <c:pt idx="223">
                  <c:v>82.3</c:v>
                </c:pt>
                <c:pt idx="224">
                  <c:v>82.4</c:v>
                </c:pt>
                <c:pt idx="225">
                  <c:v>82.5</c:v>
                </c:pt>
                <c:pt idx="226">
                  <c:v>82.6</c:v>
                </c:pt>
                <c:pt idx="227">
                  <c:v>82.7</c:v>
                </c:pt>
                <c:pt idx="228">
                  <c:v>82.8</c:v>
                </c:pt>
                <c:pt idx="229">
                  <c:v>82.9</c:v>
                </c:pt>
                <c:pt idx="230">
                  <c:v>83</c:v>
                </c:pt>
                <c:pt idx="231">
                  <c:v>83.1</c:v>
                </c:pt>
                <c:pt idx="232">
                  <c:v>83.2</c:v>
                </c:pt>
                <c:pt idx="233">
                  <c:v>83.3</c:v>
                </c:pt>
                <c:pt idx="234">
                  <c:v>83.4</c:v>
                </c:pt>
                <c:pt idx="235">
                  <c:v>83.5</c:v>
                </c:pt>
                <c:pt idx="236">
                  <c:v>83.6</c:v>
                </c:pt>
                <c:pt idx="237">
                  <c:v>83.7</c:v>
                </c:pt>
                <c:pt idx="238">
                  <c:v>83.8</c:v>
                </c:pt>
                <c:pt idx="239">
                  <c:v>83.9</c:v>
                </c:pt>
                <c:pt idx="240">
                  <c:v>84</c:v>
                </c:pt>
                <c:pt idx="241">
                  <c:v>84.1</c:v>
                </c:pt>
                <c:pt idx="242">
                  <c:v>84.2</c:v>
                </c:pt>
                <c:pt idx="243">
                  <c:v>84.3</c:v>
                </c:pt>
                <c:pt idx="244">
                  <c:v>84.4</c:v>
                </c:pt>
                <c:pt idx="245">
                  <c:v>84.5</c:v>
                </c:pt>
                <c:pt idx="246">
                  <c:v>84.6</c:v>
                </c:pt>
                <c:pt idx="247">
                  <c:v>84.7</c:v>
                </c:pt>
                <c:pt idx="248">
                  <c:v>84.8</c:v>
                </c:pt>
                <c:pt idx="249">
                  <c:v>84.9</c:v>
                </c:pt>
                <c:pt idx="250">
                  <c:v>85</c:v>
                </c:pt>
                <c:pt idx="251">
                  <c:v>85.1</c:v>
                </c:pt>
                <c:pt idx="252">
                  <c:v>85.2</c:v>
                </c:pt>
                <c:pt idx="253">
                  <c:v>85.3</c:v>
                </c:pt>
                <c:pt idx="254">
                  <c:v>85.4</c:v>
                </c:pt>
                <c:pt idx="255">
                  <c:v>85.5</c:v>
                </c:pt>
                <c:pt idx="256">
                  <c:v>85.6</c:v>
                </c:pt>
                <c:pt idx="257">
                  <c:v>85.7</c:v>
                </c:pt>
                <c:pt idx="258">
                  <c:v>85.8</c:v>
                </c:pt>
                <c:pt idx="259">
                  <c:v>85.9</c:v>
                </c:pt>
                <c:pt idx="260">
                  <c:v>86</c:v>
                </c:pt>
                <c:pt idx="261">
                  <c:v>86.1</c:v>
                </c:pt>
                <c:pt idx="262">
                  <c:v>86.2</c:v>
                </c:pt>
                <c:pt idx="263">
                  <c:v>86.3</c:v>
                </c:pt>
                <c:pt idx="264">
                  <c:v>86.4</c:v>
                </c:pt>
                <c:pt idx="265">
                  <c:v>86.5</c:v>
                </c:pt>
                <c:pt idx="266">
                  <c:v>86.6</c:v>
                </c:pt>
                <c:pt idx="267">
                  <c:v>86.7</c:v>
                </c:pt>
                <c:pt idx="268">
                  <c:v>86.8</c:v>
                </c:pt>
                <c:pt idx="269">
                  <c:v>86.9</c:v>
                </c:pt>
                <c:pt idx="270">
                  <c:v>87</c:v>
                </c:pt>
                <c:pt idx="271">
                  <c:v>87.1</c:v>
                </c:pt>
                <c:pt idx="272">
                  <c:v>87.2</c:v>
                </c:pt>
                <c:pt idx="273">
                  <c:v>87.3</c:v>
                </c:pt>
                <c:pt idx="274">
                  <c:v>87.4</c:v>
                </c:pt>
                <c:pt idx="275">
                  <c:v>87.5</c:v>
                </c:pt>
                <c:pt idx="276">
                  <c:v>87.6</c:v>
                </c:pt>
                <c:pt idx="277">
                  <c:v>87.7</c:v>
                </c:pt>
                <c:pt idx="278">
                  <c:v>87.8</c:v>
                </c:pt>
                <c:pt idx="279">
                  <c:v>87.9</c:v>
                </c:pt>
                <c:pt idx="280">
                  <c:v>88</c:v>
                </c:pt>
                <c:pt idx="281">
                  <c:v>88.1</c:v>
                </c:pt>
                <c:pt idx="282">
                  <c:v>88.2</c:v>
                </c:pt>
                <c:pt idx="283">
                  <c:v>88.3</c:v>
                </c:pt>
                <c:pt idx="284">
                  <c:v>88.4</c:v>
                </c:pt>
                <c:pt idx="285">
                  <c:v>88.5</c:v>
                </c:pt>
                <c:pt idx="286">
                  <c:v>88.6</c:v>
                </c:pt>
                <c:pt idx="287">
                  <c:v>88.7</c:v>
                </c:pt>
                <c:pt idx="288">
                  <c:v>88.8</c:v>
                </c:pt>
                <c:pt idx="289">
                  <c:v>88.9</c:v>
                </c:pt>
                <c:pt idx="290">
                  <c:v>89</c:v>
                </c:pt>
                <c:pt idx="291">
                  <c:v>89.1</c:v>
                </c:pt>
                <c:pt idx="292">
                  <c:v>89.2</c:v>
                </c:pt>
                <c:pt idx="293">
                  <c:v>89.3</c:v>
                </c:pt>
                <c:pt idx="294">
                  <c:v>89.4</c:v>
                </c:pt>
                <c:pt idx="295">
                  <c:v>89.5</c:v>
                </c:pt>
                <c:pt idx="296">
                  <c:v>89.6</c:v>
                </c:pt>
                <c:pt idx="297">
                  <c:v>89.7</c:v>
                </c:pt>
                <c:pt idx="298">
                  <c:v>89.8</c:v>
                </c:pt>
                <c:pt idx="299">
                  <c:v>89.9</c:v>
                </c:pt>
                <c:pt idx="300">
                  <c:v>90</c:v>
                </c:pt>
                <c:pt idx="301">
                  <c:v>90.1</c:v>
                </c:pt>
                <c:pt idx="302">
                  <c:v>90.2</c:v>
                </c:pt>
                <c:pt idx="303">
                  <c:v>90.3</c:v>
                </c:pt>
                <c:pt idx="304">
                  <c:v>90.4</c:v>
                </c:pt>
                <c:pt idx="305">
                  <c:v>90.5</c:v>
                </c:pt>
                <c:pt idx="306">
                  <c:v>90.6</c:v>
                </c:pt>
                <c:pt idx="307">
                  <c:v>90.7</c:v>
                </c:pt>
                <c:pt idx="308">
                  <c:v>90.8</c:v>
                </c:pt>
                <c:pt idx="309">
                  <c:v>90.9</c:v>
                </c:pt>
                <c:pt idx="310">
                  <c:v>91</c:v>
                </c:pt>
                <c:pt idx="311">
                  <c:v>91.1</c:v>
                </c:pt>
                <c:pt idx="312">
                  <c:v>91.2</c:v>
                </c:pt>
                <c:pt idx="313">
                  <c:v>91.3</c:v>
                </c:pt>
                <c:pt idx="314">
                  <c:v>91.4</c:v>
                </c:pt>
                <c:pt idx="315">
                  <c:v>91.5</c:v>
                </c:pt>
                <c:pt idx="316">
                  <c:v>91.6</c:v>
                </c:pt>
                <c:pt idx="317">
                  <c:v>91.7</c:v>
                </c:pt>
                <c:pt idx="318">
                  <c:v>91.8</c:v>
                </c:pt>
                <c:pt idx="319">
                  <c:v>91.9</c:v>
                </c:pt>
                <c:pt idx="320">
                  <c:v>92</c:v>
                </c:pt>
                <c:pt idx="321">
                  <c:v>92.1</c:v>
                </c:pt>
                <c:pt idx="322">
                  <c:v>92.2</c:v>
                </c:pt>
                <c:pt idx="323">
                  <c:v>92.3</c:v>
                </c:pt>
                <c:pt idx="324">
                  <c:v>92.4</c:v>
                </c:pt>
                <c:pt idx="325">
                  <c:v>92.5</c:v>
                </c:pt>
                <c:pt idx="326">
                  <c:v>92.6</c:v>
                </c:pt>
                <c:pt idx="327">
                  <c:v>92.7</c:v>
                </c:pt>
                <c:pt idx="328">
                  <c:v>92.8</c:v>
                </c:pt>
                <c:pt idx="329">
                  <c:v>92.9</c:v>
                </c:pt>
                <c:pt idx="330">
                  <c:v>93</c:v>
                </c:pt>
                <c:pt idx="331">
                  <c:v>93.1</c:v>
                </c:pt>
                <c:pt idx="332">
                  <c:v>93.2</c:v>
                </c:pt>
                <c:pt idx="333">
                  <c:v>93.3</c:v>
                </c:pt>
                <c:pt idx="334">
                  <c:v>93.4</c:v>
                </c:pt>
                <c:pt idx="335">
                  <c:v>93.5</c:v>
                </c:pt>
                <c:pt idx="336">
                  <c:v>93.6</c:v>
                </c:pt>
                <c:pt idx="337">
                  <c:v>93.7</c:v>
                </c:pt>
                <c:pt idx="338">
                  <c:v>93.8</c:v>
                </c:pt>
                <c:pt idx="339">
                  <c:v>93.9</c:v>
                </c:pt>
                <c:pt idx="340">
                  <c:v>94</c:v>
                </c:pt>
                <c:pt idx="341">
                  <c:v>94.1</c:v>
                </c:pt>
                <c:pt idx="342">
                  <c:v>94.2</c:v>
                </c:pt>
                <c:pt idx="343">
                  <c:v>94.3</c:v>
                </c:pt>
                <c:pt idx="344">
                  <c:v>94.4</c:v>
                </c:pt>
                <c:pt idx="345">
                  <c:v>94.5</c:v>
                </c:pt>
                <c:pt idx="346">
                  <c:v>94.6</c:v>
                </c:pt>
                <c:pt idx="347">
                  <c:v>94.7</c:v>
                </c:pt>
                <c:pt idx="348">
                  <c:v>94.8</c:v>
                </c:pt>
              </c:numCache>
            </c:numRef>
          </c:xVal>
          <c:yVal>
            <c:numRef>
              <c:f>'411'!$C$2:$C$350</c:f>
              <c:numCache>
                <c:formatCode>General</c:formatCode>
                <c:ptCount val="349"/>
                <c:pt idx="0">
                  <c:v>27.25</c:v>
                </c:pt>
                <c:pt idx="1">
                  <c:v>31.66</c:v>
                </c:pt>
                <c:pt idx="2">
                  <c:v>36.08</c:v>
                </c:pt>
                <c:pt idx="3">
                  <c:v>40.49</c:v>
                </c:pt>
                <c:pt idx="4">
                  <c:v>44.9</c:v>
                </c:pt>
                <c:pt idx="5">
                  <c:v>49.31</c:v>
                </c:pt>
                <c:pt idx="6">
                  <c:v>53.72</c:v>
                </c:pt>
                <c:pt idx="7">
                  <c:v>58.13</c:v>
                </c:pt>
                <c:pt idx="8">
                  <c:v>62.55</c:v>
                </c:pt>
                <c:pt idx="9">
                  <c:v>66.959999999999994</c:v>
                </c:pt>
                <c:pt idx="10">
                  <c:v>72.72</c:v>
                </c:pt>
                <c:pt idx="11">
                  <c:v>79.55</c:v>
                </c:pt>
                <c:pt idx="12">
                  <c:v>86.42</c:v>
                </c:pt>
                <c:pt idx="13">
                  <c:v>92.28</c:v>
                </c:pt>
                <c:pt idx="14">
                  <c:v>96.43</c:v>
                </c:pt>
                <c:pt idx="15">
                  <c:v>98.41</c:v>
                </c:pt>
                <c:pt idx="16">
                  <c:v>98.77</c:v>
                </c:pt>
                <c:pt idx="17">
                  <c:v>97.84</c:v>
                </c:pt>
                <c:pt idx="18">
                  <c:v>96.55</c:v>
                </c:pt>
                <c:pt idx="19">
                  <c:v>95.31</c:v>
                </c:pt>
                <c:pt idx="20">
                  <c:v>93.54</c:v>
                </c:pt>
                <c:pt idx="21">
                  <c:v>91.77</c:v>
                </c:pt>
                <c:pt idx="22">
                  <c:v>90.57</c:v>
                </c:pt>
                <c:pt idx="23">
                  <c:v>89.68</c:v>
                </c:pt>
                <c:pt idx="24">
                  <c:v>88.15</c:v>
                </c:pt>
                <c:pt idx="25">
                  <c:v>86.8</c:v>
                </c:pt>
                <c:pt idx="26">
                  <c:v>86.71</c:v>
                </c:pt>
                <c:pt idx="27">
                  <c:v>87.28</c:v>
                </c:pt>
                <c:pt idx="28">
                  <c:v>87.22</c:v>
                </c:pt>
                <c:pt idx="29">
                  <c:v>86.17</c:v>
                </c:pt>
                <c:pt idx="30">
                  <c:v>84.49</c:v>
                </c:pt>
                <c:pt idx="31">
                  <c:v>82.96</c:v>
                </c:pt>
                <c:pt idx="32">
                  <c:v>81.44</c:v>
                </c:pt>
                <c:pt idx="33">
                  <c:v>80.349999999999994</c:v>
                </c:pt>
                <c:pt idx="34">
                  <c:v>80.37</c:v>
                </c:pt>
                <c:pt idx="35">
                  <c:v>80.430000000000007</c:v>
                </c:pt>
                <c:pt idx="36">
                  <c:v>80.45</c:v>
                </c:pt>
                <c:pt idx="37">
                  <c:v>80.81</c:v>
                </c:pt>
                <c:pt idx="38">
                  <c:v>81.48</c:v>
                </c:pt>
                <c:pt idx="39">
                  <c:v>81.569999999999993</c:v>
                </c:pt>
                <c:pt idx="40">
                  <c:v>81.87</c:v>
                </c:pt>
                <c:pt idx="41">
                  <c:v>82.32</c:v>
                </c:pt>
                <c:pt idx="42">
                  <c:v>82.5</c:v>
                </c:pt>
                <c:pt idx="43">
                  <c:v>83.18</c:v>
                </c:pt>
                <c:pt idx="44">
                  <c:v>84.04</c:v>
                </c:pt>
                <c:pt idx="45">
                  <c:v>84.24</c:v>
                </c:pt>
                <c:pt idx="46">
                  <c:v>83.24</c:v>
                </c:pt>
                <c:pt idx="47">
                  <c:v>82.02</c:v>
                </c:pt>
                <c:pt idx="48">
                  <c:v>80.349999999999994</c:v>
                </c:pt>
                <c:pt idx="49">
                  <c:v>78.45</c:v>
                </c:pt>
                <c:pt idx="50">
                  <c:v>76.81</c:v>
                </c:pt>
                <c:pt idx="51">
                  <c:v>75.260000000000005</c:v>
                </c:pt>
                <c:pt idx="52">
                  <c:v>73.900000000000006</c:v>
                </c:pt>
                <c:pt idx="53">
                  <c:v>73.06</c:v>
                </c:pt>
                <c:pt idx="54">
                  <c:v>73.14</c:v>
                </c:pt>
                <c:pt idx="55">
                  <c:v>73.45</c:v>
                </c:pt>
                <c:pt idx="56">
                  <c:v>74.150000000000006</c:v>
                </c:pt>
                <c:pt idx="57">
                  <c:v>74.849999999999994</c:v>
                </c:pt>
                <c:pt idx="58">
                  <c:v>75.650000000000006</c:v>
                </c:pt>
                <c:pt idx="59">
                  <c:v>76.819999999999993</c:v>
                </c:pt>
                <c:pt idx="60">
                  <c:v>77.92</c:v>
                </c:pt>
                <c:pt idx="61">
                  <c:v>78.86</c:v>
                </c:pt>
                <c:pt idx="62">
                  <c:v>79.66</c:v>
                </c:pt>
                <c:pt idx="63">
                  <c:v>80.58</c:v>
                </c:pt>
                <c:pt idx="64">
                  <c:v>81.56</c:v>
                </c:pt>
                <c:pt idx="65">
                  <c:v>82.9</c:v>
                </c:pt>
                <c:pt idx="66">
                  <c:v>84.64</c:v>
                </c:pt>
                <c:pt idx="67">
                  <c:v>86.71</c:v>
                </c:pt>
                <c:pt idx="68">
                  <c:v>88.52</c:v>
                </c:pt>
                <c:pt idx="69">
                  <c:v>89.6</c:v>
                </c:pt>
                <c:pt idx="70">
                  <c:v>90.51</c:v>
                </c:pt>
                <c:pt idx="71">
                  <c:v>90.75</c:v>
                </c:pt>
                <c:pt idx="72">
                  <c:v>89.67</c:v>
                </c:pt>
                <c:pt idx="73">
                  <c:v>88.5</c:v>
                </c:pt>
                <c:pt idx="74">
                  <c:v>88.2</c:v>
                </c:pt>
                <c:pt idx="75">
                  <c:v>87.94</c:v>
                </c:pt>
                <c:pt idx="76">
                  <c:v>87.9</c:v>
                </c:pt>
                <c:pt idx="77">
                  <c:v>88.54</c:v>
                </c:pt>
                <c:pt idx="78">
                  <c:v>89.07</c:v>
                </c:pt>
                <c:pt idx="79">
                  <c:v>89.99</c:v>
                </c:pt>
                <c:pt idx="80">
                  <c:v>91.09</c:v>
                </c:pt>
                <c:pt idx="81">
                  <c:v>91.9</c:v>
                </c:pt>
                <c:pt idx="82">
                  <c:v>92.26</c:v>
                </c:pt>
                <c:pt idx="83">
                  <c:v>92.66</c:v>
                </c:pt>
                <c:pt idx="84">
                  <c:v>93.13</c:v>
                </c:pt>
                <c:pt idx="85">
                  <c:v>92.76</c:v>
                </c:pt>
                <c:pt idx="86">
                  <c:v>92.74</c:v>
                </c:pt>
                <c:pt idx="87">
                  <c:v>93.37</c:v>
                </c:pt>
                <c:pt idx="88">
                  <c:v>94.38</c:v>
                </c:pt>
                <c:pt idx="89">
                  <c:v>96.2</c:v>
                </c:pt>
                <c:pt idx="90">
                  <c:v>98.05</c:v>
                </c:pt>
                <c:pt idx="91">
                  <c:v>100.46</c:v>
                </c:pt>
                <c:pt idx="92">
                  <c:v>102.86</c:v>
                </c:pt>
                <c:pt idx="93">
                  <c:v>103.58</c:v>
                </c:pt>
                <c:pt idx="94">
                  <c:v>103.9</c:v>
                </c:pt>
                <c:pt idx="95">
                  <c:v>103.98</c:v>
                </c:pt>
                <c:pt idx="96">
                  <c:v>103.58</c:v>
                </c:pt>
                <c:pt idx="97">
                  <c:v>102.76</c:v>
                </c:pt>
                <c:pt idx="98">
                  <c:v>101.34</c:v>
                </c:pt>
                <c:pt idx="99">
                  <c:v>100.29</c:v>
                </c:pt>
                <c:pt idx="100">
                  <c:v>99.82</c:v>
                </c:pt>
                <c:pt idx="101">
                  <c:v>100.09</c:v>
                </c:pt>
                <c:pt idx="102">
                  <c:v>101.11</c:v>
                </c:pt>
                <c:pt idx="103">
                  <c:v>102.44</c:v>
                </c:pt>
                <c:pt idx="104">
                  <c:v>104.44</c:v>
                </c:pt>
                <c:pt idx="105">
                  <c:v>106.86</c:v>
                </c:pt>
                <c:pt idx="106">
                  <c:v>109.04</c:v>
                </c:pt>
                <c:pt idx="107">
                  <c:v>111.21</c:v>
                </c:pt>
                <c:pt idx="108">
                  <c:v>113</c:v>
                </c:pt>
                <c:pt idx="109">
                  <c:v>115.58</c:v>
                </c:pt>
                <c:pt idx="110">
                  <c:v>118.9</c:v>
                </c:pt>
                <c:pt idx="111">
                  <c:v>122.6</c:v>
                </c:pt>
                <c:pt idx="112">
                  <c:v>128.56</c:v>
                </c:pt>
                <c:pt idx="113">
                  <c:v>135.66</c:v>
                </c:pt>
                <c:pt idx="114">
                  <c:v>143.52000000000001</c:v>
                </c:pt>
                <c:pt idx="115">
                  <c:v>152.11000000000001</c:v>
                </c:pt>
                <c:pt idx="116">
                  <c:v>161.37</c:v>
                </c:pt>
                <c:pt idx="117">
                  <c:v>171.45</c:v>
                </c:pt>
                <c:pt idx="118">
                  <c:v>181.78</c:v>
                </c:pt>
                <c:pt idx="119">
                  <c:v>191.97</c:v>
                </c:pt>
                <c:pt idx="120">
                  <c:v>201.1</c:v>
                </c:pt>
                <c:pt idx="121">
                  <c:v>209.11</c:v>
                </c:pt>
                <c:pt idx="122">
                  <c:v>216.35</c:v>
                </c:pt>
                <c:pt idx="123">
                  <c:v>222.96</c:v>
                </c:pt>
                <c:pt idx="124">
                  <c:v>228.6</c:v>
                </c:pt>
                <c:pt idx="125">
                  <c:v>233.73</c:v>
                </c:pt>
                <c:pt idx="126">
                  <c:v>238.18</c:v>
                </c:pt>
                <c:pt idx="127">
                  <c:v>241.66</c:v>
                </c:pt>
                <c:pt idx="128">
                  <c:v>243.83</c:v>
                </c:pt>
                <c:pt idx="129">
                  <c:v>244.24</c:v>
                </c:pt>
                <c:pt idx="130">
                  <c:v>243.35</c:v>
                </c:pt>
                <c:pt idx="131">
                  <c:v>240.84</c:v>
                </c:pt>
                <c:pt idx="132">
                  <c:v>236.99</c:v>
                </c:pt>
                <c:pt idx="133">
                  <c:v>231.59</c:v>
                </c:pt>
                <c:pt idx="134">
                  <c:v>225</c:v>
                </c:pt>
                <c:pt idx="135">
                  <c:v>217.59</c:v>
                </c:pt>
                <c:pt idx="136">
                  <c:v>209.71</c:v>
                </c:pt>
                <c:pt idx="137">
                  <c:v>201.03</c:v>
                </c:pt>
                <c:pt idx="138">
                  <c:v>191.6</c:v>
                </c:pt>
                <c:pt idx="139">
                  <c:v>182.25</c:v>
                </c:pt>
                <c:pt idx="140">
                  <c:v>172.87</c:v>
                </c:pt>
                <c:pt idx="141">
                  <c:v>163.81</c:v>
                </c:pt>
                <c:pt idx="142">
                  <c:v>154.94</c:v>
                </c:pt>
                <c:pt idx="143">
                  <c:v>145.88999999999999</c:v>
                </c:pt>
                <c:pt idx="144">
                  <c:v>136.91999999999999</c:v>
                </c:pt>
                <c:pt idx="145">
                  <c:v>128.47999999999999</c:v>
                </c:pt>
                <c:pt idx="146">
                  <c:v>120.82</c:v>
                </c:pt>
                <c:pt idx="147">
                  <c:v>113.96</c:v>
                </c:pt>
                <c:pt idx="148">
                  <c:v>108.1</c:v>
                </c:pt>
                <c:pt idx="149">
                  <c:v>102.76</c:v>
                </c:pt>
                <c:pt idx="150">
                  <c:v>97.09</c:v>
                </c:pt>
                <c:pt idx="151">
                  <c:v>91.91</c:v>
                </c:pt>
                <c:pt idx="152">
                  <c:v>87.87</c:v>
                </c:pt>
                <c:pt idx="153">
                  <c:v>84.37</c:v>
                </c:pt>
                <c:pt idx="154">
                  <c:v>81.23</c:v>
                </c:pt>
                <c:pt idx="155">
                  <c:v>78.510000000000005</c:v>
                </c:pt>
                <c:pt idx="156">
                  <c:v>76.72</c:v>
                </c:pt>
                <c:pt idx="157">
                  <c:v>76.45</c:v>
                </c:pt>
                <c:pt idx="158">
                  <c:v>77.05</c:v>
                </c:pt>
                <c:pt idx="159">
                  <c:v>78.709999999999994</c:v>
                </c:pt>
                <c:pt idx="160">
                  <c:v>81.569999999999993</c:v>
                </c:pt>
                <c:pt idx="161">
                  <c:v>85.47</c:v>
                </c:pt>
                <c:pt idx="162">
                  <c:v>91.52</c:v>
                </c:pt>
                <c:pt idx="163">
                  <c:v>99.31</c:v>
                </c:pt>
                <c:pt idx="164">
                  <c:v>108.49</c:v>
                </c:pt>
                <c:pt idx="165">
                  <c:v>119.28</c:v>
                </c:pt>
                <c:pt idx="166">
                  <c:v>130.82</c:v>
                </c:pt>
                <c:pt idx="167">
                  <c:v>142.59</c:v>
                </c:pt>
                <c:pt idx="168">
                  <c:v>154.99</c:v>
                </c:pt>
                <c:pt idx="169">
                  <c:v>168.01</c:v>
                </c:pt>
                <c:pt idx="170">
                  <c:v>180.28</c:v>
                </c:pt>
                <c:pt idx="171">
                  <c:v>191.28</c:v>
                </c:pt>
                <c:pt idx="172">
                  <c:v>201.39</c:v>
                </c:pt>
                <c:pt idx="173">
                  <c:v>210.52</c:v>
                </c:pt>
                <c:pt idx="174">
                  <c:v>217.4</c:v>
                </c:pt>
                <c:pt idx="175">
                  <c:v>222.34</c:v>
                </c:pt>
                <c:pt idx="176">
                  <c:v>225.16</c:v>
                </c:pt>
                <c:pt idx="177">
                  <c:v>225.9</c:v>
                </c:pt>
                <c:pt idx="178">
                  <c:v>224.84</c:v>
                </c:pt>
                <c:pt idx="179">
                  <c:v>222.18</c:v>
                </c:pt>
                <c:pt idx="180">
                  <c:v>218.18</c:v>
                </c:pt>
                <c:pt idx="181">
                  <c:v>211.77</c:v>
                </c:pt>
                <c:pt idx="182">
                  <c:v>203.89</c:v>
                </c:pt>
                <c:pt idx="183">
                  <c:v>194.48</c:v>
                </c:pt>
                <c:pt idx="184">
                  <c:v>182.79</c:v>
                </c:pt>
                <c:pt idx="185">
                  <c:v>170.41</c:v>
                </c:pt>
                <c:pt idx="186">
                  <c:v>157.4</c:v>
                </c:pt>
                <c:pt idx="187">
                  <c:v>143.87</c:v>
                </c:pt>
                <c:pt idx="188">
                  <c:v>131.03</c:v>
                </c:pt>
                <c:pt idx="189">
                  <c:v>118.83</c:v>
                </c:pt>
                <c:pt idx="190">
                  <c:v>107.77</c:v>
                </c:pt>
                <c:pt idx="191">
                  <c:v>98.22</c:v>
                </c:pt>
                <c:pt idx="192">
                  <c:v>90.56</c:v>
                </c:pt>
                <c:pt idx="193">
                  <c:v>85.08</c:v>
                </c:pt>
                <c:pt idx="194">
                  <c:v>81.25</c:v>
                </c:pt>
                <c:pt idx="195">
                  <c:v>79</c:v>
                </c:pt>
                <c:pt idx="196">
                  <c:v>78.02</c:v>
                </c:pt>
                <c:pt idx="197">
                  <c:v>77.88</c:v>
                </c:pt>
                <c:pt idx="198">
                  <c:v>77.760000000000005</c:v>
                </c:pt>
                <c:pt idx="199">
                  <c:v>77.88</c:v>
                </c:pt>
                <c:pt idx="200">
                  <c:v>78.33</c:v>
                </c:pt>
                <c:pt idx="201">
                  <c:v>78.010000000000005</c:v>
                </c:pt>
                <c:pt idx="202">
                  <c:v>77.62</c:v>
                </c:pt>
                <c:pt idx="203">
                  <c:v>77.38</c:v>
                </c:pt>
                <c:pt idx="204">
                  <c:v>76.58</c:v>
                </c:pt>
                <c:pt idx="205">
                  <c:v>75.97</c:v>
                </c:pt>
                <c:pt idx="206">
                  <c:v>75.010000000000005</c:v>
                </c:pt>
                <c:pt idx="207">
                  <c:v>73.03</c:v>
                </c:pt>
                <c:pt idx="208">
                  <c:v>71.14</c:v>
                </c:pt>
                <c:pt idx="209">
                  <c:v>68.75</c:v>
                </c:pt>
                <c:pt idx="210">
                  <c:v>65.430000000000007</c:v>
                </c:pt>
                <c:pt idx="211">
                  <c:v>61</c:v>
                </c:pt>
                <c:pt idx="212">
                  <c:v>55.8</c:v>
                </c:pt>
                <c:pt idx="213">
                  <c:v>50.74</c:v>
                </c:pt>
                <c:pt idx="214">
                  <c:v>45.66</c:v>
                </c:pt>
                <c:pt idx="215">
                  <c:v>40.229999999999997</c:v>
                </c:pt>
                <c:pt idx="216">
                  <c:v>34.93</c:v>
                </c:pt>
                <c:pt idx="217">
                  <c:v>30.64</c:v>
                </c:pt>
                <c:pt idx="218">
                  <c:v>26.26</c:v>
                </c:pt>
                <c:pt idx="219">
                  <c:v>22.09</c:v>
                </c:pt>
                <c:pt idx="220">
                  <c:v>18.84</c:v>
                </c:pt>
                <c:pt idx="221">
                  <c:v>15.56</c:v>
                </c:pt>
                <c:pt idx="222">
                  <c:v>12.92</c:v>
                </c:pt>
                <c:pt idx="223">
                  <c:v>10.94</c:v>
                </c:pt>
                <c:pt idx="224">
                  <c:v>8.84</c:v>
                </c:pt>
                <c:pt idx="225">
                  <c:v>7.48</c:v>
                </c:pt>
                <c:pt idx="226">
                  <c:v>7.02</c:v>
                </c:pt>
                <c:pt idx="227">
                  <c:v>5.93</c:v>
                </c:pt>
                <c:pt idx="228">
                  <c:v>4.92</c:v>
                </c:pt>
                <c:pt idx="229">
                  <c:v>4.7699999999999996</c:v>
                </c:pt>
                <c:pt idx="230">
                  <c:v>4.75</c:v>
                </c:pt>
                <c:pt idx="231">
                  <c:v>4.88</c:v>
                </c:pt>
                <c:pt idx="232">
                  <c:v>4.3099999999999996</c:v>
                </c:pt>
                <c:pt idx="233">
                  <c:v>3.84</c:v>
                </c:pt>
                <c:pt idx="234">
                  <c:v>4.37</c:v>
                </c:pt>
                <c:pt idx="235">
                  <c:v>4.63</c:v>
                </c:pt>
                <c:pt idx="236">
                  <c:v>4.13</c:v>
                </c:pt>
                <c:pt idx="237">
                  <c:v>4.0599999999999996</c:v>
                </c:pt>
                <c:pt idx="238">
                  <c:v>4.28</c:v>
                </c:pt>
                <c:pt idx="239">
                  <c:v>4.08</c:v>
                </c:pt>
                <c:pt idx="240">
                  <c:v>4.47</c:v>
                </c:pt>
                <c:pt idx="241">
                  <c:v>4.88</c:v>
                </c:pt>
                <c:pt idx="242">
                  <c:v>4.59</c:v>
                </c:pt>
                <c:pt idx="243">
                  <c:v>4.57</c:v>
                </c:pt>
                <c:pt idx="244">
                  <c:v>4.53</c:v>
                </c:pt>
                <c:pt idx="245">
                  <c:v>3.98</c:v>
                </c:pt>
                <c:pt idx="246">
                  <c:v>3.98</c:v>
                </c:pt>
                <c:pt idx="247">
                  <c:v>3.92</c:v>
                </c:pt>
                <c:pt idx="248">
                  <c:v>3.69</c:v>
                </c:pt>
                <c:pt idx="249">
                  <c:v>4.0199999999999996</c:v>
                </c:pt>
                <c:pt idx="250">
                  <c:v>4.0599999999999996</c:v>
                </c:pt>
                <c:pt idx="251">
                  <c:v>4.26</c:v>
                </c:pt>
                <c:pt idx="252">
                  <c:v>4.4400000000000004</c:v>
                </c:pt>
                <c:pt idx="253">
                  <c:v>4.09</c:v>
                </c:pt>
                <c:pt idx="254">
                  <c:v>3.82</c:v>
                </c:pt>
                <c:pt idx="255">
                  <c:v>4.2300000000000004</c:v>
                </c:pt>
                <c:pt idx="256">
                  <c:v>4.68</c:v>
                </c:pt>
                <c:pt idx="257">
                  <c:v>4.4000000000000004</c:v>
                </c:pt>
                <c:pt idx="258">
                  <c:v>4.41</c:v>
                </c:pt>
                <c:pt idx="259">
                  <c:v>4.57</c:v>
                </c:pt>
                <c:pt idx="260">
                  <c:v>4.3</c:v>
                </c:pt>
                <c:pt idx="261">
                  <c:v>4.3</c:v>
                </c:pt>
                <c:pt idx="262">
                  <c:v>4.41</c:v>
                </c:pt>
                <c:pt idx="263">
                  <c:v>4.34</c:v>
                </c:pt>
                <c:pt idx="264">
                  <c:v>4.21</c:v>
                </c:pt>
                <c:pt idx="265">
                  <c:v>4.1399999999999997</c:v>
                </c:pt>
                <c:pt idx="266">
                  <c:v>4.42</c:v>
                </c:pt>
                <c:pt idx="267">
                  <c:v>4.45</c:v>
                </c:pt>
                <c:pt idx="268">
                  <c:v>4.04</c:v>
                </c:pt>
                <c:pt idx="269">
                  <c:v>3.98</c:v>
                </c:pt>
                <c:pt idx="270">
                  <c:v>4.17</c:v>
                </c:pt>
                <c:pt idx="271">
                  <c:v>3.91</c:v>
                </c:pt>
                <c:pt idx="272">
                  <c:v>3.75</c:v>
                </c:pt>
                <c:pt idx="273">
                  <c:v>3.81</c:v>
                </c:pt>
                <c:pt idx="274">
                  <c:v>3.41</c:v>
                </c:pt>
                <c:pt idx="275">
                  <c:v>2.83</c:v>
                </c:pt>
                <c:pt idx="276">
                  <c:v>2.84</c:v>
                </c:pt>
                <c:pt idx="277">
                  <c:v>2.76</c:v>
                </c:pt>
                <c:pt idx="278">
                  <c:v>2.2000000000000002</c:v>
                </c:pt>
                <c:pt idx="279">
                  <c:v>1.92</c:v>
                </c:pt>
                <c:pt idx="280">
                  <c:v>1.83</c:v>
                </c:pt>
                <c:pt idx="281">
                  <c:v>1.64</c:v>
                </c:pt>
                <c:pt idx="282">
                  <c:v>1.32</c:v>
                </c:pt>
                <c:pt idx="283">
                  <c:v>1.32</c:v>
                </c:pt>
                <c:pt idx="284">
                  <c:v>1.0900000000000001</c:v>
                </c:pt>
                <c:pt idx="285">
                  <c:v>0.51</c:v>
                </c:pt>
                <c:pt idx="286">
                  <c:v>0.05</c:v>
                </c:pt>
                <c:pt idx="287">
                  <c:v>-0.28000000000000003</c:v>
                </c:pt>
                <c:pt idx="288">
                  <c:v>-0.54</c:v>
                </c:pt>
                <c:pt idx="289">
                  <c:v>-0.79</c:v>
                </c:pt>
                <c:pt idx="290">
                  <c:v>-0.81</c:v>
                </c:pt>
                <c:pt idx="291">
                  <c:v>-0.88</c:v>
                </c:pt>
                <c:pt idx="292">
                  <c:v>-1.03</c:v>
                </c:pt>
                <c:pt idx="293">
                  <c:v>-1.19</c:v>
                </c:pt>
                <c:pt idx="294">
                  <c:v>-1.25</c:v>
                </c:pt>
                <c:pt idx="295">
                  <c:v>-0.79</c:v>
                </c:pt>
                <c:pt idx="296">
                  <c:v>-0.5</c:v>
                </c:pt>
                <c:pt idx="297">
                  <c:v>-0.22</c:v>
                </c:pt>
                <c:pt idx="298">
                  <c:v>-0.01</c:v>
                </c:pt>
                <c:pt idx="299">
                  <c:v>0.23</c:v>
                </c:pt>
                <c:pt idx="300">
                  <c:v>0.77</c:v>
                </c:pt>
                <c:pt idx="301">
                  <c:v>1.04</c:v>
                </c:pt>
                <c:pt idx="302">
                  <c:v>1.05</c:v>
                </c:pt>
                <c:pt idx="303">
                  <c:v>1.3</c:v>
                </c:pt>
                <c:pt idx="304">
                  <c:v>1.72</c:v>
                </c:pt>
                <c:pt idx="305">
                  <c:v>2.19</c:v>
                </c:pt>
                <c:pt idx="306">
                  <c:v>2.89</c:v>
                </c:pt>
                <c:pt idx="307">
                  <c:v>3.09</c:v>
                </c:pt>
                <c:pt idx="308">
                  <c:v>3.22</c:v>
                </c:pt>
                <c:pt idx="309">
                  <c:v>3.62</c:v>
                </c:pt>
                <c:pt idx="310">
                  <c:v>3.79</c:v>
                </c:pt>
                <c:pt idx="311">
                  <c:v>3.81</c:v>
                </c:pt>
                <c:pt idx="312">
                  <c:v>4.1100000000000003</c:v>
                </c:pt>
                <c:pt idx="313">
                  <c:v>4.41</c:v>
                </c:pt>
                <c:pt idx="314">
                  <c:v>4.03</c:v>
                </c:pt>
                <c:pt idx="315">
                  <c:v>3.72</c:v>
                </c:pt>
                <c:pt idx="316">
                  <c:v>3.39</c:v>
                </c:pt>
                <c:pt idx="317">
                  <c:v>3.24</c:v>
                </c:pt>
                <c:pt idx="318">
                  <c:v>2.85</c:v>
                </c:pt>
                <c:pt idx="319">
                  <c:v>2.39</c:v>
                </c:pt>
                <c:pt idx="320">
                  <c:v>2.56</c:v>
                </c:pt>
                <c:pt idx="321">
                  <c:v>2.77</c:v>
                </c:pt>
                <c:pt idx="322">
                  <c:v>2.73</c:v>
                </c:pt>
                <c:pt idx="323">
                  <c:v>2.54</c:v>
                </c:pt>
                <c:pt idx="324">
                  <c:v>2.39</c:v>
                </c:pt>
                <c:pt idx="325">
                  <c:v>2.0099999999999998</c:v>
                </c:pt>
                <c:pt idx="326">
                  <c:v>1.93</c:v>
                </c:pt>
                <c:pt idx="327">
                  <c:v>1.76</c:v>
                </c:pt>
                <c:pt idx="328">
                  <c:v>1.3</c:v>
                </c:pt>
                <c:pt idx="329">
                  <c:v>1.1599999999999999</c:v>
                </c:pt>
                <c:pt idx="330">
                  <c:v>1.1200000000000001</c:v>
                </c:pt>
                <c:pt idx="331">
                  <c:v>0.93</c:v>
                </c:pt>
                <c:pt idx="332">
                  <c:v>0.74</c:v>
                </c:pt>
                <c:pt idx="333">
                  <c:v>0.74</c:v>
                </c:pt>
                <c:pt idx="334">
                  <c:v>0.68</c:v>
                </c:pt>
                <c:pt idx="335">
                  <c:v>0.72</c:v>
                </c:pt>
                <c:pt idx="336">
                  <c:v>0.98</c:v>
                </c:pt>
                <c:pt idx="337">
                  <c:v>1.62</c:v>
                </c:pt>
                <c:pt idx="338">
                  <c:v>2.0699999999999998</c:v>
                </c:pt>
                <c:pt idx="339">
                  <c:v>1.64</c:v>
                </c:pt>
                <c:pt idx="340">
                  <c:v>1.91</c:v>
                </c:pt>
                <c:pt idx="341">
                  <c:v>2.17</c:v>
                </c:pt>
                <c:pt idx="342">
                  <c:v>2.44</c:v>
                </c:pt>
                <c:pt idx="343">
                  <c:v>2.71</c:v>
                </c:pt>
                <c:pt idx="344">
                  <c:v>2.97</c:v>
                </c:pt>
                <c:pt idx="345">
                  <c:v>3.24</c:v>
                </c:pt>
                <c:pt idx="346">
                  <c:v>3.5</c:v>
                </c:pt>
                <c:pt idx="347">
                  <c:v>3.77</c:v>
                </c:pt>
                <c:pt idx="348">
                  <c:v>3.82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2842-3F45-B7F1-53D973E76F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00752543"/>
        <c:axId val="1100232527"/>
      </c:scatterChart>
      <c:valAx>
        <c:axId val="1100752543"/>
        <c:scaling>
          <c:orientation val="minMax"/>
          <c:max val="96"/>
          <c:min val="58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Temperature</a:t>
                </a:r>
                <a:r>
                  <a:rPr lang="en-US" baseline="0"/>
                  <a:t> </a:t>
                </a:r>
                <a:r>
                  <a:rPr lang="th-TH" baseline="0"/>
                  <a:t>(</a:t>
                </a:r>
                <a:r>
                  <a:rPr lang="en-US" baseline="0"/>
                  <a:t>ᴼC</a:t>
                </a:r>
                <a:r>
                  <a:rPr lang="th-TH" baseline="0"/>
                  <a:t>)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T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TH"/>
          </a:p>
        </c:txPr>
        <c:crossAx val="1100232527"/>
        <c:crosses val="autoZero"/>
        <c:crossBetween val="midCat"/>
        <c:majorUnit val="2"/>
      </c:valAx>
      <c:valAx>
        <c:axId val="1100232527"/>
        <c:scaling>
          <c:orientation val="minMax"/>
          <c:max val="5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Derivatives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T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TH"/>
          </a:p>
        </c:txPr>
        <c:crossAx val="110075254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TH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C1: 414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TH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'414'!$B$2:$B$350</c:f>
              <c:numCache>
                <c:formatCode>General</c:formatCode>
                <c:ptCount val="349"/>
                <c:pt idx="0">
                  <c:v>60</c:v>
                </c:pt>
                <c:pt idx="1">
                  <c:v>60.1</c:v>
                </c:pt>
                <c:pt idx="2">
                  <c:v>60.2</c:v>
                </c:pt>
                <c:pt idx="3">
                  <c:v>60.3</c:v>
                </c:pt>
                <c:pt idx="4">
                  <c:v>60.4</c:v>
                </c:pt>
                <c:pt idx="5">
                  <c:v>60.5</c:v>
                </c:pt>
                <c:pt idx="6">
                  <c:v>60.6</c:v>
                </c:pt>
                <c:pt idx="7">
                  <c:v>60.7</c:v>
                </c:pt>
                <c:pt idx="8">
                  <c:v>60.8</c:v>
                </c:pt>
                <c:pt idx="9">
                  <c:v>60.9</c:v>
                </c:pt>
                <c:pt idx="10">
                  <c:v>61</c:v>
                </c:pt>
                <c:pt idx="11">
                  <c:v>61.1</c:v>
                </c:pt>
                <c:pt idx="12">
                  <c:v>61.2</c:v>
                </c:pt>
                <c:pt idx="13">
                  <c:v>61.3</c:v>
                </c:pt>
                <c:pt idx="14">
                  <c:v>61.4</c:v>
                </c:pt>
                <c:pt idx="15">
                  <c:v>61.5</c:v>
                </c:pt>
                <c:pt idx="16">
                  <c:v>61.6</c:v>
                </c:pt>
                <c:pt idx="17">
                  <c:v>61.7</c:v>
                </c:pt>
                <c:pt idx="18">
                  <c:v>61.8</c:v>
                </c:pt>
                <c:pt idx="19">
                  <c:v>61.9</c:v>
                </c:pt>
                <c:pt idx="20">
                  <c:v>62</c:v>
                </c:pt>
                <c:pt idx="21">
                  <c:v>62.1</c:v>
                </c:pt>
                <c:pt idx="22">
                  <c:v>62.2</c:v>
                </c:pt>
                <c:pt idx="23">
                  <c:v>62.3</c:v>
                </c:pt>
                <c:pt idx="24">
                  <c:v>62.4</c:v>
                </c:pt>
                <c:pt idx="25">
                  <c:v>62.5</c:v>
                </c:pt>
                <c:pt idx="26">
                  <c:v>62.6</c:v>
                </c:pt>
                <c:pt idx="27">
                  <c:v>62.7</c:v>
                </c:pt>
                <c:pt idx="28">
                  <c:v>62.8</c:v>
                </c:pt>
                <c:pt idx="29">
                  <c:v>62.9</c:v>
                </c:pt>
                <c:pt idx="30">
                  <c:v>63</c:v>
                </c:pt>
                <c:pt idx="31">
                  <c:v>63.1</c:v>
                </c:pt>
                <c:pt idx="32">
                  <c:v>63.2</c:v>
                </c:pt>
                <c:pt idx="33">
                  <c:v>63.3</c:v>
                </c:pt>
                <c:pt idx="34">
                  <c:v>63.4</c:v>
                </c:pt>
                <c:pt idx="35">
                  <c:v>63.5</c:v>
                </c:pt>
                <c:pt idx="36">
                  <c:v>63.6</c:v>
                </c:pt>
                <c:pt idx="37">
                  <c:v>63.7</c:v>
                </c:pt>
                <c:pt idx="38">
                  <c:v>63.8</c:v>
                </c:pt>
                <c:pt idx="39">
                  <c:v>63.9</c:v>
                </c:pt>
                <c:pt idx="40">
                  <c:v>64</c:v>
                </c:pt>
                <c:pt idx="41">
                  <c:v>64.099999999999994</c:v>
                </c:pt>
                <c:pt idx="42">
                  <c:v>64.2</c:v>
                </c:pt>
                <c:pt idx="43">
                  <c:v>64.3</c:v>
                </c:pt>
                <c:pt idx="44">
                  <c:v>64.400000000000006</c:v>
                </c:pt>
                <c:pt idx="45">
                  <c:v>64.5</c:v>
                </c:pt>
                <c:pt idx="46">
                  <c:v>64.599999999999994</c:v>
                </c:pt>
                <c:pt idx="47">
                  <c:v>64.7</c:v>
                </c:pt>
                <c:pt idx="48">
                  <c:v>64.8</c:v>
                </c:pt>
                <c:pt idx="49">
                  <c:v>64.900000000000006</c:v>
                </c:pt>
                <c:pt idx="50">
                  <c:v>65</c:v>
                </c:pt>
                <c:pt idx="51">
                  <c:v>65.099999999999994</c:v>
                </c:pt>
                <c:pt idx="52">
                  <c:v>65.2</c:v>
                </c:pt>
                <c:pt idx="53">
                  <c:v>65.3</c:v>
                </c:pt>
                <c:pt idx="54">
                  <c:v>65.400000000000006</c:v>
                </c:pt>
                <c:pt idx="55">
                  <c:v>65.5</c:v>
                </c:pt>
                <c:pt idx="56">
                  <c:v>65.599999999999994</c:v>
                </c:pt>
                <c:pt idx="57">
                  <c:v>65.7</c:v>
                </c:pt>
                <c:pt idx="58">
                  <c:v>65.8</c:v>
                </c:pt>
                <c:pt idx="59">
                  <c:v>65.900000000000006</c:v>
                </c:pt>
                <c:pt idx="60">
                  <c:v>66</c:v>
                </c:pt>
                <c:pt idx="61">
                  <c:v>66.099999999999994</c:v>
                </c:pt>
                <c:pt idx="62">
                  <c:v>66.2</c:v>
                </c:pt>
                <c:pt idx="63">
                  <c:v>66.3</c:v>
                </c:pt>
                <c:pt idx="64">
                  <c:v>66.400000000000006</c:v>
                </c:pt>
                <c:pt idx="65">
                  <c:v>66.5</c:v>
                </c:pt>
                <c:pt idx="66">
                  <c:v>66.599999999999994</c:v>
                </c:pt>
                <c:pt idx="67">
                  <c:v>66.7</c:v>
                </c:pt>
                <c:pt idx="68">
                  <c:v>66.8</c:v>
                </c:pt>
                <c:pt idx="69">
                  <c:v>66.900000000000006</c:v>
                </c:pt>
                <c:pt idx="70">
                  <c:v>67</c:v>
                </c:pt>
                <c:pt idx="71">
                  <c:v>67.099999999999994</c:v>
                </c:pt>
                <c:pt idx="72">
                  <c:v>67.2</c:v>
                </c:pt>
                <c:pt idx="73">
                  <c:v>67.3</c:v>
                </c:pt>
                <c:pt idx="74">
                  <c:v>67.400000000000006</c:v>
                </c:pt>
                <c:pt idx="75">
                  <c:v>67.5</c:v>
                </c:pt>
                <c:pt idx="76">
                  <c:v>67.599999999999994</c:v>
                </c:pt>
                <c:pt idx="77">
                  <c:v>67.7</c:v>
                </c:pt>
                <c:pt idx="78">
                  <c:v>67.8</c:v>
                </c:pt>
                <c:pt idx="79">
                  <c:v>67.900000000000006</c:v>
                </c:pt>
                <c:pt idx="80">
                  <c:v>68</c:v>
                </c:pt>
                <c:pt idx="81">
                  <c:v>68.099999999999994</c:v>
                </c:pt>
                <c:pt idx="82">
                  <c:v>68.2</c:v>
                </c:pt>
                <c:pt idx="83">
                  <c:v>68.3</c:v>
                </c:pt>
                <c:pt idx="84">
                  <c:v>68.400000000000006</c:v>
                </c:pt>
                <c:pt idx="85">
                  <c:v>68.5</c:v>
                </c:pt>
                <c:pt idx="86">
                  <c:v>68.599999999999994</c:v>
                </c:pt>
                <c:pt idx="87">
                  <c:v>68.7</c:v>
                </c:pt>
                <c:pt idx="88">
                  <c:v>68.8</c:v>
                </c:pt>
                <c:pt idx="89">
                  <c:v>68.900000000000006</c:v>
                </c:pt>
                <c:pt idx="90">
                  <c:v>69</c:v>
                </c:pt>
                <c:pt idx="91">
                  <c:v>69.099999999999994</c:v>
                </c:pt>
                <c:pt idx="92">
                  <c:v>69.2</c:v>
                </c:pt>
                <c:pt idx="93">
                  <c:v>69.3</c:v>
                </c:pt>
                <c:pt idx="94">
                  <c:v>69.400000000000006</c:v>
                </c:pt>
                <c:pt idx="95">
                  <c:v>69.5</c:v>
                </c:pt>
                <c:pt idx="96">
                  <c:v>69.599999999999994</c:v>
                </c:pt>
                <c:pt idx="97">
                  <c:v>69.7</c:v>
                </c:pt>
                <c:pt idx="98">
                  <c:v>69.8</c:v>
                </c:pt>
                <c:pt idx="99">
                  <c:v>69.900000000000006</c:v>
                </c:pt>
                <c:pt idx="100">
                  <c:v>70</c:v>
                </c:pt>
                <c:pt idx="101">
                  <c:v>70.099999999999994</c:v>
                </c:pt>
                <c:pt idx="102">
                  <c:v>70.2</c:v>
                </c:pt>
                <c:pt idx="103">
                  <c:v>70.3</c:v>
                </c:pt>
                <c:pt idx="104">
                  <c:v>70.400000000000006</c:v>
                </c:pt>
                <c:pt idx="105">
                  <c:v>70.5</c:v>
                </c:pt>
                <c:pt idx="106">
                  <c:v>70.599999999999994</c:v>
                </c:pt>
                <c:pt idx="107">
                  <c:v>70.7</c:v>
                </c:pt>
                <c:pt idx="108">
                  <c:v>70.8</c:v>
                </c:pt>
                <c:pt idx="109">
                  <c:v>70.900000000000006</c:v>
                </c:pt>
                <c:pt idx="110">
                  <c:v>71</c:v>
                </c:pt>
                <c:pt idx="111">
                  <c:v>71.099999999999994</c:v>
                </c:pt>
                <c:pt idx="112">
                  <c:v>71.2</c:v>
                </c:pt>
                <c:pt idx="113">
                  <c:v>71.3</c:v>
                </c:pt>
                <c:pt idx="114">
                  <c:v>71.400000000000006</c:v>
                </c:pt>
                <c:pt idx="115">
                  <c:v>71.5</c:v>
                </c:pt>
                <c:pt idx="116">
                  <c:v>71.599999999999994</c:v>
                </c:pt>
                <c:pt idx="117">
                  <c:v>71.7</c:v>
                </c:pt>
                <c:pt idx="118">
                  <c:v>71.8</c:v>
                </c:pt>
                <c:pt idx="119">
                  <c:v>71.900000000000006</c:v>
                </c:pt>
                <c:pt idx="120">
                  <c:v>72</c:v>
                </c:pt>
                <c:pt idx="121">
                  <c:v>72.099999999999994</c:v>
                </c:pt>
                <c:pt idx="122">
                  <c:v>72.2</c:v>
                </c:pt>
                <c:pt idx="123">
                  <c:v>72.3</c:v>
                </c:pt>
                <c:pt idx="124">
                  <c:v>72.400000000000006</c:v>
                </c:pt>
                <c:pt idx="125">
                  <c:v>72.5</c:v>
                </c:pt>
                <c:pt idx="126">
                  <c:v>72.599999999999994</c:v>
                </c:pt>
                <c:pt idx="127">
                  <c:v>72.7</c:v>
                </c:pt>
                <c:pt idx="128">
                  <c:v>72.8</c:v>
                </c:pt>
                <c:pt idx="129">
                  <c:v>72.900000000000006</c:v>
                </c:pt>
                <c:pt idx="130">
                  <c:v>73</c:v>
                </c:pt>
                <c:pt idx="131">
                  <c:v>73.099999999999994</c:v>
                </c:pt>
                <c:pt idx="132">
                  <c:v>73.2</c:v>
                </c:pt>
                <c:pt idx="133">
                  <c:v>73.3</c:v>
                </c:pt>
                <c:pt idx="134">
                  <c:v>73.400000000000006</c:v>
                </c:pt>
                <c:pt idx="135">
                  <c:v>73.5</c:v>
                </c:pt>
                <c:pt idx="136">
                  <c:v>73.599999999999994</c:v>
                </c:pt>
                <c:pt idx="137">
                  <c:v>73.7</c:v>
                </c:pt>
                <c:pt idx="138">
                  <c:v>73.8</c:v>
                </c:pt>
                <c:pt idx="139">
                  <c:v>73.900000000000006</c:v>
                </c:pt>
                <c:pt idx="140">
                  <c:v>74</c:v>
                </c:pt>
                <c:pt idx="141">
                  <c:v>74.099999999999994</c:v>
                </c:pt>
                <c:pt idx="142">
                  <c:v>74.2</c:v>
                </c:pt>
                <c:pt idx="143">
                  <c:v>74.3</c:v>
                </c:pt>
                <c:pt idx="144">
                  <c:v>74.400000000000006</c:v>
                </c:pt>
                <c:pt idx="145">
                  <c:v>74.5</c:v>
                </c:pt>
                <c:pt idx="146">
                  <c:v>74.599999999999994</c:v>
                </c:pt>
                <c:pt idx="147">
                  <c:v>74.7</c:v>
                </c:pt>
                <c:pt idx="148">
                  <c:v>74.8</c:v>
                </c:pt>
                <c:pt idx="149">
                  <c:v>74.900000000000006</c:v>
                </c:pt>
                <c:pt idx="150">
                  <c:v>75</c:v>
                </c:pt>
                <c:pt idx="151">
                  <c:v>75.099999999999994</c:v>
                </c:pt>
                <c:pt idx="152">
                  <c:v>75.2</c:v>
                </c:pt>
                <c:pt idx="153">
                  <c:v>75.3</c:v>
                </c:pt>
                <c:pt idx="154">
                  <c:v>75.400000000000006</c:v>
                </c:pt>
                <c:pt idx="155">
                  <c:v>75.5</c:v>
                </c:pt>
                <c:pt idx="156">
                  <c:v>75.599999999999994</c:v>
                </c:pt>
                <c:pt idx="157">
                  <c:v>75.7</c:v>
                </c:pt>
                <c:pt idx="158">
                  <c:v>75.8</c:v>
                </c:pt>
                <c:pt idx="159">
                  <c:v>75.900000000000006</c:v>
                </c:pt>
                <c:pt idx="160">
                  <c:v>76</c:v>
                </c:pt>
                <c:pt idx="161">
                  <c:v>76.099999999999994</c:v>
                </c:pt>
                <c:pt idx="162">
                  <c:v>76.2</c:v>
                </c:pt>
                <c:pt idx="163">
                  <c:v>76.3</c:v>
                </c:pt>
                <c:pt idx="164">
                  <c:v>76.400000000000006</c:v>
                </c:pt>
                <c:pt idx="165">
                  <c:v>76.5</c:v>
                </c:pt>
                <c:pt idx="166">
                  <c:v>76.599999999999994</c:v>
                </c:pt>
                <c:pt idx="167">
                  <c:v>76.7</c:v>
                </c:pt>
                <c:pt idx="168">
                  <c:v>76.8</c:v>
                </c:pt>
                <c:pt idx="169">
                  <c:v>76.900000000000006</c:v>
                </c:pt>
                <c:pt idx="170">
                  <c:v>77</c:v>
                </c:pt>
                <c:pt idx="171">
                  <c:v>77.099999999999994</c:v>
                </c:pt>
                <c:pt idx="172">
                  <c:v>77.2</c:v>
                </c:pt>
                <c:pt idx="173">
                  <c:v>77.3</c:v>
                </c:pt>
                <c:pt idx="174">
                  <c:v>77.400000000000006</c:v>
                </c:pt>
                <c:pt idx="175">
                  <c:v>77.5</c:v>
                </c:pt>
                <c:pt idx="176">
                  <c:v>77.599999999999994</c:v>
                </c:pt>
                <c:pt idx="177">
                  <c:v>77.7</c:v>
                </c:pt>
                <c:pt idx="178">
                  <c:v>77.8</c:v>
                </c:pt>
                <c:pt idx="179">
                  <c:v>77.900000000000006</c:v>
                </c:pt>
                <c:pt idx="180">
                  <c:v>78</c:v>
                </c:pt>
                <c:pt idx="181">
                  <c:v>78.099999999999994</c:v>
                </c:pt>
                <c:pt idx="182">
                  <c:v>78.2</c:v>
                </c:pt>
                <c:pt idx="183">
                  <c:v>78.3</c:v>
                </c:pt>
                <c:pt idx="184">
                  <c:v>78.400000000000006</c:v>
                </c:pt>
                <c:pt idx="185">
                  <c:v>78.5</c:v>
                </c:pt>
                <c:pt idx="186">
                  <c:v>78.599999999999994</c:v>
                </c:pt>
                <c:pt idx="187">
                  <c:v>78.7</c:v>
                </c:pt>
                <c:pt idx="188">
                  <c:v>78.8</c:v>
                </c:pt>
                <c:pt idx="189">
                  <c:v>78.900000000000006</c:v>
                </c:pt>
                <c:pt idx="190">
                  <c:v>79</c:v>
                </c:pt>
                <c:pt idx="191">
                  <c:v>79.099999999999994</c:v>
                </c:pt>
                <c:pt idx="192">
                  <c:v>79.2</c:v>
                </c:pt>
                <c:pt idx="193">
                  <c:v>79.3</c:v>
                </c:pt>
                <c:pt idx="194">
                  <c:v>79.400000000000006</c:v>
                </c:pt>
                <c:pt idx="195">
                  <c:v>79.5</c:v>
                </c:pt>
                <c:pt idx="196">
                  <c:v>79.599999999999994</c:v>
                </c:pt>
                <c:pt idx="197">
                  <c:v>79.7</c:v>
                </c:pt>
                <c:pt idx="198">
                  <c:v>79.8</c:v>
                </c:pt>
                <c:pt idx="199">
                  <c:v>79.900000000000006</c:v>
                </c:pt>
                <c:pt idx="200">
                  <c:v>80</c:v>
                </c:pt>
                <c:pt idx="201">
                  <c:v>80.099999999999994</c:v>
                </c:pt>
                <c:pt idx="202">
                  <c:v>80.2</c:v>
                </c:pt>
                <c:pt idx="203">
                  <c:v>80.3</c:v>
                </c:pt>
                <c:pt idx="204">
                  <c:v>80.400000000000006</c:v>
                </c:pt>
                <c:pt idx="205">
                  <c:v>80.5</c:v>
                </c:pt>
                <c:pt idx="206">
                  <c:v>80.599999999999994</c:v>
                </c:pt>
                <c:pt idx="207">
                  <c:v>80.7</c:v>
                </c:pt>
                <c:pt idx="208">
                  <c:v>80.8</c:v>
                </c:pt>
                <c:pt idx="209">
                  <c:v>80.900000000000006</c:v>
                </c:pt>
                <c:pt idx="210">
                  <c:v>81</c:v>
                </c:pt>
                <c:pt idx="211">
                  <c:v>81.099999999999994</c:v>
                </c:pt>
                <c:pt idx="212">
                  <c:v>81.2</c:v>
                </c:pt>
                <c:pt idx="213">
                  <c:v>81.3</c:v>
                </c:pt>
                <c:pt idx="214">
                  <c:v>81.400000000000006</c:v>
                </c:pt>
                <c:pt idx="215">
                  <c:v>81.5</c:v>
                </c:pt>
                <c:pt idx="216">
                  <c:v>81.599999999999994</c:v>
                </c:pt>
                <c:pt idx="217">
                  <c:v>81.7</c:v>
                </c:pt>
                <c:pt idx="218">
                  <c:v>81.8</c:v>
                </c:pt>
                <c:pt idx="219">
                  <c:v>81.900000000000006</c:v>
                </c:pt>
                <c:pt idx="220">
                  <c:v>82</c:v>
                </c:pt>
                <c:pt idx="221">
                  <c:v>82.1</c:v>
                </c:pt>
                <c:pt idx="222">
                  <c:v>82.2</c:v>
                </c:pt>
                <c:pt idx="223">
                  <c:v>82.3</c:v>
                </c:pt>
                <c:pt idx="224">
                  <c:v>82.4</c:v>
                </c:pt>
                <c:pt idx="225">
                  <c:v>82.5</c:v>
                </c:pt>
                <c:pt idx="226">
                  <c:v>82.6</c:v>
                </c:pt>
                <c:pt idx="227">
                  <c:v>82.7</c:v>
                </c:pt>
                <c:pt idx="228">
                  <c:v>82.8</c:v>
                </c:pt>
                <c:pt idx="229">
                  <c:v>82.9</c:v>
                </c:pt>
                <c:pt idx="230">
                  <c:v>83</c:v>
                </c:pt>
                <c:pt idx="231">
                  <c:v>83.1</c:v>
                </c:pt>
                <c:pt idx="232">
                  <c:v>83.2</c:v>
                </c:pt>
                <c:pt idx="233">
                  <c:v>83.3</c:v>
                </c:pt>
                <c:pt idx="234">
                  <c:v>83.4</c:v>
                </c:pt>
                <c:pt idx="235">
                  <c:v>83.5</c:v>
                </c:pt>
                <c:pt idx="236">
                  <c:v>83.6</c:v>
                </c:pt>
                <c:pt idx="237">
                  <c:v>83.7</c:v>
                </c:pt>
                <c:pt idx="238">
                  <c:v>83.8</c:v>
                </c:pt>
                <c:pt idx="239">
                  <c:v>83.9</c:v>
                </c:pt>
                <c:pt idx="240">
                  <c:v>84</c:v>
                </c:pt>
                <c:pt idx="241">
                  <c:v>84.1</c:v>
                </c:pt>
                <c:pt idx="242">
                  <c:v>84.2</c:v>
                </c:pt>
                <c:pt idx="243">
                  <c:v>84.3</c:v>
                </c:pt>
                <c:pt idx="244">
                  <c:v>84.4</c:v>
                </c:pt>
                <c:pt idx="245">
                  <c:v>84.5</c:v>
                </c:pt>
                <c:pt idx="246">
                  <c:v>84.6</c:v>
                </c:pt>
                <c:pt idx="247">
                  <c:v>84.7</c:v>
                </c:pt>
                <c:pt idx="248">
                  <c:v>84.8</c:v>
                </c:pt>
                <c:pt idx="249">
                  <c:v>84.9</c:v>
                </c:pt>
                <c:pt idx="250">
                  <c:v>85</c:v>
                </c:pt>
                <c:pt idx="251">
                  <c:v>85.1</c:v>
                </c:pt>
                <c:pt idx="252">
                  <c:v>85.2</c:v>
                </c:pt>
                <c:pt idx="253">
                  <c:v>85.3</c:v>
                </c:pt>
                <c:pt idx="254">
                  <c:v>85.4</c:v>
                </c:pt>
                <c:pt idx="255">
                  <c:v>85.5</c:v>
                </c:pt>
                <c:pt idx="256">
                  <c:v>85.6</c:v>
                </c:pt>
                <c:pt idx="257">
                  <c:v>85.7</c:v>
                </c:pt>
                <c:pt idx="258">
                  <c:v>85.8</c:v>
                </c:pt>
                <c:pt idx="259">
                  <c:v>85.9</c:v>
                </c:pt>
                <c:pt idx="260">
                  <c:v>86</c:v>
                </c:pt>
                <c:pt idx="261">
                  <c:v>86.1</c:v>
                </c:pt>
                <c:pt idx="262">
                  <c:v>86.2</c:v>
                </c:pt>
                <c:pt idx="263">
                  <c:v>86.3</c:v>
                </c:pt>
                <c:pt idx="264">
                  <c:v>86.4</c:v>
                </c:pt>
                <c:pt idx="265">
                  <c:v>86.5</c:v>
                </c:pt>
                <c:pt idx="266">
                  <c:v>86.6</c:v>
                </c:pt>
                <c:pt idx="267">
                  <c:v>86.7</c:v>
                </c:pt>
                <c:pt idx="268">
                  <c:v>86.8</c:v>
                </c:pt>
                <c:pt idx="269">
                  <c:v>86.9</c:v>
                </c:pt>
                <c:pt idx="270">
                  <c:v>87</c:v>
                </c:pt>
                <c:pt idx="271">
                  <c:v>87.1</c:v>
                </c:pt>
                <c:pt idx="272">
                  <c:v>87.2</c:v>
                </c:pt>
                <c:pt idx="273">
                  <c:v>87.3</c:v>
                </c:pt>
                <c:pt idx="274">
                  <c:v>87.4</c:v>
                </c:pt>
                <c:pt idx="275">
                  <c:v>87.5</c:v>
                </c:pt>
                <c:pt idx="276">
                  <c:v>87.6</c:v>
                </c:pt>
                <c:pt idx="277">
                  <c:v>87.7</c:v>
                </c:pt>
                <c:pt idx="278">
                  <c:v>87.8</c:v>
                </c:pt>
                <c:pt idx="279">
                  <c:v>87.9</c:v>
                </c:pt>
                <c:pt idx="280">
                  <c:v>88</c:v>
                </c:pt>
                <c:pt idx="281">
                  <c:v>88.1</c:v>
                </c:pt>
                <c:pt idx="282">
                  <c:v>88.2</c:v>
                </c:pt>
                <c:pt idx="283">
                  <c:v>88.3</c:v>
                </c:pt>
                <c:pt idx="284">
                  <c:v>88.4</c:v>
                </c:pt>
                <c:pt idx="285">
                  <c:v>88.5</c:v>
                </c:pt>
                <c:pt idx="286">
                  <c:v>88.6</c:v>
                </c:pt>
                <c:pt idx="287">
                  <c:v>88.7</c:v>
                </c:pt>
                <c:pt idx="288">
                  <c:v>88.8</c:v>
                </c:pt>
                <c:pt idx="289">
                  <c:v>88.9</c:v>
                </c:pt>
                <c:pt idx="290">
                  <c:v>89</c:v>
                </c:pt>
                <c:pt idx="291">
                  <c:v>89.1</c:v>
                </c:pt>
                <c:pt idx="292">
                  <c:v>89.2</c:v>
                </c:pt>
                <c:pt idx="293">
                  <c:v>89.3</c:v>
                </c:pt>
                <c:pt idx="294">
                  <c:v>89.4</c:v>
                </c:pt>
                <c:pt idx="295">
                  <c:v>89.5</c:v>
                </c:pt>
                <c:pt idx="296">
                  <c:v>89.6</c:v>
                </c:pt>
                <c:pt idx="297">
                  <c:v>89.7</c:v>
                </c:pt>
                <c:pt idx="298">
                  <c:v>89.8</c:v>
                </c:pt>
                <c:pt idx="299">
                  <c:v>89.9</c:v>
                </c:pt>
                <c:pt idx="300">
                  <c:v>90</c:v>
                </c:pt>
                <c:pt idx="301">
                  <c:v>90.1</c:v>
                </c:pt>
                <c:pt idx="302">
                  <c:v>90.2</c:v>
                </c:pt>
                <c:pt idx="303">
                  <c:v>90.3</c:v>
                </c:pt>
                <c:pt idx="304">
                  <c:v>90.4</c:v>
                </c:pt>
                <c:pt idx="305">
                  <c:v>90.5</c:v>
                </c:pt>
                <c:pt idx="306">
                  <c:v>90.6</c:v>
                </c:pt>
                <c:pt idx="307">
                  <c:v>90.7</c:v>
                </c:pt>
                <c:pt idx="308">
                  <c:v>90.8</c:v>
                </c:pt>
                <c:pt idx="309">
                  <c:v>90.9</c:v>
                </c:pt>
                <c:pt idx="310">
                  <c:v>91</c:v>
                </c:pt>
                <c:pt idx="311">
                  <c:v>91.1</c:v>
                </c:pt>
                <c:pt idx="312">
                  <c:v>91.2</c:v>
                </c:pt>
                <c:pt idx="313">
                  <c:v>91.3</c:v>
                </c:pt>
                <c:pt idx="314">
                  <c:v>91.4</c:v>
                </c:pt>
                <c:pt idx="315">
                  <c:v>91.5</c:v>
                </c:pt>
                <c:pt idx="316">
                  <c:v>91.6</c:v>
                </c:pt>
                <c:pt idx="317">
                  <c:v>91.7</c:v>
                </c:pt>
                <c:pt idx="318">
                  <c:v>91.8</c:v>
                </c:pt>
                <c:pt idx="319">
                  <c:v>91.9</c:v>
                </c:pt>
                <c:pt idx="320">
                  <c:v>92</c:v>
                </c:pt>
                <c:pt idx="321">
                  <c:v>92.1</c:v>
                </c:pt>
                <c:pt idx="322">
                  <c:v>92.2</c:v>
                </c:pt>
                <c:pt idx="323">
                  <c:v>92.3</c:v>
                </c:pt>
                <c:pt idx="324">
                  <c:v>92.4</c:v>
                </c:pt>
                <c:pt idx="325">
                  <c:v>92.5</c:v>
                </c:pt>
                <c:pt idx="326">
                  <c:v>92.6</c:v>
                </c:pt>
                <c:pt idx="327">
                  <c:v>92.7</c:v>
                </c:pt>
                <c:pt idx="328">
                  <c:v>92.8</c:v>
                </c:pt>
                <c:pt idx="329">
                  <c:v>92.9</c:v>
                </c:pt>
                <c:pt idx="330">
                  <c:v>93</c:v>
                </c:pt>
                <c:pt idx="331">
                  <c:v>93.1</c:v>
                </c:pt>
                <c:pt idx="332">
                  <c:v>93.2</c:v>
                </c:pt>
                <c:pt idx="333">
                  <c:v>93.3</c:v>
                </c:pt>
                <c:pt idx="334">
                  <c:v>93.4</c:v>
                </c:pt>
                <c:pt idx="335">
                  <c:v>93.5</c:v>
                </c:pt>
                <c:pt idx="336">
                  <c:v>93.6</c:v>
                </c:pt>
                <c:pt idx="337">
                  <c:v>93.7</c:v>
                </c:pt>
                <c:pt idx="338">
                  <c:v>93.8</c:v>
                </c:pt>
                <c:pt idx="339">
                  <c:v>93.9</c:v>
                </c:pt>
                <c:pt idx="340">
                  <c:v>94</c:v>
                </c:pt>
                <c:pt idx="341">
                  <c:v>94.1</c:v>
                </c:pt>
                <c:pt idx="342">
                  <c:v>94.2</c:v>
                </c:pt>
                <c:pt idx="343">
                  <c:v>94.3</c:v>
                </c:pt>
                <c:pt idx="344">
                  <c:v>94.4</c:v>
                </c:pt>
                <c:pt idx="345">
                  <c:v>94.5</c:v>
                </c:pt>
                <c:pt idx="346">
                  <c:v>94.6</c:v>
                </c:pt>
                <c:pt idx="347">
                  <c:v>94.7</c:v>
                </c:pt>
                <c:pt idx="348">
                  <c:v>94.8</c:v>
                </c:pt>
              </c:numCache>
            </c:numRef>
          </c:xVal>
          <c:yVal>
            <c:numRef>
              <c:f>'414'!$C$2:$C$350</c:f>
              <c:numCache>
                <c:formatCode>General</c:formatCode>
                <c:ptCount val="349"/>
                <c:pt idx="0">
                  <c:v>16.45</c:v>
                </c:pt>
                <c:pt idx="1">
                  <c:v>20</c:v>
                </c:pt>
                <c:pt idx="2">
                  <c:v>23.54</c:v>
                </c:pt>
                <c:pt idx="3">
                  <c:v>27.08</c:v>
                </c:pt>
                <c:pt idx="4">
                  <c:v>30.63</c:v>
                </c:pt>
                <c:pt idx="5">
                  <c:v>34.17</c:v>
                </c:pt>
                <c:pt idx="6">
                  <c:v>37.71</c:v>
                </c:pt>
                <c:pt idx="7">
                  <c:v>41.26</c:v>
                </c:pt>
                <c:pt idx="8">
                  <c:v>44.8</c:v>
                </c:pt>
                <c:pt idx="9">
                  <c:v>48.34</c:v>
                </c:pt>
                <c:pt idx="10">
                  <c:v>53</c:v>
                </c:pt>
                <c:pt idx="11">
                  <c:v>56.72</c:v>
                </c:pt>
                <c:pt idx="12">
                  <c:v>59.29</c:v>
                </c:pt>
                <c:pt idx="13">
                  <c:v>61.65</c:v>
                </c:pt>
                <c:pt idx="14">
                  <c:v>63.77</c:v>
                </c:pt>
                <c:pt idx="15">
                  <c:v>64.94</c:v>
                </c:pt>
                <c:pt idx="16">
                  <c:v>65.23</c:v>
                </c:pt>
                <c:pt idx="17">
                  <c:v>65.88</c:v>
                </c:pt>
                <c:pt idx="18">
                  <c:v>66.83</c:v>
                </c:pt>
                <c:pt idx="19">
                  <c:v>67.25</c:v>
                </c:pt>
                <c:pt idx="20">
                  <c:v>67.98</c:v>
                </c:pt>
                <c:pt idx="21">
                  <c:v>69.180000000000007</c:v>
                </c:pt>
                <c:pt idx="22">
                  <c:v>71.05</c:v>
                </c:pt>
                <c:pt idx="23">
                  <c:v>73.39</c:v>
                </c:pt>
                <c:pt idx="24">
                  <c:v>75.33</c:v>
                </c:pt>
                <c:pt idx="25">
                  <c:v>76.430000000000007</c:v>
                </c:pt>
                <c:pt idx="26">
                  <c:v>76.56</c:v>
                </c:pt>
                <c:pt idx="27">
                  <c:v>75.989999999999995</c:v>
                </c:pt>
                <c:pt idx="28">
                  <c:v>74.58</c:v>
                </c:pt>
                <c:pt idx="29">
                  <c:v>72.87</c:v>
                </c:pt>
                <c:pt idx="30">
                  <c:v>71.02</c:v>
                </c:pt>
                <c:pt idx="31">
                  <c:v>68.84</c:v>
                </c:pt>
                <c:pt idx="32">
                  <c:v>66.34</c:v>
                </c:pt>
                <c:pt idx="33">
                  <c:v>64.31</c:v>
                </c:pt>
                <c:pt idx="34">
                  <c:v>62.87</c:v>
                </c:pt>
                <c:pt idx="35">
                  <c:v>62.29</c:v>
                </c:pt>
                <c:pt idx="36">
                  <c:v>62.77</c:v>
                </c:pt>
                <c:pt idx="37">
                  <c:v>62.81</c:v>
                </c:pt>
                <c:pt idx="38">
                  <c:v>62.92</c:v>
                </c:pt>
                <c:pt idx="39">
                  <c:v>62.99</c:v>
                </c:pt>
                <c:pt idx="40">
                  <c:v>62.33</c:v>
                </c:pt>
                <c:pt idx="41">
                  <c:v>61.15</c:v>
                </c:pt>
                <c:pt idx="42">
                  <c:v>59.31</c:v>
                </c:pt>
                <c:pt idx="43">
                  <c:v>57.43</c:v>
                </c:pt>
                <c:pt idx="44">
                  <c:v>55.53</c:v>
                </c:pt>
                <c:pt idx="45">
                  <c:v>54.06</c:v>
                </c:pt>
                <c:pt idx="46">
                  <c:v>53.17</c:v>
                </c:pt>
                <c:pt idx="47">
                  <c:v>53.3</c:v>
                </c:pt>
                <c:pt idx="48">
                  <c:v>54.12</c:v>
                </c:pt>
                <c:pt idx="49">
                  <c:v>55.27</c:v>
                </c:pt>
                <c:pt idx="50">
                  <c:v>57.72</c:v>
                </c:pt>
                <c:pt idx="51">
                  <c:v>60.57</c:v>
                </c:pt>
                <c:pt idx="52">
                  <c:v>62.98</c:v>
                </c:pt>
                <c:pt idx="53">
                  <c:v>64.63</c:v>
                </c:pt>
                <c:pt idx="54">
                  <c:v>65.41</c:v>
                </c:pt>
                <c:pt idx="55">
                  <c:v>65.37</c:v>
                </c:pt>
                <c:pt idx="56">
                  <c:v>64.709999999999994</c:v>
                </c:pt>
                <c:pt idx="57">
                  <c:v>64.27</c:v>
                </c:pt>
                <c:pt idx="58">
                  <c:v>64.25</c:v>
                </c:pt>
                <c:pt idx="59">
                  <c:v>63.51</c:v>
                </c:pt>
                <c:pt idx="60">
                  <c:v>62.5</c:v>
                </c:pt>
                <c:pt idx="61">
                  <c:v>61.96</c:v>
                </c:pt>
                <c:pt idx="62">
                  <c:v>61.7</c:v>
                </c:pt>
                <c:pt idx="63">
                  <c:v>62</c:v>
                </c:pt>
                <c:pt idx="64">
                  <c:v>62.62</c:v>
                </c:pt>
                <c:pt idx="65">
                  <c:v>62.87</c:v>
                </c:pt>
                <c:pt idx="66">
                  <c:v>62.95</c:v>
                </c:pt>
                <c:pt idx="67">
                  <c:v>62.94</c:v>
                </c:pt>
                <c:pt idx="68">
                  <c:v>63.02</c:v>
                </c:pt>
                <c:pt idx="69">
                  <c:v>63.17</c:v>
                </c:pt>
                <c:pt idx="70">
                  <c:v>62.77</c:v>
                </c:pt>
                <c:pt idx="71">
                  <c:v>62.35</c:v>
                </c:pt>
                <c:pt idx="72">
                  <c:v>62.13</c:v>
                </c:pt>
                <c:pt idx="73">
                  <c:v>61.79</c:v>
                </c:pt>
                <c:pt idx="74">
                  <c:v>61.26</c:v>
                </c:pt>
                <c:pt idx="75">
                  <c:v>61.28</c:v>
                </c:pt>
                <c:pt idx="76">
                  <c:v>61.67</c:v>
                </c:pt>
                <c:pt idx="77">
                  <c:v>61.55</c:v>
                </c:pt>
                <c:pt idx="78">
                  <c:v>62.45</c:v>
                </c:pt>
                <c:pt idx="79">
                  <c:v>63.85</c:v>
                </c:pt>
                <c:pt idx="80">
                  <c:v>64.64</c:v>
                </c:pt>
                <c:pt idx="81">
                  <c:v>65.400000000000006</c:v>
                </c:pt>
                <c:pt idx="82">
                  <c:v>65.94</c:v>
                </c:pt>
                <c:pt idx="83">
                  <c:v>65.7</c:v>
                </c:pt>
                <c:pt idx="84">
                  <c:v>65.81</c:v>
                </c:pt>
                <c:pt idx="85">
                  <c:v>66.41</c:v>
                </c:pt>
                <c:pt idx="86">
                  <c:v>66.38</c:v>
                </c:pt>
                <c:pt idx="87">
                  <c:v>65.930000000000007</c:v>
                </c:pt>
                <c:pt idx="88">
                  <c:v>65.319999999999993</c:v>
                </c:pt>
                <c:pt idx="89">
                  <c:v>65.12</c:v>
                </c:pt>
                <c:pt idx="90">
                  <c:v>65.239999999999995</c:v>
                </c:pt>
                <c:pt idx="91">
                  <c:v>66.03</c:v>
                </c:pt>
                <c:pt idx="92">
                  <c:v>67.819999999999993</c:v>
                </c:pt>
                <c:pt idx="93">
                  <c:v>70.14</c:v>
                </c:pt>
                <c:pt idx="94">
                  <c:v>72.17</c:v>
                </c:pt>
                <c:pt idx="95">
                  <c:v>74.22</c:v>
                </c:pt>
                <c:pt idx="96">
                  <c:v>76.900000000000006</c:v>
                </c:pt>
                <c:pt idx="97">
                  <c:v>78.739999999999995</c:v>
                </c:pt>
                <c:pt idx="98">
                  <c:v>79.84</c:v>
                </c:pt>
                <c:pt idx="99">
                  <c:v>81.61</c:v>
                </c:pt>
                <c:pt idx="100">
                  <c:v>83.64</c:v>
                </c:pt>
                <c:pt idx="101">
                  <c:v>85.03</c:v>
                </c:pt>
                <c:pt idx="102">
                  <c:v>86.81</c:v>
                </c:pt>
                <c:pt idx="103">
                  <c:v>88.47</c:v>
                </c:pt>
                <c:pt idx="104">
                  <c:v>89.9</c:v>
                </c:pt>
                <c:pt idx="105">
                  <c:v>92.22</c:v>
                </c:pt>
                <c:pt idx="106">
                  <c:v>95.31</c:v>
                </c:pt>
                <c:pt idx="107">
                  <c:v>98.7</c:v>
                </c:pt>
                <c:pt idx="108">
                  <c:v>101.54</c:v>
                </c:pt>
                <c:pt idx="109">
                  <c:v>104.45</c:v>
                </c:pt>
                <c:pt idx="110">
                  <c:v>106.97</c:v>
                </c:pt>
                <c:pt idx="111">
                  <c:v>108.38</c:v>
                </c:pt>
                <c:pt idx="112">
                  <c:v>109.46</c:v>
                </c:pt>
                <c:pt idx="113">
                  <c:v>110.96</c:v>
                </c:pt>
                <c:pt idx="114">
                  <c:v>112.32</c:v>
                </c:pt>
                <c:pt idx="115">
                  <c:v>113.69</c:v>
                </c:pt>
                <c:pt idx="116">
                  <c:v>116.19</c:v>
                </c:pt>
                <c:pt idx="117">
                  <c:v>119.75</c:v>
                </c:pt>
                <c:pt idx="118">
                  <c:v>123.14</c:v>
                </c:pt>
                <c:pt idx="119">
                  <c:v>125.83</c:v>
                </c:pt>
                <c:pt idx="120">
                  <c:v>128.91999999999999</c:v>
                </c:pt>
                <c:pt idx="121">
                  <c:v>131.91</c:v>
                </c:pt>
                <c:pt idx="122">
                  <c:v>134.65</c:v>
                </c:pt>
                <c:pt idx="123">
                  <c:v>136.81</c:v>
                </c:pt>
                <c:pt idx="124">
                  <c:v>137.94</c:v>
                </c:pt>
                <c:pt idx="125">
                  <c:v>138.49</c:v>
                </c:pt>
                <c:pt idx="126">
                  <c:v>138.57</c:v>
                </c:pt>
                <c:pt idx="127">
                  <c:v>138.53</c:v>
                </c:pt>
                <c:pt idx="128">
                  <c:v>137.69</c:v>
                </c:pt>
                <c:pt idx="129">
                  <c:v>136.35</c:v>
                </c:pt>
                <c:pt idx="130">
                  <c:v>134.53</c:v>
                </c:pt>
                <c:pt idx="131">
                  <c:v>132.72</c:v>
                </c:pt>
                <c:pt idx="132">
                  <c:v>131.16999999999999</c:v>
                </c:pt>
                <c:pt idx="133">
                  <c:v>129.15</c:v>
                </c:pt>
                <c:pt idx="134">
                  <c:v>126.35</c:v>
                </c:pt>
                <c:pt idx="135">
                  <c:v>122.64</c:v>
                </c:pt>
                <c:pt idx="136">
                  <c:v>118.23</c:v>
                </c:pt>
                <c:pt idx="137">
                  <c:v>114.09</c:v>
                </c:pt>
                <c:pt idx="138">
                  <c:v>110.06</c:v>
                </c:pt>
                <c:pt idx="139">
                  <c:v>105.71</c:v>
                </c:pt>
                <c:pt idx="140">
                  <c:v>101.59</c:v>
                </c:pt>
                <c:pt idx="141">
                  <c:v>97.27</c:v>
                </c:pt>
                <c:pt idx="142">
                  <c:v>93.48</c:v>
                </c:pt>
                <c:pt idx="143">
                  <c:v>90.22</c:v>
                </c:pt>
                <c:pt idx="144">
                  <c:v>86.75</c:v>
                </c:pt>
                <c:pt idx="145">
                  <c:v>83.13</c:v>
                </c:pt>
                <c:pt idx="146">
                  <c:v>80.05</c:v>
                </c:pt>
                <c:pt idx="147">
                  <c:v>77.37</c:v>
                </c:pt>
                <c:pt idx="148">
                  <c:v>74.959999999999994</c:v>
                </c:pt>
                <c:pt idx="149">
                  <c:v>73.98</c:v>
                </c:pt>
                <c:pt idx="150">
                  <c:v>73.52</c:v>
                </c:pt>
                <c:pt idx="151">
                  <c:v>73.25</c:v>
                </c:pt>
                <c:pt idx="152">
                  <c:v>74.069999999999993</c:v>
                </c:pt>
                <c:pt idx="153">
                  <c:v>75.97</c:v>
                </c:pt>
                <c:pt idx="154">
                  <c:v>78.8</c:v>
                </c:pt>
                <c:pt idx="155">
                  <c:v>81.52</c:v>
                </c:pt>
                <c:pt idx="156">
                  <c:v>83.98</c:v>
                </c:pt>
                <c:pt idx="157">
                  <c:v>87.57</c:v>
                </c:pt>
                <c:pt idx="158">
                  <c:v>92.43</c:v>
                </c:pt>
                <c:pt idx="159">
                  <c:v>98.51</c:v>
                </c:pt>
                <c:pt idx="160">
                  <c:v>106.28</c:v>
                </c:pt>
                <c:pt idx="161">
                  <c:v>114.64</c:v>
                </c:pt>
                <c:pt idx="162">
                  <c:v>124.18</c:v>
                </c:pt>
                <c:pt idx="163">
                  <c:v>134.86000000000001</c:v>
                </c:pt>
                <c:pt idx="164">
                  <c:v>145.91999999999999</c:v>
                </c:pt>
                <c:pt idx="165">
                  <c:v>156.72</c:v>
                </c:pt>
                <c:pt idx="166">
                  <c:v>167.45</c:v>
                </c:pt>
                <c:pt idx="167">
                  <c:v>178.02</c:v>
                </c:pt>
                <c:pt idx="168">
                  <c:v>187.02</c:v>
                </c:pt>
                <c:pt idx="169">
                  <c:v>194.56</c:v>
                </c:pt>
                <c:pt idx="170">
                  <c:v>200.58</c:v>
                </c:pt>
                <c:pt idx="171">
                  <c:v>205.16</c:v>
                </c:pt>
                <c:pt idx="172">
                  <c:v>207.77</c:v>
                </c:pt>
                <c:pt idx="173">
                  <c:v>208.62</c:v>
                </c:pt>
                <c:pt idx="174">
                  <c:v>209</c:v>
                </c:pt>
                <c:pt idx="175">
                  <c:v>208.38</c:v>
                </c:pt>
                <c:pt idx="176">
                  <c:v>206.05</c:v>
                </c:pt>
                <c:pt idx="177">
                  <c:v>203.08</c:v>
                </c:pt>
                <c:pt idx="178">
                  <c:v>198.41</c:v>
                </c:pt>
                <c:pt idx="179">
                  <c:v>191.82</c:v>
                </c:pt>
                <c:pt idx="180">
                  <c:v>184.04</c:v>
                </c:pt>
                <c:pt idx="181">
                  <c:v>174.28</c:v>
                </c:pt>
                <c:pt idx="182">
                  <c:v>163.81</c:v>
                </c:pt>
                <c:pt idx="183">
                  <c:v>153.53</c:v>
                </c:pt>
                <c:pt idx="184">
                  <c:v>143.80000000000001</c:v>
                </c:pt>
                <c:pt idx="185">
                  <c:v>134.96</c:v>
                </c:pt>
                <c:pt idx="186">
                  <c:v>127.87</c:v>
                </c:pt>
                <c:pt idx="187">
                  <c:v>122.99</c:v>
                </c:pt>
                <c:pt idx="188">
                  <c:v>119.59</c:v>
                </c:pt>
                <c:pt idx="189">
                  <c:v>118.24</c:v>
                </c:pt>
                <c:pt idx="190">
                  <c:v>118.53</c:v>
                </c:pt>
                <c:pt idx="191">
                  <c:v>121.07</c:v>
                </c:pt>
                <c:pt idx="192">
                  <c:v>125.69</c:v>
                </c:pt>
                <c:pt idx="193">
                  <c:v>131.34</c:v>
                </c:pt>
                <c:pt idx="194">
                  <c:v>138.21</c:v>
                </c:pt>
                <c:pt idx="195">
                  <c:v>145.72</c:v>
                </c:pt>
                <c:pt idx="196">
                  <c:v>152.55000000000001</c:v>
                </c:pt>
                <c:pt idx="197">
                  <c:v>159.38999999999999</c:v>
                </c:pt>
                <c:pt idx="198">
                  <c:v>165.98</c:v>
                </c:pt>
                <c:pt idx="199">
                  <c:v>171.43</c:v>
                </c:pt>
                <c:pt idx="200">
                  <c:v>176.39</c:v>
                </c:pt>
                <c:pt idx="201">
                  <c:v>180.13</c:v>
                </c:pt>
                <c:pt idx="202">
                  <c:v>182.32</c:v>
                </c:pt>
                <c:pt idx="203">
                  <c:v>182.57</c:v>
                </c:pt>
                <c:pt idx="204">
                  <c:v>181.53</c:v>
                </c:pt>
                <c:pt idx="205">
                  <c:v>178.56</c:v>
                </c:pt>
                <c:pt idx="206">
                  <c:v>172.95</c:v>
                </c:pt>
                <c:pt idx="207">
                  <c:v>166.11</c:v>
                </c:pt>
                <c:pt idx="208">
                  <c:v>158.07</c:v>
                </c:pt>
                <c:pt idx="209">
                  <c:v>148.82</c:v>
                </c:pt>
                <c:pt idx="210">
                  <c:v>138.59</c:v>
                </c:pt>
                <c:pt idx="211">
                  <c:v>126.93</c:v>
                </c:pt>
                <c:pt idx="212">
                  <c:v>114.67</c:v>
                </c:pt>
                <c:pt idx="213">
                  <c:v>101.99</c:v>
                </c:pt>
                <c:pt idx="214">
                  <c:v>89.44</c:v>
                </c:pt>
                <c:pt idx="215">
                  <c:v>77.67</c:v>
                </c:pt>
                <c:pt idx="216">
                  <c:v>65.88</c:v>
                </c:pt>
                <c:pt idx="217">
                  <c:v>54.83</c:v>
                </c:pt>
                <c:pt idx="218">
                  <c:v>45.51</c:v>
                </c:pt>
                <c:pt idx="219">
                  <c:v>37.549999999999997</c:v>
                </c:pt>
                <c:pt idx="220">
                  <c:v>30.28</c:v>
                </c:pt>
                <c:pt idx="221">
                  <c:v>24.01</c:v>
                </c:pt>
                <c:pt idx="222">
                  <c:v>19.489999999999998</c:v>
                </c:pt>
                <c:pt idx="223">
                  <c:v>15.24</c:v>
                </c:pt>
                <c:pt idx="224">
                  <c:v>11.58</c:v>
                </c:pt>
                <c:pt idx="225">
                  <c:v>9.61</c:v>
                </c:pt>
                <c:pt idx="226">
                  <c:v>8.02</c:v>
                </c:pt>
                <c:pt idx="227">
                  <c:v>6.53</c:v>
                </c:pt>
                <c:pt idx="228">
                  <c:v>5.32</c:v>
                </c:pt>
                <c:pt idx="229">
                  <c:v>4.26</c:v>
                </c:pt>
                <c:pt idx="230">
                  <c:v>3.58</c:v>
                </c:pt>
                <c:pt idx="231">
                  <c:v>3.28</c:v>
                </c:pt>
                <c:pt idx="232">
                  <c:v>3.42</c:v>
                </c:pt>
                <c:pt idx="233">
                  <c:v>3.39</c:v>
                </c:pt>
                <c:pt idx="234">
                  <c:v>2.78</c:v>
                </c:pt>
                <c:pt idx="235">
                  <c:v>2.66</c:v>
                </c:pt>
                <c:pt idx="236">
                  <c:v>2.66</c:v>
                </c:pt>
                <c:pt idx="237">
                  <c:v>2.31</c:v>
                </c:pt>
                <c:pt idx="238">
                  <c:v>2.15</c:v>
                </c:pt>
                <c:pt idx="239">
                  <c:v>2.61</c:v>
                </c:pt>
                <c:pt idx="240">
                  <c:v>2.97</c:v>
                </c:pt>
                <c:pt idx="241">
                  <c:v>3.03</c:v>
                </c:pt>
                <c:pt idx="242">
                  <c:v>3.5</c:v>
                </c:pt>
                <c:pt idx="243">
                  <c:v>3.79</c:v>
                </c:pt>
                <c:pt idx="244">
                  <c:v>3.9</c:v>
                </c:pt>
                <c:pt idx="245">
                  <c:v>3.91</c:v>
                </c:pt>
                <c:pt idx="246">
                  <c:v>3.99</c:v>
                </c:pt>
                <c:pt idx="247">
                  <c:v>4.17</c:v>
                </c:pt>
                <c:pt idx="248">
                  <c:v>4.2</c:v>
                </c:pt>
                <c:pt idx="249">
                  <c:v>4.7699999999999996</c:v>
                </c:pt>
                <c:pt idx="250">
                  <c:v>5.0599999999999996</c:v>
                </c:pt>
                <c:pt idx="251">
                  <c:v>4.67</c:v>
                </c:pt>
                <c:pt idx="252">
                  <c:v>4.45</c:v>
                </c:pt>
                <c:pt idx="253">
                  <c:v>4.3600000000000003</c:v>
                </c:pt>
                <c:pt idx="254">
                  <c:v>4.3099999999999996</c:v>
                </c:pt>
                <c:pt idx="255">
                  <c:v>4.47</c:v>
                </c:pt>
                <c:pt idx="256">
                  <c:v>4.51</c:v>
                </c:pt>
                <c:pt idx="257">
                  <c:v>4.26</c:v>
                </c:pt>
                <c:pt idx="258">
                  <c:v>3.65</c:v>
                </c:pt>
                <c:pt idx="259">
                  <c:v>3.21</c:v>
                </c:pt>
                <c:pt idx="260">
                  <c:v>3.01</c:v>
                </c:pt>
                <c:pt idx="261">
                  <c:v>2.61</c:v>
                </c:pt>
                <c:pt idx="262">
                  <c:v>2.27</c:v>
                </c:pt>
                <c:pt idx="263">
                  <c:v>1.85</c:v>
                </c:pt>
                <c:pt idx="264">
                  <c:v>1.68</c:v>
                </c:pt>
                <c:pt idx="265">
                  <c:v>1.51</c:v>
                </c:pt>
                <c:pt idx="266">
                  <c:v>1.32</c:v>
                </c:pt>
                <c:pt idx="267">
                  <c:v>1.23</c:v>
                </c:pt>
                <c:pt idx="268">
                  <c:v>0.84</c:v>
                </c:pt>
                <c:pt idx="269">
                  <c:v>0.47</c:v>
                </c:pt>
                <c:pt idx="270">
                  <c:v>0.36</c:v>
                </c:pt>
                <c:pt idx="271">
                  <c:v>0.44</c:v>
                </c:pt>
                <c:pt idx="272">
                  <c:v>0.7</c:v>
                </c:pt>
                <c:pt idx="273">
                  <c:v>0.68</c:v>
                </c:pt>
                <c:pt idx="274">
                  <c:v>0.55000000000000004</c:v>
                </c:pt>
                <c:pt idx="275">
                  <c:v>0.67</c:v>
                </c:pt>
                <c:pt idx="276">
                  <c:v>0.73</c:v>
                </c:pt>
                <c:pt idx="277">
                  <c:v>0.76</c:v>
                </c:pt>
                <c:pt idx="278">
                  <c:v>0.75</c:v>
                </c:pt>
                <c:pt idx="279">
                  <c:v>0.72</c:v>
                </c:pt>
                <c:pt idx="280">
                  <c:v>0.75</c:v>
                </c:pt>
                <c:pt idx="281">
                  <c:v>0.76</c:v>
                </c:pt>
                <c:pt idx="282">
                  <c:v>0.77</c:v>
                </c:pt>
                <c:pt idx="283">
                  <c:v>0.8</c:v>
                </c:pt>
                <c:pt idx="284">
                  <c:v>0.82</c:v>
                </c:pt>
                <c:pt idx="285">
                  <c:v>0.84</c:v>
                </c:pt>
                <c:pt idx="286">
                  <c:v>0.81</c:v>
                </c:pt>
                <c:pt idx="287">
                  <c:v>0.82</c:v>
                </c:pt>
                <c:pt idx="288">
                  <c:v>0.86</c:v>
                </c:pt>
                <c:pt idx="289">
                  <c:v>0.83</c:v>
                </c:pt>
                <c:pt idx="290">
                  <c:v>0.93</c:v>
                </c:pt>
                <c:pt idx="291">
                  <c:v>0.8</c:v>
                </c:pt>
                <c:pt idx="292">
                  <c:v>0.91</c:v>
                </c:pt>
                <c:pt idx="293">
                  <c:v>1.33</c:v>
                </c:pt>
                <c:pt idx="294">
                  <c:v>1.24</c:v>
                </c:pt>
                <c:pt idx="295">
                  <c:v>1.1599999999999999</c:v>
                </c:pt>
                <c:pt idx="296">
                  <c:v>1.53</c:v>
                </c:pt>
                <c:pt idx="297">
                  <c:v>1.84</c:v>
                </c:pt>
                <c:pt idx="298">
                  <c:v>2</c:v>
                </c:pt>
                <c:pt idx="299">
                  <c:v>2.1800000000000002</c:v>
                </c:pt>
                <c:pt idx="300">
                  <c:v>2.2400000000000002</c:v>
                </c:pt>
                <c:pt idx="301">
                  <c:v>2.2599999999999998</c:v>
                </c:pt>
                <c:pt idx="302">
                  <c:v>2.2200000000000002</c:v>
                </c:pt>
                <c:pt idx="303">
                  <c:v>2.27</c:v>
                </c:pt>
                <c:pt idx="304">
                  <c:v>2.13</c:v>
                </c:pt>
                <c:pt idx="305">
                  <c:v>2.21</c:v>
                </c:pt>
                <c:pt idx="306">
                  <c:v>2.57</c:v>
                </c:pt>
                <c:pt idx="307">
                  <c:v>2.68</c:v>
                </c:pt>
                <c:pt idx="308">
                  <c:v>2.7</c:v>
                </c:pt>
                <c:pt idx="309">
                  <c:v>2.46</c:v>
                </c:pt>
                <c:pt idx="310">
                  <c:v>2.39</c:v>
                </c:pt>
                <c:pt idx="311">
                  <c:v>2.2799999999999998</c:v>
                </c:pt>
                <c:pt idx="312">
                  <c:v>1.81</c:v>
                </c:pt>
                <c:pt idx="313">
                  <c:v>1.7</c:v>
                </c:pt>
                <c:pt idx="314">
                  <c:v>1.72</c:v>
                </c:pt>
                <c:pt idx="315">
                  <c:v>1.33</c:v>
                </c:pt>
                <c:pt idx="316">
                  <c:v>1.04</c:v>
                </c:pt>
                <c:pt idx="317">
                  <c:v>0.87</c:v>
                </c:pt>
                <c:pt idx="318">
                  <c:v>0.67</c:v>
                </c:pt>
                <c:pt idx="319">
                  <c:v>0.66</c:v>
                </c:pt>
                <c:pt idx="320">
                  <c:v>0.65</c:v>
                </c:pt>
                <c:pt idx="321">
                  <c:v>0.68</c:v>
                </c:pt>
                <c:pt idx="322">
                  <c:v>0.67</c:v>
                </c:pt>
                <c:pt idx="323">
                  <c:v>0.82</c:v>
                </c:pt>
                <c:pt idx="324">
                  <c:v>0.75</c:v>
                </c:pt>
                <c:pt idx="325">
                  <c:v>0.38</c:v>
                </c:pt>
                <c:pt idx="326">
                  <c:v>0.26</c:v>
                </c:pt>
                <c:pt idx="327">
                  <c:v>0.27</c:v>
                </c:pt>
                <c:pt idx="328">
                  <c:v>0.32</c:v>
                </c:pt>
                <c:pt idx="329">
                  <c:v>0.31</c:v>
                </c:pt>
                <c:pt idx="330">
                  <c:v>0.3</c:v>
                </c:pt>
                <c:pt idx="331">
                  <c:v>0.46</c:v>
                </c:pt>
                <c:pt idx="332">
                  <c:v>0.35</c:v>
                </c:pt>
                <c:pt idx="333">
                  <c:v>0.41</c:v>
                </c:pt>
                <c:pt idx="334">
                  <c:v>0.81</c:v>
                </c:pt>
                <c:pt idx="335">
                  <c:v>0.88</c:v>
                </c:pt>
                <c:pt idx="336">
                  <c:v>1.31</c:v>
                </c:pt>
                <c:pt idx="337">
                  <c:v>2.11</c:v>
                </c:pt>
                <c:pt idx="338">
                  <c:v>2.6</c:v>
                </c:pt>
                <c:pt idx="339">
                  <c:v>2.61</c:v>
                </c:pt>
                <c:pt idx="340">
                  <c:v>3.1</c:v>
                </c:pt>
                <c:pt idx="341">
                  <c:v>3.58</c:v>
                </c:pt>
                <c:pt idx="342">
                  <c:v>4.0599999999999996</c:v>
                </c:pt>
                <c:pt idx="343">
                  <c:v>4.55</c:v>
                </c:pt>
                <c:pt idx="344">
                  <c:v>5.03</c:v>
                </c:pt>
                <c:pt idx="345">
                  <c:v>5.51</c:v>
                </c:pt>
                <c:pt idx="346">
                  <c:v>6</c:v>
                </c:pt>
                <c:pt idx="347">
                  <c:v>6.48</c:v>
                </c:pt>
                <c:pt idx="348">
                  <c:v>3.82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A539-9F48-98F5-454507CA55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00752543"/>
        <c:axId val="1100232527"/>
      </c:scatterChart>
      <c:valAx>
        <c:axId val="1100752543"/>
        <c:scaling>
          <c:orientation val="minMax"/>
          <c:max val="96"/>
          <c:min val="58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Temperature</a:t>
                </a:r>
                <a:r>
                  <a:rPr lang="en-US" baseline="0"/>
                  <a:t> </a:t>
                </a:r>
                <a:r>
                  <a:rPr lang="th-TH" baseline="0"/>
                  <a:t>(</a:t>
                </a:r>
                <a:r>
                  <a:rPr lang="en-US" baseline="0"/>
                  <a:t>ᴼC</a:t>
                </a:r>
                <a:r>
                  <a:rPr lang="th-TH" baseline="0"/>
                  <a:t>)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T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TH"/>
          </a:p>
        </c:txPr>
        <c:crossAx val="1100232527"/>
        <c:crosses val="autoZero"/>
        <c:crossBetween val="midCat"/>
        <c:majorUnit val="2"/>
      </c:valAx>
      <c:valAx>
        <c:axId val="1100232527"/>
        <c:scaling>
          <c:orientation val="minMax"/>
          <c:max val="5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Derivatives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T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TH"/>
          </a:p>
        </c:txPr>
        <c:crossAx val="110075254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TH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C2: 417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TH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'417'!$B$2:$B$350</c:f>
              <c:numCache>
                <c:formatCode>General</c:formatCode>
                <c:ptCount val="349"/>
                <c:pt idx="0">
                  <c:v>60</c:v>
                </c:pt>
                <c:pt idx="1">
                  <c:v>60.1</c:v>
                </c:pt>
                <c:pt idx="2">
                  <c:v>60.2</c:v>
                </c:pt>
                <c:pt idx="3">
                  <c:v>60.3</c:v>
                </c:pt>
                <c:pt idx="4">
                  <c:v>60.4</c:v>
                </c:pt>
                <c:pt idx="5">
                  <c:v>60.5</c:v>
                </c:pt>
                <c:pt idx="6">
                  <c:v>60.6</c:v>
                </c:pt>
                <c:pt idx="7">
                  <c:v>60.7</c:v>
                </c:pt>
                <c:pt idx="8">
                  <c:v>60.8</c:v>
                </c:pt>
                <c:pt idx="9">
                  <c:v>60.9</c:v>
                </c:pt>
                <c:pt idx="10">
                  <c:v>61</c:v>
                </c:pt>
                <c:pt idx="11">
                  <c:v>61.1</c:v>
                </c:pt>
                <c:pt idx="12">
                  <c:v>61.2</c:v>
                </c:pt>
                <c:pt idx="13">
                  <c:v>61.3</c:v>
                </c:pt>
                <c:pt idx="14">
                  <c:v>61.4</c:v>
                </c:pt>
                <c:pt idx="15">
                  <c:v>61.5</c:v>
                </c:pt>
                <c:pt idx="16">
                  <c:v>61.6</c:v>
                </c:pt>
                <c:pt idx="17">
                  <c:v>61.7</c:v>
                </c:pt>
                <c:pt idx="18">
                  <c:v>61.8</c:v>
                </c:pt>
                <c:pt idx="19">
                  <c:v>61.9</c:v>
                </c:pt>
                <c:pt idx="20">
                  <c:v>62</c:v>
                </c:pt>
                <c:pt idx="21">
                  <c:v>62.1</c:v>
                </c:pt>
                <c:pt idx="22">
                  <c:v>62.2</c:v>
                </c:pt>
                <c:pt idx="23">
                  <c:v>62.3</c:v>
                </c:pt>
                <c:pt idx="24">
                  <c:v>62.4</c:v>
                </c:pt>
                <c:pt idx="25">
                  <c:v>62.5</c:v>
                </c:pt>
                <c:pt idx="26">
                  <c:v>62.6</c:v>
                </c:pt>
                <c:pt idx="27">
                  <c:v>62.7</c:v>
                </c:pt>
                <c:pt idx="28">
                  <c:v>62.8</c:v>
                </c:pt>
                <c:pt idx="29">
                  <c:v>62.9</c:v>
                </c:pt>
                <c:pt idx="30">
                  <c:v>63</c:v>
                </c:pt>
                <c:pt idx="31">
                  <c:v>63.1</c:v>
                </c:pt>
                <c:pt idx="32">
                  <c:v>63.2</c:v>
                </c:pt>
                <c:pt idx="33">
                  <c:v>63.3</c:v>
                </c:pt>
                <c:pt idx="34">
                  <c:v>63.4</c:v>
                </c:pt>
                <c:pt idx="35">
                  <c:v>63.5</c:v>
                </c:pt>
                <c:pt idx="36">
                  <c:v>63.6</c:v>
                </c:pt>
                <c:pt idx="37">
                  <c:v>63.7</c:v>
                </c:pt>
                <c:pt idx="38">
                  <c:v>63.8</c:v>
                </c:pt>
                <c:pt idx="39">
                  <c:v>63.9</c:v>
                </c:pt>
                <c:pt idx="40">
                  <c:v>64</c:v>
                </c:pt>
                <c:pt idx="41">
                  <c:v>64.099999999999994</c:v>
                </c:pt>
                <c:pt idx="42">
                  <c:v>64.2</c:v>
                </c:pt>
                <c:pt idx="43">
                  <c:v>64.3</c:v>
                </c:pt>
                <c:pt idx="44">
                  <c:v>64.400000000000006</c:v>
                </c:pt>
                <c:pt idx="45">
                  <c:v>64.5</c:v>
                </c:pt>
                <c:pt idx="46">
                  <c:v>64.599999999999994</c:v>
                </c:pt>
                <c:pt idx="47">
                  <c:v>64.7</c:v>
                </c:pt>
                <c:pt idx="48">
                  <c:v>64.8</c:v>
                </c:pt>
                <c:pt idx="49">
                  <c:v>64.900000000000006</c:v>
                </c:pt>
                <c:pt idx="50">
                  <c:v>65</c:v>
                </c:pt>
                <c:pt idx="51">
                  <c:v>65.099999999999994</c:v>
                </c:pt>
                <c:pt idx="52">
                  <c:v>65.2</c:v>
                </c:pt>
                <c:pt idx="53">
                  <c:v>65.3</c:v>
                </c:pt>
                <c:pt idx="54">
                  <c:v>65.400000000000006</c:v>
                </c:pt>
                <c:pt idx="55">
                  <c:v>65.5</c:v>
                </c:pt>
                <c:pt idx="56">
                  <c:v>65.599999999999994</c:v>
                </c:pt>
                <c:pt idx="57">
                  <c:v>65.7</c:v>
                </c:pt>
                <c:pt idx="58">
                  <c:v>65.8</c:v>
                </c:pt>
                <c:pt idx="59">
                  <c:v>65.900000000000006</c:v>
                </c:pt>
                <c:pt idx="60">
                  <c:v>66</c:v>
                </c:pt>
                <c:pt idx="61">
                  <c:v>66.099999999999994</c:v>
                </c:pt>
                <c:pt idx="62">
                  <c:v>66.2</c:v>
                </c:pt>
                <c:pt idx="63">
                  <c:v>66.3</c:v>
                </c:pt>
                <c:pt idx="64">
                  <c:v>66.400000000000006</c:v>
                </c:pt>
                <c:pt idx="65">
                  <c:v>66.5</c:v>
                </c:pt>
                <c:pt idx="66">
                  <c:v>66.599999999999994</c:v>
                </c:pt>
                <c:pt idx="67">
                  <c:v>66.7</c:v>
                </c:pt>
                <c:pt idx="68">
                  <c:v>66.8</c:v>
                </c:pt>
                <c:pt idx="69">
                  <c:v>66.900000000000006</c:v>
                </c:pt>
                <c:pt idx="70">
                  <c:v>67</c:v>
                </c:pt>
                <c:pt idx="71">
                  <c:v>67.099999999999994</c:v>
                </c:pt>
                <c:pt idx="72">
                  <c:v>67.2</c:v>
                </c:pt>
                <c:pt idx="73">
                  <c:v>67.3</c:v>
                </c:pt>
                <c:pt idx="74">
                  <c:v>67.400000000000006</c:v>
                </c:pt>
                <c:pt idx="75">
                  <c:v>67.5</c:v>
                </c:pt>
                <c:pt idx="76">
                  <c:v>67.599999999999994</c:v>
                </c:pt>
                <c:pt idx="77">
                  <c:v>67.7</c:v>
                </c:pt>
                <c:pt idx="78">
                  <c:v>67.8</c:v>
                </c:pt>
                <c:pt idx="79">
                  <c:v>67.900000000000006</c:v>
                </c:pt>
                <c:pt idx="80">
                  <c:v>68</c:v>
                </c:pt>
                <c:pt idx="81">
                  <c:v>68.099999999999994</c:v>
                </c:pt>
                <c:pt idx="82">
                  <c:v>68.2</c:v>
                </c:pt>
                <c:pt idx="83">
                  <c:v>68.3</c:v>
                </c:pt>
                <c:pt idx="84">
                  <c:v>68.400000000000006</c:v>
                </c:pt>
                <c:pt idx="85">
                  <c:v>68.5</c:v>
                </c:pt>
                <c:pt idx="86">
                  <c:v>68.599999999999994</c:v>
                </c:pt>
                <c:pt idx="87">
                  <c:v>68.7</c:v>
                </c:pt>
                <c:pt idx="88">
                  <c:v>68.8</c:v>
                </c:pt>
                <c:pt idx="89">
                  <c:v>68.900000000000006</c:v>
                </c:pt>
                <c:pt idx="90">
                  <c:v>69</c:v>
                </c:pt>
                <c:pt idx="91">
                  <c:v>69.099999999999994</c:v>
                </c:pt>
                <c:pt idx="92">
                  <c:v>69.2</c:v>
                </c:pt>
                <c:pt idx="93">
                  <c:v>69.3</c:v>
                </c:pt>
                <c:pt idx="94">
                  <c:v>69.400000000000006</c:v>
                </c:pt>
                <c:pt idx="95">
                  <c:v>69.5</c:v>
                </c:pt>
                <c:pt idx="96">
                  <c:v>69.599999999999994</c:v>
                </c:pt>
                <c:pt idx="97">
                  <c:v>69.7</c:v>
                </c:pt>
                <c:pt idx="98">
                  <c:v>69.8</c:v>
                </c:pt>
                <c:pt idx="99">
                  <c:v>69.900000000000006</c:v>
                </c:pt>
                <c:pt idx="100">
                  <c:v>70</c:v>
                </c:pt>
                <c:pt idx="101">
                  <c:v>70.099999999999994</c:v>
                </c:pt>
                <c:pt idx="102">
                  <c:v>70.2</c:v>
                </c:pt>
                <c:pt idx="103">
                  <c:v>70.3</c:v>
                </c:pt>
                <c:pt idx="104">
                  <c:v>70.400000000000006</c:v>
                </c:pt>
                <c:pt idx="105">
                  <c:v>70.5</c:v>
                </c:pt>
                <c:pt idx="106">
                  <c:v>70.599999999999994</c:v>
                </c:pt>
                <c:pt idx="107">
                  <c:v>70.7</c:v>
                </c:pt>
                <c:pt idx="108">
                  <c:v>70.8</c:v>
                </c:pt>
                <c:pt idx="109">
                  <c:v>70.900000000000006</c:v>
                </c:pt>
                <c:pt idx="110">
                  <c:v>71</c:v>
                </c:pt>
                <c:pt idx="111">
                  <c:v>71.099999999999994</c:v>
                </c:pt>
                <c:pt idx="112">
                  <c:v>71.2</c:v>
                </c:pt>
                <c:pt idx="113">
                  <c:v>71.3</c:v>
                </c:pt>
                <c:pt idx="114">
                  <c:v>71.400000000000006</c:v>
                </c:pt>
                <c:pt idx="115">
                  <c:v>71.5</c:v>
                </c:pt>
                <c:pt idx="116">
                  <c:v>71.599999999999994</c:v>
                </c:pt>
                <c:pt idx="117">
                  <c:v>71.7</c:v>
                </c:pt>
                <c:pt idx="118">
                  <c:v>71.8</c:v>
                </c:pt>
                <c:pt idx="119">
                  <c:v>71.900000000000006</c:v>
                </c:pt>
                <c:pt idx="120">
                  <c:v>72</c:v>
                </c:pt>
                <c:pt idx="121">
                  <c:v>72.099999999999994</c:v>
                </c:pt>
                <c:pt idx="122">
                  <c:v>72.2</c:v>
                </c:pt>
                <c:pt idx="123">
                  <c:v>72.3</c:v>
                </c:pt>
                <c:pt idx="124">
                  <c:v>72.400000000000006</c:v>
                </c:pt>
                <c:pt idx="125">
                  <c:v>72.5</c:v>
                </c:pt>
                <c:pt idx="126">
                  <c:v>72.599999999999994</c:v>
                </c:pt>
                <c:pt idx="127">
                  <c:v>72.7</c:v>
                </c:pt>
                <c:pt idx="128">
                  <c:v>72.8</c:v>
                </c:pt>
                <c:pt idx="129">
                  <c:v>72.900000000000006</c:v>
                </c:pt>
                <c:pt idx="130">
                  <c:v>73</c:v>
                </c:pt>
                <c:pt idx="131">
                  <c:v>73.099999999999994</c:v>
                </c:pt>
                <c:pt idx="132">
                  <c:v>73.2</c:v>
                </c:pt>
                <c:pt idx="133">
                  <c:v>73.3</c:v>
                </c:pt>
                <c:pt idx="134">
                  <c:v>73.400000000000006</c:v>
                </c:pt>
                <c:pt idx="135">
                  <c:v>73.5</c:v>
                </c:pt>
                <c:pt idx="136">
                  <c:v>73.599999999999994</c:v>
                </c:pt>
                <c:pt idx="137">
                  <c:v>73.7</c:v>
                </c:pt>
                <c:pt idx="138">
                  <c:v>73.8</c:v>
                </c:pt>
                <c:pt idx="139">
                  <c:v>73.900000000000006</c:v>
                </c:pt>
                <c:pt idx="140">
                  <c:v>74</c:v>
                </c:pt>
                <c:pt idx="141">
                  <c:v>74.099999999999994</c:v>
                </c:pt>
                <c:pt idx="142">
                  <c:v>74.2</c:v>
                </c:pt>
                <c:pt idx="143">
                  <c:v>74.3</c:v>
                </c:pt>
                <c:pt idx="144">
                  <c:v>74.400000000000006</c:v>
                </c:pt>
                <c:pt idx="145">
                  <c:v>74.5</c:v>
                </c:pt>
                <c:pt idx="146">
                  <c:v>74.599999999999994</c:v>
                </c:pt>
                <c:pt idx="147">
                  <c:v>74.7</c:v>
                </c:pt>
                <c:pt idx="148">
                  <c:v>74.8</c:v>
                </c:pt>
                <c:pt idx="149">
                  <c:v>74.900000000000006</c:v>
                </c:pt>
                <c:pt idx="150">
                  <c:v>75</c:v>
                </c:pt>
                <c:pt idx="151">
                  <c:v>75.099999999999994</c:v>
                </c:pt>
                <c:pt idx="152">
                  <c:v>75.2</c:v>
                </c:pt>
                <c:pt idx="153">
                  <c:v>75.3</c:v>
                </c:pt>
                <c:pt idx="154">
                  <c:v>75.400000000000006</c:v>
                </c:pt>
                <c:pt idx="155">
                  <c:v>75.5</c:v>
                </c:pt>
                <c:pt idx="156">
                  <c:v>75.599999999999994</c:v>
                </c:pt>
                <c:pt idx="157">
                  <c:v>75.7</c:v>
                </c:pt>
                <c:pt idx="158">
                  <c:v>75.8</c:v>
                </c:pt>
                <c:pt idx="159">
                  <c:v>75.900000000000006</c:v>
                </c:pt>
                <c:pt idx="160">
                  <c:v>76</c:v>
                </c:pt>
                <c:pt idx="161">
                  <c:v>76.099999999999994</c:v>
                </c:pt>
                <c:pt idx="162">
                  <c:v>76.2</c:v>
                </c:pt>
                <c:pt idx="163">
                  <c:v>76.3</c:v>
                </c:pt>
                <c:pt idx="164">
                  <c:v>76.400000000000006</c:v>
                </c:pt>
                <c:pt idx="165">
                  <c:v>76.5</c:v>
                </c:pt>
                <c:pt idx="166">
                  <c:v>76.599999999999994</c:v>
                </c:pt>
                <c:pt idx="167">
                  <c:v>76.7</c:v>
                </c:pt>
                <c:pt idx="168">
                  <c:v>76.8</c:v>
                </c:pt>
                <c:pt idx="169">
                  <c:v>76.900000000000006</c:v>
                </c:pt>
                <c:pt idx="170">
                  <c:v>77</c:v>
                </c:pt>
                <c:pt idx="171">
                  <c:v>77.099999999999994</c:v>
                </c:pt>
                <c:pt idx="172">
                  <c:v>77.2</c:v>
                </c:pt>
                <c:pt idx="173">
                  <c:v>77.3</c:v>
                </c:pt>
                <c:pt idx="174">
                  <c:v>77.400000000000006</c:v>
                </c:pt>
                <c:pt idx="175">
                  <c:v>77.5</c:v>
                </c:pt>
                <c:pt idx="176">
                  <c:v>77.599999999999994</c:v>
                </c:pt>
                <c:pt idx="177">
                  <c:v>77.7</c:v>
                </c:pt>
                <c:pt idx="178">
                  <c:v>77.8</c:v>
                </c:pt>
                <c:pt idx="179">
                  <c:v>77.900000000000006</c:v>
                </c:pt>
                <c:pt idx="180">
                  <c:v>78</c:v>
                </c:pt>
                <c:pt idx="181">
                  <c:v>78.099999999999994</c:v>
                </c:pt>
                <c:pt idx="182">
                  <c:v>78.2</c:v>
                </c:pt>
                <c:pt idx="183">
                  <c:v>78.3</c:v>
                </c:pt>
                <c:pt idx="184">
                  <c:v>78.400000000000006</c:v>
                </c:pt>
                <c:pt idx="185">
                  <c:v>78.5</c:v>
                </c:pt>
                <c:pt idx="186">
                  <c:v>78.599999999999994</c:v>
                </c:pt>
                <c:pt idx="187">
                  <c:v>78.7</c:v>
                </c:pt>
                <c:pt idx="188">
                  <c:v>78.8</c:v>
                </c:pt>
                <c:pt idx="189">
                  <c:v>78.900000000000006</c:v>
                </c:pt>
                <c:pt idx="190">
                  <c:v>79</c:v>
                </c:pt>
                <c:pt idx="191">
                  <c:v>79.099999999999994</c:v>
                </c:pt>
                <c:pt idx="192">
                  <c:v>79.2</c:v>
                </c:pt>
                <c:pt idx="193">
                  <c:v>79.3</c:v>
                </c:pt>
                <c:pt idx="194">
                  <c:v>79.400000000000006</c:v>
                </c:pt>
                <c:pt idx="195">
                  <c:v>79.5</c:v>
                </c:pt>
                <c:pt idx="196">
                  <c:v>79.599999999999994</c:v>
                </c:pt>
                <c:pt idx="197">
                  <c:v>79.7</c:v>
                </c:pt>
                <c:pt idx="198">
                  <c:v>79.8</c:v>
                </c:pt>
                <c:pt idx="199">
                  <c:v>79.900000000000006</c:v>
                </c:pt>
                <c:pt idx="200">
                  <c:v>80</c:v>
                </c:pt>
                <c:pt idx="201">
                  <c:v>80.099999999999994</c:v>
                </c:pt>
                <c:pt idx="202">
                  <c:v>80.2</c:v>
                </c:pt>
                <c:pt idx="203">
                  <c:v>80.3</c:v>
                </c:pt>
                <c:pt idx="204">
                  <c:v>80.400000000000006</c:v>
                </c:pt>
                <c:pt idx="205">
                  <c:v>80.5</c:v>
                </c:pt>
                <c:pt idx="206">
                  <c:v>80.599999999999994</c:v>
                </c:pt>
                <c:pt idx="207">
                  <c:v>80.7</c:v>
                </c:pt>
                <c:pt idx="208">
                  <c:v>80.8</c:v>
                </c:pt>
                <c:pt idx="209">
                  <c:v>80.900000000000006</c:v>
                </c:pt>
                <c:pt idx="210">
                  <c:v>81</c:v>
                </c:pt>
                <c:pt idx="211">
                  <c:v>81.099999999999994</c:v>
                </c:pt>
                <c:pt idx="212">
                  <c:v>81.2</c:v>
                </c:pt>
                <c:pt idx="213">
                  <c:v>81.3</c:v>
                </c:pt>
                <c:pt idx="214">
                  <c:v>81.400000000000006</c:v>
                </c:pt>
                <c:pt idx="215">
                  <c:v>81.5</c:v>
                </c:pt>
                <c:pt idx="216">
                  <c:v>81.599999999999994</c:v>
                </c:pt>
                <c:pt idx="217">
                  <c:v>81.7</c:v>
                </c:pt>
                <c:pt idx="218">
                  <c:v>81.8</c:v>
                </c:pt>
                <c:pt idx="219">
                  <c:v>81.900000000000006</c:v>
                </c:pt>
                <c:pt idx="220">
                  <c:v>82</c:v>
                </c:pt>
                <c:pt idx="221">
                  <c:v>82.1</c:v>
                </c:pt>
                <c:pt idx="222">
                  <c:v>82.2</c:v>
                </c:pt>
                <c:pt idx="223">
                  <c:v>82.3</c:v>
                </c:pt>
                <c:pt idx="224">
                  <c:v>82.4</c:v>
                </c:pt>
                <c:pt idx="225">
                  <c:v>82.5</c:v>
                </c:pt>
                <c:pt idx="226">
                  <c:v>82.6</c:v>
                </c:pt>
                <c:pt idx="227">
                  <c:v>82.7</c:v>
                </c:pt>
                <c:pt idx="228">
                  <c:v>82.8</c:v>
                </c:pt>
                <c:pt idx="229">
                  <c:v>82.9</c:v>
                </c:pt>
                <c:pt idx="230">
                  <c:v>83</c:v>
                </c:pt>
                <c:pt idx="231">
                  <c:v>83.1</c:v>
                </c:pt>
                <c:pt idx="232">
                  <c:v>83.2</c:v>
                </c:pt>
                <c:pt idx="233">
                  <c:v>83.3</c:v>
                </c:pt>
                <c:pt idx="234">
                  <c:v>83.4</c:v>
                </c:pt>
                <c:pt idx="235">
                  <c:v>83.5</c:v>
                </c:pt>
                <c:pt idx="236">
                  <c:v>83.6</c:v>
                </c:pt>
                <c:pt idx="237">
                  <c:v>83.7</c:v>
                </c:pt>
                <c:pt idx="238">
                  <c:v>83.8</c:v>
                </c:pt>
                <c:pt idx="239">
                  <c:v>83.9</c:v>
                </c:pt>
                <c:pt idx="240">
                  <c:v>84</c:v>
                </c:pt>
                <c:pt idx="241">
                  <c:v>84.1</c:v>
                </c:pt>
                <c:pt idx="242">
                  <c:v>84.2</c:v>
                </c:pt>
                <c:pt idx="243">
                  <c:v>84.3</c:v>
                </c:pt>
                <c:pt idx="244">
                  <c:v>84.4</c:v>
                </c:pt>
                <c:pt idx="245">
                  <c:v>84.5</c:v>
                </c:pt>
                <c:pt idx="246">
                  <c:v>84.6</c:v>
                </c:pt>
                <c:pt idx="247">
                  <c:v>84.7</c:v>
                </c:pt>
                <c:pt idx="248">
                  <c:v>84.8</c:v>
                </c:pt>
                <c:pt idx="249">
                  <c:v>84.9</c:v>
                </c:pt>
                <c:pt idx="250">
                  <c:v>85</c:v>
                </c:pt>
                <c:pt idx="251">
                  <c:v>85.1</c:v>
                </c:pt>
                <c:pt idx="252">
                  <c:v>85.2</c:v>
                </c:pt>
                <c:pt idx="253">
                  <c:v>85.3</c:v>
                </c:pt>
                <c:pt idx="254">
                  <c:v>85.4</c:v>
                </c:pt>
                <c:pt idx="255">
                  <c:v>85.5</c:v>
                </c:pt>
                <c:pt idx="256">
                  <c:v>85.6</c:v>
                </c:pt>
                <c:pt idx="257">
                  <c:v>85.7</c:v>
                </c:pt>
                <c:pt idx="258">
                  <c:v>85.8</c:v>
                </c:pt>
                <c:pt idx="259">
                  <c:v>85.9</c:v>
                </c:pt>
                <c:pt idx="260">
                  <c:v>86</c:v>
                </c:pt>
                <c:pt idx="261">
                  <c:v>86.1</c:v>
                </c:pt>
                <c:pt idx="262">
                  <c:v>86.2</c:v>
                </c:pt>
                <c:pt idx="263">
                  <c:v>86.3</c:v>
                </c:pt>
                <c:pt idx="264">
                  <c:v>86.4</c:v>
                </c:pt>
                <c:pt idx="265">
                  <c:v>86.5</c:v>
                </c:pt>
                <c:pt idx="266">
                  <c:v>86.6</c:v>
                </c:pt>
                <c:pt idx="267">
                  <c:v>86.7</c:v>
                </c:pt>
                <c:pt idx="268">
                  <c:v>86.8</c:v>
                </c:pt>
                <c:pt idx="269">
                  <c:v>86.9</c:v>
                </c:pt>
                <c:pt idx="270">
                  <c:v>87</c:v>
                </c:pt>
                <c:pt idx="271">
                  <c:v>87.1</c:v>
                </c:pt>
                <c:pt idx="272">
                  <c:v>87.2</c:v>
                </c:pt>
                <c:pt idx="273">
                  <c:v>87.3</c:v>
                </c:pt>
                <c:pt idx="274">
                  <c:v>87.4</c:v>
                </c:pt>
                <c:pt idx="275">
                  <c:v>87.5</c:v>
                </c:pt>
                <c:pt idx="276">
                  <c:v>87.6</c:v>
                </c:pt>
                <c:pt idx="277">
                  <c:v>87.7</c:v>
                </c:pt>
                <c:pt idx="278">
                  <c:v>87.8</c:v>
                </c:pt>
                <c:pt idx="279">
                  <c:v>87.9</c:v>
                </c:pt>
                <c:pt idx="280">
                  <c:v>88</c:v>
                </c:pt>
                <c:pt idx="281">
                  <c:v>88.1</c:v>
                </c:pt>
                <c:pt idx="282">
                  <c:v>88.2</c:v>
                </c:pt>
                <c:pt idx="283">
                  <c:v>88.3</c:v>
                </c:pt>
                <c:pt idx="284">
                  <c:v>88.4</c:v>
                </c:pt>
                <c:pt idx="285">
                  <c:v>88.5</c:v>
                </c:pt>
                <c:pt idx="286">
                  <c:v>88.6</c:v>
                </c:pt>
                <c:pt idx="287">
                  <c:v>88.7</c:v>
                </c:pt>
                <c:pt idx="288">
                  <c:v>88.8</c:v>
                </c:pt>
                <c:pt idx="289">
                  <c:v>88.9</c:v>
                </c:pt>
                <c:pt idx="290">
                  <c:v>89</c:v>
                </c:pt>
                <c:pt idx="291">
                  <c:v>89.1</c:v>
                </c:pt>
                <c:pt idx="292">
                  <c:v>89.2</c:v>
                </c:pt>
                <c:pt idx="293">
                  <c:v>89.3</c:v>
                </c:pt>
                <c:pt idx="294">
                  <c:v>89.4</c:v>
                </c:pt>
                <c:pt idx="295">
                  <c:v>89.5</c:v>
                </c:pt>
                <c:pt idx="296">
                  <c:v>89.6</c:v>
                </c:pt>
                <c:pt idx="297">
                  <c:v>89.7</c:v>
                </c:pt>
                <c:pt idx="298">
                  <c:v>89.8</c:v>
                </c:pt>
                <c:pt idx="299">
                  <c:v>89.9</c:v>
                </c:pt>
                <c:pt idx="300">
                  <c:v>90</c:v>
                </c:pt>
                <c:pt idx="301">
                  <c:v>90.1</c:v>
                </c:pt>
                <c:pt idx="302">
                  <c:v>90.2</c:v>
                </c:pt>
                <c:pt idx="303">
                  <c:v>90.3</c:v>
                </c:pt>
                <c:pt idx="304">
                  <c:v>90.4</c:v>
                </c:pt>
                <c:pt idx="305">
                  <c:v>90.5</c:v>
                </c:pt>
                <c:pt idx="306">
                  <c:v>90.6</c:v>
                </c:pt>
                <c:pt idx="307">
                  <c:v>90.7</c:v>
                </c:pt>
                <c:pt idx="308">
                  <c:v>90.8</c:v>
                </c:pt>
                <c:pt idx="309">
                  <c:v>90.9</c:v>
                </c:pt>
                <c:pt idx="310">
                  <c:v>91</c:v>
                </c:pt>
                <c:pt idx="311">
                  <c:v>91.1</c:v>
                </c:pt>
                <c:pt idx="312">
                  <c:v>91.2</c:v>
                </c:pt>
                <c:pt idx="313">
                  <c:v>91.3</c:v>
                </c:pt>
                <c:pt idx="314">
                  <c:v>91.4</c:v>
                </c:pt>
                <c:pt idx="315">
                  <c:v>91.5</c:v>
                </c:pt>
                <c:pt idx="316">
                  <c:v>91.6</c:v>
                </c:pt>
                <c:pt idx="317">
                  <c:v>91.7</c:v>
                </c:pt>
                <c:pt idx="318">
                  <c:v>91.8</c:v>
                </c:pt>
                <c:pt idx="319">
                  <c:v>91.9</c:v>
                </c:pt>
                <c:pt idx="320">
                  <c:v>92</c:v>
                </c:pt>
                <c:pt idx="321">
                  <c:v>92.1</c:v>
                </c:pt>
                <c:pt idx="322">
                  <c:v>92.2</c:v>
                </c:pt>
                <c:pt idx="323">
                  <c:v>92.3</c:v>
                </c:pt>
                <c:pt idx="324">
                  <c:v>92.4</c:v>
                </c:pt>
                <c:pt idx="325">
                  <c:v>92.5</c:v>
                </c:pt>
                <c:pt idx="326">
                  <c:v>92.6</c:v>
                </c:pt>
                <c:pt idx="327">
                  <c:v>92.7</c:v>
                </c:pt>
                <c:pt idx="328">
                  <c:v>92.8</c:v>
                </c:pt>
                <c:pt idx="329">
                  <c:v>92.9</c:v>
                </c:pt>
                <c:pt idx="330">
                  <c:v>93</c:v>
                </c:pt>
                <c:pt idx="331">
                  <c:v>93.1</c:v>
                </c:pt>
                <c:pt idx="332">
                  <c:v>93.2</c:v>
                </c:pt>
                <c:pt idx="333">
                  <c:v>93.3</c:v>
                </c:pt>
                <c:pt idx="334">
                  <c:v>93.4</c:v>
                </c:pt>
                <c:pt idx="335">
                  <c:v>93.5</c:v>
                </c:pt>
                <c:pt idx="336">
                  <c:v>93.6</c:v>
                </c:pt>
                <c:pt idx="337">
                  <c:v>93.7</c:v>
                </c:pt>
                <c:pt idx="338">
                  <c:v>93.8</c:v>
                </c:pt>
                <c:pt idx="339">
                  <c:v>93.9</c:v>
                </c:pt>
                <c:pt idx="340">
                  <c:v>94</c:v>
                </c:pt>
                <c:pt idx="341">
                  <c:v>94.1</c:v>
                </c:pt>
                <c:pt idx="342">
                  <c:v>94.2</c:v>
                </c:pt>
                <c:pt idx="343">
                  <c:v>94.3</c:v>
                </c:pt>
                <c:pt idx="344">
                  <c:v>94.4</c:v>
                </c:pt>
                <c:pt idx="345">
                  <c:v>94.5</c:v>
                </c:pt>
                <c:pt idx="346">
                  <c:v>94.6</c:v>
                </c:pt>
                <c:pt idx="347">
                  <c:v>94.7</c:v>
                </c:pt>
                <c:pt idx="348">
                  <c:v>94.8</c:v>
                </c:pt>
              </c:numCache>
            </c:numRef>
          </c:xVal>
          <c:yVal>
            <c:numRef>
              <c:f>'417'!$C$2:$C$350</c:f>
              <c:numCache>
                <c:formatCode>General</c:formatCode>
                <c:ptCount val="349"/>
                <c:pt idx="0">
                  <c:v>-19.350000000000001</c:v>
                </c:pt>
                <c:pt idx="1">
                  <c:v>-13.31</c:v>
                </c:pt>
                <c:pt idx="2">
                  <c:v>-7.26</c:v>
                </c:pt>
                <c:pt idx="3">
                  <c:v>-1.22</c:v>
                </c:pt>
                <c:pt idx="4">
                  <c:v>4.82</c:v>
                </c:pt>
                <c:pt idx="5">
                  <c:v>10.86</c:v>
                </c:pt>
                <c:pt idx="6">
                  <c:v>16.91</c:v>
                </c:pt>
                <c:pt idx="7">
                  <c:v>22.95</c:v>
                </c:pt>
                <c:pt idx="8">
                  <c:v>28.99</c:v>
                </c:pt>
                <c:pt idx="9">
                  <c:v>35.03</c:v>
                </c:pt>
                <c:pt idx="10">
                  <c:v>38.590000000000003</c:v>
                </c:pt>
                <c:pt idx="11">
                  <c:v>41.9</c:v>
                </c:pt>
                <c:pt idx="12">
                  <c:v>45.54</c:v>
                </c:pt>
                <c:pt idx="13">
                  <c:v>49.23</c:v>
                </c:pt>
                <c:pt idx="14">
                  <c:v>52.44</c:v>
                </c:pt>
                <c:pt idx="15">
                  <c:v>54.99</c:v>
                </c:pt>
                <c:pt idx="16">
                  <c:v>57.37</c:v>
                </c:pt>
                <c:pt idx="17">
                  <c:v>59.94</c:v>
                </c:pt>
                <c:pt idx="18">
                  <c:v>61.87</c:v>
                </c:pt>
                <c:pt idx="19">
                  <c:v>63.5</c:v>
                </c:pt>
                <c:pt idx="20">
                  <c:v>65.349999999999994</c:v>
                </c:pt>
                <c:pt idx="21">
                  <c:v>66.36</c:v>
                </c:pt>
                <c:pt idx="22">
                  <c:v>66.56</c:v>
                </c:pt>
                <c:pt idx="23">
                  <c:v>66.16</c:v>
                </c:pt>
                <c:pt idx="24">
                  <c:v>65.12</c:v>
                </c:pt>
                <c:pt idx="25">
                  <c:v>63.88</c:v>
                </c:pt>
                <c:pt idx="26">
                  <c:v>61.89</c:v>
                </c:pt>
                <c:pt idx="27">
                  <c:v>60.14</c:v>
                </c:pt>
                <c:pt idx="28">
                  <c:v>59.09</c:v>
                </c:pt>
                <c:pt idx="29">
                  <c:v>58.51</c:v>
                </c:pt>
                <c:pt idx="30">
                  <c:v>58.31</c:v>
                </c:pt>
                <c:pt idx="31">
                  <c:v>58.29</c:v>
                </c:pt>
                <c:pt idx="32">
                  <c:v>58.47</c:v>
                </c:pt>
                <c:pt idx="33">
                  <c:v>58.82</c:v>
                </c:pt>
                <c:pt idx="34">
                  <c:v>59.78</c:v>
                </c:pt>
                <c:pt idx="35">
                  <c:v>60.93</c:v>
                </c:pt>
                <c:pt idx="36">
                  <c:v>61.35</c:v>
                </c:pt>
                <c:pt idx="37">
                  <c:v>60.64</c:v>
                </c:pt>
                <c:pt idx="38">
                  <c:v>59.39</c:v>
                </c:pt>
                <c:pt idx="39">
                  <c:v>57.81</c:v>
                </c:pt>
                <c:pt idx="40">
                  <c:v>56.11</c:v>
                </c:pt>
                <c:pt idx="41">
                  <c:v>54.52</c:v>
                </c:pt>
                <c:pt idx="42">
                  <c:v>53.68</c:v>
                </c:pt>
                <c:pt idx="43">
                  <c:v>53.55</c:v>
                </c:pt>
                <c:pt idx="44">
                  <c:v>54</c:v>
                </c:pt>
                <c:pt idx="45">
                  <c:v>54.69</c:v>
                </c:pt>
                <c:pt idx="46">
                  <c:v>55.03</c:v>
                </c:pt>
                <c:pt idx="47">
                  <c:v>55.53</c:v>
                </c:pt>
                <c:pt idx="48">
                  <c:v>55.22</c:v>
                </c:pt>
                <c:pt idx="49">
                  <c:v>54.74</c:v>
                </c:pt>
                <c:pt idx="50">
                  <c:v>53.53</c:v>
                </c:pt>
                <c:pt idx="51">
                  <c:v>51.21</c:v>
                </c:pt>
                <c:pt idx="52">
                  <c:v>49.31</c:v>
                </c:pt>
                <c:pt idx="53">
                  <c:v>47.68</c:v>
                </c:pt>
                <c:pt idx="54">
                  <c:v>45.52</c:v>
                </c:pt>
                <c:pt idx="55">
                  <c:v>43.7</c:v>
                </c:pt>
                <c:pt idx="56">
                  <c:v>43.01</c:v>
                </c:pt>
                <c:pt idx="57">
                  <c:v>42.42</c:v>
                </c:pt>
                <c:pt idx="58">
                  <c:v>41.99</c:v>
                </c:pt>
                <c:pt idx="59">
                  <c:v>42.12</c:v>
                </c:pt>
                <c:pt idx="60">
                  <c:v>42.29</c:v>
                </c:pt>
                <c:pt idx="61">
                  <c:v>41.89</c:v>
                </c:pt>
                <c:pt idx="62">
                  <c:v>41.45</c:v>
                </c:pt>
                <c:pt idx="63">
                  <c:v>41.06</c:v>
                </c:pt>
                <c:pt idx="64">
                  <c:v>40.69</c:v>
                </c:pt>
                <c:pt idx="65">
                  <c:v>40.49</c:v>
                </c:pt>
                <c:pt idx="66">
                  <c:v>40.340000000000003</c:v>
                </c:pt>
                <c:pt idx="67">
                  <c:v>40.22</c:v>
                </c:pt>
                <c:pt idx="68">
                  <c:v>40.07</c:v>
                </c:pt>
                <c:pt idx="69">
                  <c:v>40.61</c:v>
                </c:pt>
                <c:pt idx="70">
                  <c:v>41.55</c:v>
                </c:pt>
                <c:pt idx="71">
                  <c:v>42.27</c:v>
                </c:pt>
                <c:pt idx="72">
                  <c:v>43.08</c:v>
                </c:pt>
                <c:pt idx="73">
                  <c:v>44.2</c:v>
                </c:pt>
                <c:pt idx="74">
                  <c:v>44.79</c:v>
                </c:pt>
                <c:pt idx="75">
                  <c:v>45.73</c:v>
                </c:pt>
                <c:pt idx="76">
                  <c:v>47.16</c:v>
                </c:pt>
                <c:pt idx="77">
                  <c:v>47.93</c:v>
                </c:pt>
                <c:pt idx="78">
                  <c:v>48.58</c:v>
                </c:pt>
                <c:pt idx="79">
                  <c:v>49.23</c:v>
                </c:pt>
                <c:pt idx="80">
                  <c:v>49.87</c:v>
                </c:pt>
                <c:pt idx="81">
                  <c:v>50.22</c:v>
                </c:pt>
                <c:pt idx="82">
                  <c:v>50.05</c:v>
                </c:pt>
                <c:pt idx="83">
                  <c:v>50.1</c:v>
                </c:pt>
                <c:pt idx="84">
                  <c:v>50.32</c:v>
                </c:pt>
                <c:pt idx="85">
                  <c:v>50.03</c:v>
                </c:pt>
                <c:pt idx="86">
                  <c:v>49.92</c:v>
                </c:pt>
                <c:pt idx="87">
                  <c:v>50.36</c:v>
                </c:pt>
                <c:pt idx="88">
                  <c:v>50.29</c:v>
                </c:pt>
                <c:pt idx="89">
                  <c:v>50.57</c:v>
                </c:pt>
                <c:pt idx="90">
                  <c:v>50.92</c:v>
                </c:pt>
                <c:pt idx="91">
                  <c:v>50.66</c:v>
                </c:pt>
                <c:pt idx="92">
                  <c:v>50.56</c:v>
                </c:pt>
                <c:pt idx="93">
                  <c:v>50.24</c:v>
                </c:pt>
                <c:pt idx="94">
                  <c:v>49.73</c:v>
                </c:pt>
                <c:pt idx="95">
                  <c:v>49.11</c:v>
                </c:pt>
                <c:pt idx="96">
                  <c:v>48.51</c:v>
                </c:pt>
                <c:pt idx="97">
                  <c:v>47.82</c:v>
                </c:pt>
                <c:pt idx="98">
                  <c:v>47.74</c:v>
                </c:pt>
                <c:pt idx="99">
                  <c:v>48.22</c:v>
                </c:pt>
                <c:pt idx="100">
                  <c:v>48.99</c:v>
                </c:pt>
                <c:pt idx="101">
                  <c:v>50.43</c:v>
                </c:pt>
                <c:pt idx="102">
                  <c:v>52.71</c:v>
                </c:pt>
                <c:pt idx="103">
                  <c:v>55.7</c:v>
                </c:pt>
                <c:pt idx="104">
                  <c:v>59.45</c:v>
                </c:pt>
                <c:pt idx="105">
                  <c:v>63.83</c:v>
                </c:pt>
                <c:pt idx="106">
                  <c:v>67.52</c:v>
                </c:pt>
                <c:pt idx="107">
                  <c:v>71.45</c:v>
                </c:pt>
                <c:pt idx="108">
                  <c:v>75.38</c:v>
                </c:pt>
                <c:pt idx="109">
                  <c:v>79.25</c:v>
                </c:pt>
                <c:pt idx="110">
                  <c:v>83.84</c:v>
                </c:pt>
                <c:pt idx="111">
                  <c:v>87.96</c:v>
                </c:pt>
                <c:pt idx="112">
                  <c:v>92.63</c:v>
                </c:pt>
                <c:pt idx="113">
                  <c:v>97.87</c:v>
                </c:pt>
                <c:pt idx="114">
                  <c:v>102.96</c:v>
                </c:pt>
                <c:pt idx="115">
                  <c:v>108.9</c:v>
                </c:pt>
                <c:pt idx="116">
                  <c:v>115.79</c:v>
                </c:pt>
                <c:pt idx="117">
                  <c:v>122.98</c:v>
                </c:pt>
                <c:pt idx="118">
                  <c:v>130.16</c:v>
                </c:pt>
                <c:pt idx="119">
                  <c:v>137.19999999999999</c:v>
                </c:pt>
                <c:pt idx="120">
                  <c:v>144.03</c:v>
                </c:pt>
                <c:pt idx="121">
                  <c:v>149.72</c:v>
                </c:pt>
                <c:pt idx="122">
                  <c:v>154.38</c:v>
                </c:pt>
                <c:pt idx="123">
                  <c:v>158.56</c:v>
                </c:pt>
                <c:pt idx="124">
                  <c:v>162.34</c:v>
                </c:pt>
                <c:pt idx="125">
                  <c:v>166.08</c:v>
                </c:pt>
                <c:pt idx="126">
                  <c:v>169.35</c:v>
                </c:pt>
                <c:pt idx="127">
                  <c:v>172.45</c:v>
                </c:pt>
                <c:pt idx="128">
                  <c:v>175.27</c:v>
                </c:pt>
                <c:pt idx="129">
                  <c:v>177.06</c:v>
                </c:pt>
                <c:pt idx="130">
                  <c:v>177.98</c:v>
                </c:pt>
                <c:pt idx="131">
                  <c:v>178.32</c:v>
                </c:pt>
                <c:pt idx="132">
                  <c:v>177.78</c:v>
                </c:pt>
                <c:pt idx="133">
                  <c:v>176.38</c:v>
                </c:pt>
                <c:pt idx="134">
                  <c:v>173.65</c:v>
                </c:pt>
                <c:pt idx="135">
                  <c:v>169.74</c:v>
                </c:pt>
                <c:pt idx="136">
                  <c:v>164.79</c:v>
                </c:pt>
                <c:pt idx="137">
                  <c:v>158.91</c:v>
                </c:pt>
                <c:pt idx="138">
                  <c:v>152.19</c:v>
                </c:pt>
                <c:pt idx="139">
                  <c:v>144.47999999999999</c:v>
                </c:pt>
                <c:pt idx="140">
                  <c:v>137.08000000000001</c:v>
                </c:pt>
                <c:pt idx="141">
                  <c:v>129.4</c:v>
                </c:pt>
                <c:pt idx="142">
                  <c:v>121.97</c:v>
                </c:pt>
                <c:pt idx="143">
                  <c:v>114.5</c:v>
                </c:pt>
                <c:pt idx="144">
                  <c:v>106.7</c:v>
                </c:pt>
                <c:pt idx="145">
                  <c:v>99.09</c:v>
                </c:pt>
                <c:pt idx="146">
                  <c:v>91.36</c:v>
                </c:pt>
                <c:pt idx="147">
                  <c:v>84.09</c:v>
                </c:pt>
                <c:pt idx="148">
                  <c:v>75.349999999999994</c:v>
                </c:pt>
                <c:pt idx="149">
                  <c:v>71.22</c:v>
                </c:pt>
                <c:pt idx="150">
                  <c:v>70.69</c:v>
                </c:pt>
                <c:pt idx="151">
                  <c:v>69.650000000000006</c:v>
                </c:pt>
                <c:pt idx="152">
                  <c:v>68.06</c:v>
                </c:pt>
                <c:pt idx="153">
                  <c:v>67.540000000000006</c:v>
                </c:pt>
                <c:pt idx="154">
                  <c:v>66.63</c:v>
                </c:pt>
                <c:pt idx="155">
                  <c:v>65.400000000000006</c:v>
                </c:pt>
                <c:pt idx="156">
                  <c:v>64.63</c:v>
                </c:pt>
                <c:pt idx="157">
                  <c:v>64.010000000000005</c:v>
                </c:pt>
                <c:pt idx="158">
                  <c:v>64.7</c:v>
                </c:pt>
                <c:pt idx="159">
                  <c:v>65.900000000000006</c:v>
                </c:pt>
                <c:pt idx="160">
                  <c:v>67.05</c:v>
                </c:pt>
                <c:pt idx="161">
                  <c:v>68.63</c:v>
                </c:pt>
                <c:pt idx="162">
                  <c:v>70.89</c:v>
                </c:pt>
                <c:pt idx="163">
                  <c:v>73.010000000000005</c:v>
                </c:pt>
                <c:pt idx="164">
                  <c:v>74.760000000000005</c:v>
                </c:pt>
                <c:pt idx="165">
                  <c:v>76.790000000000006</c:v>
                </c:pt>
                <c:pt idx="166">
                  <c:v>78.83</c:v>
                </c:pt>
                <c:pt idx="167">
                  <c:v>80.209999999999994</c:v>
                </c:pt>
                <c:pt idx="168">
                  <c:v>81.819999999999993</c:v>
                </c:pt>
                <c:pt idx="169">
                  <c:v>83.49</c:v>
                </c:pt>
                <c:pt idx="170">
                  <c:v>84.28</c:v>
                </c:pt>
                <c:pt idx="171">
                  <c:v>85.13</c:v>
                </c:pt>
                <c:pt idx="172">
                  <c:v>85.93</c:v>
                </c:pt>
                <c:pt idx="173">
                  <c:v>86.08</c:v>
                </c:pt>
                <c:pt idx="174">
                  <c:v>85.58</c:v>
                </c:pt>
                <c:pt idx="175">
                  <c:v>85.48</c:v>
                </c:pt>
                <c:pt idx="176">
                  <c:v>85.19</c:v>
                </c:pt>
                <c:pt idx="177">
                  <c:v>84.22</c:v>
                </c:pt>
                <c:pt idx="178">
                  <c:v>82.49</c:v>
                </c:pt>
                <c:pt idx="179">
                  <c:v>79.92</c:v>
                </c:pt>
                <c:pt idx="180">
                  <c:v>78</c:v>
                </c:pt>
                <c:pt idx="181">
                  <c:v>75.650000000000006</c:v>
                </c:pt>
                <c:pt idx="182">
                  <c:v>72.17</c:v>
                </c:pt>
                <c:pt idx="183">
                  <c:v>68.2</c:v>
                </c:pt>
                <c:pt idx="184">
                  <c:v>63.98</c:v>
                </c:pt>
                <c:pt idx="185">
                  <c:v>59.97</c:v>
                </c:pt>
                <c:pt idx="186">
                  <c:v>55.89</c:v>
                </c:pt>
                <c:pt idx="187">
                  <c:v>51.91</c:v>
                </c:pt>
                <c:pt idx="188">
                  <c:v>48.37</c:v>
                </c:pt>
                <c:pt idx="189">
                  <c:v>46.07</c:v>
                </c:pt>
                <c:pt idx="190">
                  <c:v>44.79</c:v>
                </c:pt>
                <c:pt idx="191">
                  <c:v>45.01</c:v>
                </c:pt>
                <c:pt idx="192">
                  <c:v>46.15</c:v>
                </c:pt>
                <c:pt idx="193">
                  <c:v>47.94</c:v>
                </c:pt>
                <c:pt idx="194">
                  <c:v>50.3</c:v>
                </c:pt>
                <c:pt idx="195">
                  <c:v>52.27</c:v>
                </c:pt>
                <c:pt idx="196">
                  <c:v>54.2</c:v>
                </c:pt>
                <c:pt idx="197">
                  <c:v>56.48</c:v>
                </c:pt>
                <c:pt idx="198">
                  <c:v>59.28</c:v>
                </c:pt>
                <c:pt idx="199">
                  <c:v>61.04</c:v>
                </c:pt>
                <c:pt idx="200">
                  <c:v>62.16</c:v>
                </c:pt>
                <c:pt idx="201">
                  <c:v>63.82</c:v>
                </c:pt>
                <c:pt idx="202">
                  <c:v>65.48</c:v>
                </c:pt>
                <c:pt idx="203">
                  <c:v>65.92</c:v>
                </c:pt>
                <c:pt idx="204">
                  <c:v>65.22</c:v>
                </c:pt>
                <c:pt idx="205">
                  <c:v>65.05</c:v>
                </c:pt>
                <c:pt idx="206">
                  <c:v>64.45</c:v>
                </c:pt>
                <c:pt idx="207">
                  <c:v>63.57</c:v>
                </c:pt>
                <c:pt idx="208">
                  <c:v>62.3</c:v>
                </c:pt>
                <c:pt idx="209">
                  <c:v>59.65</c:v>
                </c:pt>
                <c:pt idx="210">
                  <c:v>55.48</c:v>
                </c:pt>
                <c:pt idx="211">
                  <c:v>50.87</c:v>
                </c:pt>
                <c:pt idx="212">
                  <c:v>46.27</c:v>
                </c:pt>
                <c:pt idx="213">
                  <c:v>41.13</c:v>
                </c:pt>
                <c:pt idx="214">
                  <c:v>36.69</c:v>
                </c:pt>
                <c:pt idx="215">
                  <c:v>32.159999999999997</c:v>
                </c:pt>
                <c:pt idx="216">
                  <c:v>27.66</c:v>
                </c:pt>
                <c:pt idx="217">
                  <c:v>23.84</c:v>
                </c:pt>
                <c:pt idx="218">
                  <c:v>20.2</c:v>
                </c:pt>
                <c:pt idx="219">
                  <c:v>16.97</c:v>
                </c:pt>
                <c:pt idx="220">
                  <c:v>13.54</c:v>
                </c:pt>
                <c:pt idx="221">
                  <c:v>10.57</c:v>
                </c:pt>
                <c:pt idx="222">
                  <c:v>9.09</c:v>
                </c:pt>
                <c:pt idx="223">
                  <c:v>8.1</c:v>
                </c:pt>
                <c:pt idx="224">
                  <c:v>6.58</c:v>
                </c:pt>
                <c:pt idx="225">
                  <c:v>5.58</c:v>
                </c:pt>
                <c:pt idx="226">
                  <c:v>4.8600000000000003</c:v>
                </c:pt>
                <c:pt idx="227">
                  <c:v>3.95</c:v>
                </c:pt>
                <c:pt idx="228">
                  <c:v>3.44</c:v>
                </c:pt>
                <c:pt idx="229">
                  <c:v>3.61</c:v>
                </c:pt>
                <c:pt idx="230">
                  <c:v>3.96</c:v>
                </c:pt>
                <c:pt idx="231">
                  <c:v>3.8</c:v>
                </c:pt>
                <c:pt idx="232">
                  <c:v>3.75</c:v>
                </c:pt>
                <c:pt idx="233">
                  <c:v>3.39</c:v>
                </c:pt>
                <c:pt idx="234">
                  <c:v>3.59</c:v>
                </c:pt>
                <c:pt idx="235">
                  <c:v>3.97</c:v>
                </c:pt>
                <c:pt idx="236">
                  <c:v>3.48</c:v>
                </c:pt>
                <c:pt idx="237">
                  <c:v>3.27</c:v>
                </c:pt>
                <c:pt idx="238">
                  <c:v>3.38</c:v>
                </c:pt>
                <c:pt idx="239">
                  <c:v>3.54</c:v>
                </c:pt>
                <c:pt idx="240">
                  <c:v>3.6</c:v>
                </c:pt>
                <c:pt idx="241">
                  <c:v>6.14</c:v>
                </c:pt>
                <c:pt idx="242">
                  <c:v>6.11</c:v>
                </c:pt>
                <c:pt idx="243">
                  <c:v>5.98</c:v>
                </c:pt>
                <c:pt idx="244">
                  <c:v>5.84</c:v>
                </c:pt>
                <c:pt idx="245">
                  <c:v>5.33</c:v>
                </c:pt>
                <c:pt idx="246">
                  <c:v>4.84</c:v>
                </c:pt>
                <c:pt idx="247">
                  <c:v>4.74</c:v>
                </c:pt>
                <c:pt idx="248">
                  <c:v>4.22</c:v>
                </c:pt>
                <c:pt idx="249">
                  <c:v>3.7</c:v>
                </c:pt>
                <c:pt idx="250">
                  <c:v>3.9</c:v>
                </c:pt>
                <c:pt idx="251">
                  <c:v>4.07</c:v>
                </c:pt>
                <c:pt idx="252">
                  <c:v>4.1399999999999997</c:v>
                </c:pt>
                <c:pt idx="253">
                  <c:v>3.99</c:v>
                </c:pt>
                <c:pt idx="254">
                  <c:v>3.98</c:v>
                </c:pt>
                <c:pt idx="255">
                  <c:v>3.9</c:v>
                </c:pt>
                <c:pt idx="256">
                  <c:v>3.51</c:v>
                </c:pt>
                <c:pt idx="257">
                  <c:v>3.2</c:v>
                </c:pt>
                <c:pt idx="258">
                  <c:v>2.99</c:v>
                </c:pt>
                <c:pt idx="259">
                  <c:v>2.89</c:v>
                </c:pt>
                <c:pt idx="260">
                  <c:v>2.4500000000000002</c:v>
                </c:pt>
                <c:pt idx="261">
                  <c:v>2.2000000000000002</c:v>
                </c:pt>
                <c:pt idx="262">
                  <c:v>2.14</c:v>
                </c:pt>
                <c:pt idx="263">
                  <c:v>1.96</c:v>
                </c:pt>
                <c:pt idx="264">
                  <c:v>2.11</c:v>
                </c:pt>
                <c:pt idx="265">
                  <c:v>2.0099999999999998</c:v>
                </c:pt>
                <c:pt idx="266">
                  <c:v>1.59</c:v>
                </c:pt>
                <c:pt idx="267">
                  <c:v>1.88</c:v>
                </c:pt>
                <c:pt idx="268">
                  <c:v>2.34</c:v>
                </c:pt>
                <c:pt idx="269">
                  <c:v>2.21</c:v>
                </c:pt>
                <c:pt idx="270">
                  <c:v>2.0099999999999998</c:v>
                </c:pt>
                <c:pt idx="271">
                  <c:v>1.75</c:v>
                </c:pt>
                <c:pt idx="272">
                  <c:v>1.75</c:v>
                </c:pt>
                <c:pt idx="273">
                  <c:v>2.12</c:v>
                </c:pt>
                <c:pt idx="274">
                  <c:v>2.25</c:v>
                </c:pt>
                <c:pt idx="275">
                  <c:v>2.35</c:v>
                </c:pt>
                <c:pt idx="276">
                  <c:v>2.25</c:v>
                </c:pt>
                <c:pt idx="277">
                  <c:v>2.14</c:v>
                </c:pt>
                <c:pt idx="278">
                  <c:v>2.3199999999999998</c:v>
                </c:pt>
                <c:pt idx="279">
                  <c:v>2.44</c:v>
                </c:pt>
                <c:pt idx="280">
                  <c:v>2.41</c:v>
                </c:pt>
                <c:pt idx="281">
                  <c:v>2.2599999999999998</c:v>
                </c:pt>
                <c:pt idx="282">
                  <c:v>2.1</c:v>
                </c:pt>
                <c:pt idx="283">
                  <c:v>1.9</c:v>
                </c:pt>
                <c:pt idx="284">
                  <c:v>1.89</c:v>
                </c:pt>
                <c:pt idx="285">
                  <c:v>1.9</c:v>
                </c:pt>
                <c:pt idx="286">
                  <c:v>1.56</c:v>
                </c:pt>
                <c:pt idx="287">
                  <c:v>1.04</c:v>
                </c:pt>
                <c:pt idx="288">
                  <c:v>0.82</c:v>
                </c:pt>
                <c:pt idx="289">
                  <c:v>0.85</c:v>
                </c:pt>
                <c:pt idx="290">
                  <c:v>1.07</c:v>
                </c:pt>
                <c:pt idx="291">
                  <c:v>1.05</c:v>
                </c:pt>
                <c:pt idx="292">
                  <c:v>0.64</c:v>
                </c:pt>
                <c:pt idx="293">
                  <c:v>0.21</c:v>
                </c:pt>
                <c:pt idx="294">
                  <c:v>0.14000000000000001</c:v>
                </c:pt>
                <c:pt idx="295">
                  <c:v>0.67</c:v>
                </c:pt>
                <c:pt idx="296">
                  <c:v>0.85</c:v>
                </c:pt>
                <c:pt idx="297">
                  <c:v>0.69</c:v>
                </c:pt>
                <c:pt idx="298">
                  <c:v>0.61</c:v>
                </c:pt>
                <c:pt idx="299">
                  <c:v>0.64</c:v>
                </c:pt>
                <c:pt idx="300">
                  <c:v>0.85</c:v>
                </c:pt>
                <c:pt idx="301">
                  <c:v>0.94</c:v>
                </c:pt>
                <c:pt idx="302">
                  <c:v>1.03</c:v>
                </c:pt>
                <c:pt idx="303">
                  <c:v>1.41</c:v>
                </c:pt>
                <c:pt idx="304">
                  <c:v>1.97</c:v>
                </c:pt>
                <c:pt idx="305">
                  <c:v>2.42</c:v>
                </c:pt>
                <c:pt idx="306">
                  <c:v>2.59</c:v>
                </c:pt>
                <c:pt idx="307">
                  <c:v>2.63</c:v>
                </c:pt>
                <c:pt idx="308">
                  <c:v>2.46</c:v>
                </c:pt>
                <c:pt idx="309">
                  <c:v>2.36</c:v>
                </c:pt>
                <c:pt idx="310">
                  <c:v>2.76</c:v>
                </c:pt>
                <c:pt idx="311">
                  <c:v>3.13</c:v>
                </c:pt>
                <c:pt idx="312">
                  <c:v>3.44</c:v>
                </c:pt>
                <c:pt idx="313">
                  <c:v>3.51</c:v>
                </c:pt>
                <c:pt idx="314">
                  <c:v>3</c:v>
                </c:pt>
                <c:pt idx="315">
                  <c:v>2.82</c:v>
                </c:pt>
                <c:pt idx="316">
                  <c:v>2.97</c:v>
                </c:pt>
                <c:pt idx="317">
                  <c:v>3.06</c:v>
                </c:pt>
                <c:pt idx="318">
                  <c:v>3.05</c:v>
                </c:pt>
                <c:pt idx="319">
                  <c:v>3</c:v>
                </c:pt>
                <c:pt idx="320">
                  <c:v>2.91</c:v>
                </c:pt>
                <c:pt idx="321">
                  <c:v>3</c:v>
                </c:pt>
                <c:pt idx="322">
                  <c:v>3.01</c:v>
                </c:pt>
                <c:pt idx="323">
                  <c:v>2.65</c:v>
                </c:pt>
                <c:pt idx="324">
                  <c:v>2.36</c:v>
                </c:pt>
                <c:pt idx="325">
                  <c:v>2.1800000000000002</c:v>
                </c:pt>
                <c:pt idx="326">
                  <c:v>2.14</c:v>
                </c:pt>
                <c:pt idx="327">
                  <c:v>2.42</c:v>
                </c:pt>
                <c:pt idx="328">
                  <c:v>2.4700000000000002</c:v>
                </c:pt>
                <c:pt idx="329">
                  <c:v>2.11</c:v>
                </c:pt>
                <c:pt idx="330">
                  <c:v>2.0099999999999998</c:v>
                </c:pt>
                <c:pt idx="331">
                  <c:v>1.8</c:v>
                </c:pt>
                <c:pt idx="332">
                  <c:v>1.81</c:v>
                </c:pt>
                <c:pt idx="333">
                  <c:v>2.25</c:v>
                </c:pt>
                <c:pt idx="334">
                  <c:v>2.54</c:v>
                </c:pt>
                <c:pt idx="335">
                  <c:v>2.4</c:v>
                </c:pt>
                <c:pt idx="336">
                  <c:v>2.42</c:v>
                </c:pt>
                <c:pt idx="337">
                  <c:v>2.99</c:v>
                </c:pt>
                <c:pt idx="338">
                  <c:v>3.36</c:v>
                </c:pt>
                <c:pt idx="339">
                  <c:v>3.5</c:v>
                </c:pt>
                <c:pt idx="340">
                  <c:v>3.67</c:v>
                </c:pt>
                <c:pt idx="341">
                  <c:v>3.83</c:v>
                </c:pt>
                <c:pt idx="342">
                  <c:v>4</c:v>
                </c:pt>
                <c:pt idx="343">
                  <c:v>4.17</c:v>
                </c:pt>
                <c:pt idx="344">
                  <c:v>4.33</c:v>
                </c:pt>
                <c:pt idx="345">
                  <c:v>4.5</c:v>
                </c:pt>
                <c:pt idx="346">
                  <c:v>4.67</c:v>
                </c:pt>
                <c:pt idx="347">
                  <c:v>4.84</c:v>
                </c:pt>
                <c:pt idx="348">
                  <c:v>3.82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FA44-9F41-BBD1-A23516A543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00752543"/>
        <c:axId val="1100232527"/>
      </c:scatterChart>
      <c:valAx>
        <c:axId val="1100752543"/>
        <c:scaling>
          <c:orientation val="minMax"/>
          <c:max val="96"/>
          <c:min val="58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Temperature</a:t>
                </a:r>
                <a:r>
                  <a:rPr lang="en-US" baseline="0"/>
                  <a:t> </a:t>
                </a:r>
                <a:r>
                  <a:rPr lang="th-TH" baseline="0"/>
                  <a:t>(</a:t>
                </a:r>
                <a:r>
                  <a:rPr lang="en-US" baseline="0"/>
                  <a:t>ᴼC</a:t>
                </a:r>
                <a:r>
                  <a:rPr lang="th-TH" baseline="0"/>
                  <a:t>)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T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TH"/>
          </a:p>
        </c:txPr>
        <c:crossAx val="1100232527"/>
        <c:crosses val="autoZero"/>
        <c:crossBetween val="midCat"/>
        <c:majorUnit val="2"/>
      </c:valAx>
      <c:valAx>
        <c:axId val="1100232527"/>
        <c:scaling>
          <c:orientation val="minMax"/>
          <c:max val="5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Derivatives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T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TH"/>
          </a:p>
        </c:txPr>
        <c:crossAx val="110075254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TH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C3: 505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TH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'505'!$B$2:$B$350</c:f>
              <c:numCache>
                <c:formatCode>General</c:formatCode>
                <c:ptCount val="349"/>
                <c:pt idx="0">
                  <c:v>60</c:v>
                </c:pt>
                <c:pt idx="1">
                  <c:v>60.1</c:v>
                </c:pt>
                <c:pt idx="2">
                  <c:v>60.2</c:v>
                </c:pt>
                <c:pt idx="3">
                  <c:v>60.3</c:v>
                </c:pt>
                <c:pt idx="4">
                  <c:v>60.4</c:v>
                </c:pt>
                <c:pt idx="5">
                  <c:v>60.5</c:v>
                </c:pt>
                <c:pt idx="6">
                  <c:v>60.6</c:v>
                </c:pt>
                <c:pt idx="7">
                  <c:v>60.7</c:v>
                </c:pt>
                <c:pt idx="8">
                  <c:v>60.8</c:v>
                </c:pt>
                <c:pt idx="9">
                  <c:v>60.9</c:v>
                </c:pt>
                <c:pt idx="10">
                  <c:v>61</c:v>
                </c:pt>
                <c:pt idx="11">
                  <c:v>61.1</c:v>
                </c:pt>
                <c:pt idx="12">
                  <c:v>61.2</c:v>
                </c:pt>
                <c:pt idx="13">
                  <c:v>61.3</c:v>
                </c:pt>
                <c:pt idx="14">
                  <c:v>61.4</c:v>
                </c:pt>
                <c:pt idx="15">
                  <c:v>61.5</c:v>
                </c:pt>
                <c:pt idx="16">
                  <c:v>61.6</c:v>
                </c:pt>
                <c:pt idx="17">
                  <c:v>61.7</c:v>
                </c:pt>
                <c:pt idx="18">
                  <c:v>61.8</c:v>
                </c:pt>
                <c:pt idx="19">
                  <c:v>61.9</c:v>
                </c:pt>
                <c:pt idx="20">
                  <c:v>62</c:v>
                </c:pt>
                <c:pt idx="21">
                  <c:v>62.1</c:v>
                </c:pt>
                <c:pt idx="22">
                  <c:v>62.2</c:v>
                </c:pt>
                <c:pt idx="23">
                  <c:v>62.3</c:v>
                </c:pt>
                <c:pt idx="24">
                  <c:v>62.4</c:v>
                </c:pt>
                <c:pt idx="25">
                  <c:v>62.5</c:v>
                </c:pt>
                <c:pt idx="26">
                  <c:v>62.6</c:v>
                </c:pt>
                <c:pt idx="27">
                  <c:v>62.7</c:v>
                </c:pt>
                <c:pt idx="28">
                  <c:v>62.8</c:v>
                </c:pt>
                <c:pt idx="29">
                  <c:v>62.9</c:v>
                </c:pt>
                <c:pt idx="30">
                  <c:v>63</c:v>
                </c:pt>
                <c:pt idx="31">
                  <c:v>63.1</c:v>
                </c:pt>
                <c:pt idx="32">
                  <c:v>63.2</c:v>
                </c:pt>
                <c:pt idx="33">
                  <c:v>63.3</c:v>
                </c:pt>
                <c:pt idx="34">
                  <c:v>63.4</c:v>
                </c:pt>
                <c:pt idx="35">
                  <c:v>63.5</c:v>
                </c:pt>
                <c:pt idx="36">
                  <c:v>63.6</c:v>
                </c:pt>
                <c:pt idx="37">
                  <c:v>63.7</c:v>
                </c:pt>
                <c:pt idx="38">
                  <c:v>63.8</c:v>
                </c:pt>
                <c:pt idx="39">
                  <c:v>63.9</c:v>
                </c:pt>
                <c:pt idx="40">
                  <c:v>64</c:v>
                </c:pt>
                <c:pt idx="41">
                  <c:v>64.099999999999994</c:v>
                </c:pt>
                <c:pt idx="42">
                  <c:v>64.2</c:v>
                </c:pt>
                <c:pt idx="43">
                  <c:v>64.3</c:v>
                </c:pt>
                <c:pt idx="44">
                  <c:v>64.400000000000006</c:v>
                </c:pt>
                <c:pt idx="45">
                  <c:v>64.5</c:v>
                </c:pt>
                <c:pt idx="46">
                  <c:v>64.599999999999994</c:v>
                </c:pt>
                <c:pt idx="47">
                  <c:v>64.7</c:v>
                </c:pt>
                <c:pt idx="48">
                  <c:v>64.8</c:v>
                </c:pt>
                <c:pt idx="49">
                  <c:v>64.900000000000006</c:v>
                </c:pt>
                <c:pt idx="50">
                  <c:v>65</c:v>
                </c:pt>
                <c:pt idx="51">
                  <c:v>65.099999999999994</c:v>
                </c:pt>
                <c:pt idx="52">
                  <c:v>65.2</c:v>
                </c:pt>
                <c:pt idx="53">
                  <c:v>65.3</c:v>
                </c:pt>
                <c:pt idx="54">
                  <c:v>65.400000000000006</c:v>
                </c:pt>
                <c:pt idx="55">
                  <c:v>65.5</c:v>
                </c:pt>
                <c:pt idx="56">
                  <c:v>65.599999999999994</c:v>
                </c:pt>
                <c:pt idx="57">
                  <c:v>65.7</c:v>
                </c:pt>
                <c:pt idx="58">
                  <c:v>65.8</c:v>
                </c:pt>
                <c:pt idx="59">
                  <c:v>65.900000000000006</c:v>
                </c:pt>
                <c:pt idx="60">
                  <c:v>66</c:v>
                </c:pt>
                <c:pt idx="61">
                  <c:v>66.099999999999994</c:v>
                </c:pt>
                <c:pt idx="62">
                  <c:v>66.2</c:v>
                </c:pt>
                <c:pt idx="63">
                  <c:v>66.3</c:v>
                </c:pt>
                <c:pt idx="64">
                  <c:v>66.400000000000006</c:v>
                </c:pt>
                <c:pt idx="65">
                  <c:v>66.5</c:v>
                </c:pt>
                <c:pt idx="66">
                  <c:v>66.599999999999994</c:v>
                </c:pt>
                <c:pt idx="67">
                  <c:v>66.7</c:v>
                </c:pt>
                <c:pt idx="68">
                  <c:v>66.8</c:v>
                </c:pt>
                <c:pt idx="69">
                  <c:v>66.900000000000006</c:v>
                </c:pt>
                <c:pt idx="70">
                  <c:v>67</c:v>
                </c:pt>
                <c:pt idx="71">
                  <c:v>67.099999999999994</c:v>
                </c:pt>
                <c:pt idx="72">
                  <c:v>67.2</c:v>
                </c:pt>
                <c:pt idx="73">
                  <c:v>67.3</c:v>
                </c:pt>
                <c:pt idx="74">
                  <c:v>67.400000000000006</c:v>
                </c:pt>
                <c:pt idx="75">
                  <c:v>67.5</c:v>
                </c:pt>
                <c:pt idx="76">
                  <c:v>67.599999999999994</c:v>
                </c:pt>
                <c:pt idx="77">
                  <c:v>67.7</c:v>
                </c:pt>
                <c:pt idx="78">
                  <c:v>67.8</c:v>
                </c:pt>
                <c:pt idx="79">
                  <c:v>67.900000000000006</c:v>
                </c:pt>
                <c:pt idx="80">
                  <c:v>68</c:v>
                </c:pt>
                <c:pt idx="81">
                  <c:v>68.099999999999994</c:v>
                </c:pt>
                <c:pt idx="82">
                  <c:v>68.2</c:v>
                </c:pt>
                <c:pt idx="83">
                  <c:v>68.3</c:v>
                </c:pt>
                <c:pt idx="84">
                  <c:v>68.400000000000006</c:v>
                </c:pt>
                <c:pt idx="85">
                  <c:v>68.5</c:v>
                </c:pt>
                <c:pt idx="86">
                  <c:v>68.599999999999994</c:v>
                </c:pt>
                <c:pt idx="87">
                  <c:v>68.7</c:v>
                </c:pt>
                <c:pt idx="88">
                  <c:v>68.8</c:v>
                </c:pt>
                <c:pt idx="89">
                  <c:v>68.900000000000006</c:v>
                </c:pt>
                <c:pt idx="90">
                  <c:v>69</c:v>
                </c:pt>
                <c:pt idx="91">
                  <c:v>69.099999999999994</c:v>
                </c:pt>
                <c:pt idx="92">
                  <c:v>69.2</c:v>
                </c:pt>
                <c:pt idx="93">
                  <c:v>69.3</c:v>
                </c:pt>
                <c:pt idx="94">
                  <c:v>69.400000000000006</c:v>
                </c:pt>
                <c:pt idx="95">
                  <c:v>69.5</c:v>
                </c:pt>
                <c:pt idx="96">
                  <c:v>69.599999999999994</c:v>
                </c:pt>
                <c:pt idx="97">
                  <c:v>69.7</c:v>
                </c:pt>
                <c:pt idx="98">
                  <c:v>69.8</c:v>
                </c:pt>
                <c:pt idx="99">
                  <c:v>69.900000000000006</c:v>
                </c:pt>
                <c:pt idx="100">
                  <c:v>70</c:v>
                </c:pt>
                <c:pt idx="101">
                  <c:v>70.099999999999994</c:v>
                </c:pt>
                <c:pt idx="102">
                  <c:v>70.2</c:v>
                </c:pt>
                <c:pt idx="103">
                  <c:v>70.3</c:v>
                </c:pt>
                <c:pt idx="104">
                  <c:v>70.400000000000006</c:v>
                </c:pt>
                <c:pt idx="105">
                  <c:v>70.5</c:v>
                </c:pt>
                <c:pt idx="106">
                  <c:v>70.599999999999994</c:v>
                </c:pt>
                <c:pt idx="107">
                  <c:v>70.7</c:v>
                </c:pt>
                <c:pt idx="108">
                  <c:v>70.8</c:v>
                </c:pt>
                <c:pt idx="109">
                  <c:v>70.900000000000006</c:v>
                </c:pt>
                <c:pt idx="110">
                  <c:v>71</c:v>
                </c:pt>
                <c:pt idx="111">
                  <c:v>71.099999999999994</c:v>
                </c:pt>
                <c:pt idx="112">
                  <c:v>71.2</c:v>
                </c:pt>
                <c:pt idx="113">
                  <c:v>71.3</c:v>
                </c:pt>
                <c:pt idx="114">
                  <c:v>71.400000000000006</c:v>
                </c:pt>
                <c:pt idx="115">
                  <c:v>71.5</c:v>
                </c:pt>
                <c:pt idx="116">
                  <c:v>71.599999999999994</c:v>
                </c:pt>
                <c:pt idx="117">
                  <c:v>71.7</c:v>
                </c:pt>
                <c:pt idx="118">
                  <c:v>71.8</c:v>
                </c:pt>
                <c:pt idx="119">
                  <c:v>71.900000000000006</c:v>
                </c:pt>
                <c:pt idx="120">
                  <c:v>72</c:v>
                </c:pt>
                <c:pt idx="121">
                  <c:v>72.099999999999994</c:v>
                </c:pt>
                <c:pt idx="122">
                  <c:v>72.2</c:v>
                </c:pt>
                <c:pt idx="123">
                  <c:v>72.3</c:v>
                </c:pt>
                <c:pt idx="124">
                  <c:v>72.400000000000006</c:v>
                </c:pt>
                <c:pt idx="125">
                  <c:v>72.5</c:v>
                </c:pt>
                <c:pt idx="126">
                  <c:v>72.599999999999994</c:v>
                </c:pt>
                <c:pt idx="127">
                  <c:v>72.7</c:v>
                </c:pt>
                <c:pt idx="128">
                  <c:v>72.8</c:v>
                </c:pt>
                <c:pt idx="129">
                  <c:v>72.900000000000006</c:v>
                </c:pt>
                <c:pt idx="130">
                  <c:v>73</c:v>
                </c:pt>
                <c:pt idx="131">
                  <c:v>73.099999999999994</c:v>
                </c:pt>
                <c:pt idx="132">
                  <c:v>73.2</c:v>
                </c:pt>
                <c:pt idx="133">
                  <c:v>73.3</c:v>
                </c:pt>
                <c:pt idx="134">
                  <c:v>73.400000000000006</c:v>
                </c:pt>
                <c:pt idx="135">
                  <c:v>73.5</c:v>
                </c:pt>
                <c:pt idx="136">
                  <c:v>73.599999999999994</c:v>
                </c:pt>
                <c:pt idx="137">
                  <c:v>73.7</c:v>
                </c:pt>
                <c:pt idx="138">
                  <c:v>73.8</c:v>
                </c:pt>
                <c:pt idx="139">
                  <c:v>73.900000000000006</c:v>
                </c:pt>
                <c:pt idx="140">
                  <c:v>74</c:v>
                </c:pt>
                <c:pt idx="141">
                  <c:v>74.099999999999994</c:v>
                </c:pt>
                <c:pt idx="142">
                  <c:v>74.2</c:v>
                </c:pt>
                <c:pt idx="143">
                  <c:v>74.3</c:v>
                </c:pt>
                <c:pt idx="144">
                  <c:v>74.400000000000006</c:v>
                </c:pt>
                <c:pt idx="145">
                  <c:v>74.5</c:v>
                </c:pt>
                <c:pt idx="146">
                  <c:v>74.599999999999994</c:v>
                </c:pt>
                <c:pt idx="147">
                  <c:v>74.7</c:v>
                </c:pt>
                <c:pt idx="148">
                  <c:v>74.8</c:v>
                </c:pt>
                <c:pt idx="149">
                  <c:v>74.900000000000006</c:v>
                </c:pt>
                <c:pt idx="150">
                  <c:v>75</c:v>
                </c:pt>
                <c:pt idx="151">
                  <c:v>75.099999999999994</c:v>
                </c:pt>
                <c:pt idx="152">
                  <c:v>75.2</c:v>
                </c:pt>
                <c:pt idx="153">
                  <c:v>75.3</c:v>
                </c:pt>
                <c:pt idx="154">
                  <c:v>75.400000000000006</c:v>
                </c:pt>
                <c:pt idx="155">
                  <c:v>75.5</c:v>
                </c:pt>
                <c:pt idx="156">
                  <c:v>75.599999999999994</c:v>
                </c:pt>
                <c:pt idx="157">
                  <c:v>75.7</c:v>
                </c:pt>
                <c:pt idx="158">
                  <c:v>75.8</c:v>
                </c:pt>
                <c:pt idx="159">
                  <c:v>75.900000000000006</c:v>
                </c:pt>
                <c:pt idx="160">
                  <c:v>76</c:v>
                </c:pt>
                <c:pt idx="161">
                  <c:v>76.099999999999994</c:v>
                </c:pt>
                <c:pt idx="162">
                  <c:v>76.2</c:v>
                </c:pt>
                <c:pt idx="163">
                  <c:v>76.3</c:v>
                </c:pt>
                <c:pt idx="164">
                  <c:v>76.400000000000006</c:v>
                </c:pt>
                <c:pt idx="165">
                  <c:v>76.5</c:v>
                </c:pt>
                <c:pt idx="166">
                  <c:v>76.599999999999994</c:v>
                </c:pt>
                <c:pt idx="167">
                  <c:v>76.7</c:v>
                </c:pt>
                <c:pt idx="168">
                  <c:v>76.8</c:v>
                </c:pt>
                <c:pt idx="169">
                  <c:v>76.900000000000006</c:v>
                </c:pt>
                <c:pt idx="170">
                  <c:v>77</c:v>
                </c:pt>
                <c:pt idx="171">
                  <c:v>77.099999999999994</c:v>
                </c:pt>
                <c:pt idx="172">
                  <c:v>77.2</c:v>
                </c:pt>
                <c:pt idx="173">
                  <c:v>77.3</c:v>
                </c:pt>
                <c:pt idx="174">
                  <c:v>77.400000000000006</c:v>
                </c:pt>
                <c:pt idx="175">
                  <c:v>77.5</c:v>
                </c:pt>
                <c:pt idx="176">
                  <c:v>77.599999999999994</c:v>
                </c:pt>
                <c:pt idx="177">
                  <c:v>77.7</c:v>
                </c:pt>
                <c:pt idx="178">
                  <c:v>77.8</c:v>
                </c:pt>
                <c:pt idx="179">
                  <c:v>77.900000000000006</c:v>
                </c:pt>
                <c:pt idx="180">
                  <c:v>78</c:v>
                </c:pt>
                <c:pt idx="181">
                  <c:v>78.099999999999994</c:v>
                </c:pt>
                <c:pt idx="182">
                  <c:v>78.2</c:v>
                </c:pt>
                <c:pt idx="183">
                  <c:v>78.3</c:v>
                </c:pt>
                <c:pt idx="184">
                  <c:v>78.400000000000006</c:v>
                </c:pt>
                <c:pt idx="185">
                  <c:v>78.5</c:v>
                </c:pt>
                <c:pt idx="186">
                  <c:v>78.599999999999994</c:v>
                </c:pt>
                <c:pt idx="187">
                  <c:v>78.7</c:v>
                </c:pt>
                <c:pt idx="188">
                  <c:v>78.8</c:v>
                </c:pt>
                <c:pt idx="189">
                  <c:v>78.900000000000006</c:v>
                </c:pt>
                <c:pt idx="190">
                  <c:v>79</c:v>
                </c:pt>
                <c:pt idx="191">
                  <c:v>79.099999999999994</c:v>
                </c:pt>
                <c:pt idx="192">
                  <c:v>79.2</c:v>
                </c:pt>
                <c:pt idx="193">
                  <c:v>79.3</c:v>
                </c:pt>
                <c:pt idx="194">
                  <c:v>79.400000000000006</c:v>
                </c:pt>
                <c:pt idx="195">
                  <c:v>79.5</c:v>
                </c:pt>
                <c:pt idx="196">
                  <c:v>79.599999999999994</c:v>
                </c:pt>
                <c:pt idx="197">
                  <c:v>79.7</c:v>
                </c:pt>
                <c:pt idx="198">
                  <c:v>79.8</c:v>
                </c:pt>
                <c:pt idx="199">
                  <c:v>79.900000000000006</c:v>
                </c:pt>
                <c:pt idx="200">
                  <c:v>80</c:v>
                </c:pt>
                <c:pt idx="201">
                  <c:v>80.099999999999994</c:v>
                </c:pt>
                <c:pt idx="202">
                  <c:v>80.2</c:v>
                </c:pt>
                <c:pt idx="203">
                  <c:v>80.3</c:v>
                </c:pt>
                <c:pt idx="204">
                  <c:v>80.400000000000006</c:v>
                </c:pt>
                <c:pt idx="205">
                  <c:v>80.5</c:v>
                </c:pt>
                <c:pt idx="206">
                  <c:v>80.599999999999994</c:v>
                </c:pt>
                <c:pt idx="207">
                  <c:v>80.7</c:v>
                </c:pt>
                <c:pt idx="208">
                  <c:v>80.8</c:v>
                </c:pt>
                <c:pt idx="209">
                  <c:v>80.900000000000006</c:v>
                </c:pt>
                <c:pt idx="210">
                  <c:v>81</c:v>
                </c:pt>
                <c:pt idx="211">
                  <c:v>81.099999999999994</c:v>
                </c:pt>
                <c:pt idx="212">
                  <c:v>81.2</c:v>
                </c:pt>
                <c:pt idx="213">
                  <c:v>81.3</c:v>
                </c:pt>
                <c:pt idx="214">
                  <c:v>81.400000000000006</c:v>
                </c:pt>
                <c:pt idx="215">
                  <c:v>81.5</c:v>
                </c:pt>
                <c:pt idx="216">
                  <c:v>81.599999999999994</c:v>
                </c:pt>
                <c:pt idx="217">
                  <c:v>81.7</c:v>
                </c:pt>
                <c:pt idx="218">
                  <c:v>81.8</c:v>
                </c:pt>
                <c:pt idx="219">
                  <c:v>81.900000000000006</c:v>
                </c:pt>
                <c:pt idx="220">
                  <c:v>82</c:v>
                </c:pt>
                <c:pt idx="221">
                  <c:v>82.1</c:v>
                </c:pt>
                <c:pt idx="222">
                  <c:v>82.2</c:v>
                </c:pt>
                <c:pt idx="223">
                  <c:v>82.3</c:v>
                </c:pt>
                <c:pt idx="224">
                  <c:v>82.4</c:v>
                </c:pt>
                <c:pt idx="225">
                  <c:v>82.5</c:v>
                </c:pt>
                <c:pt idx="226">
                  <c:v>82.6</c:v>
                </c:pt>
                <c:pt idx="227">
                  <c:v>82.7</c:v>
                </c:pt>
                <c:pt idx="228">
                  <c:v>82.8</c:v>
                </c:pt>
                <c:pt idx="229">
                  <c:v>82.9</c:v>
                </c:pt>
                <c:pt idx="230">
                  <c:v>83</c:v>
                </c:pt>
                <c:pt idx="231">
                  <c:v>83.1</c:v>
                </c:pt>
                <c:pt idx="232">
                  <c:v>83.2</c:v>
                </c:pt>
                <c:pt idx="233">
                  <c:v>83.3</c:v>
                </c:pt>
                <c:pt idx="234">
                  <c:v>83.4</c:v>
                </c:pt>
                <c:pt idx="235">
                  <c:v>83.5</c:v>
                </c:pt>
                <c:pt idx="236">
                  <c:v>83.6</c:v>
                </c:pt>
                <c:pt idx="237">
                  <c:v>83.7</c:v>
                </c:pt>
                <c:pt idx="238">
                  <c:v>83.8</c:v>
                </c:pt>
                <c:pt idx="239">
                  <c:v>83.9</c:v>
                </c:pt>
                <c:pt idx="240">
                  <c:v>84</c:v>
                </c:pt>
                <c:pt idx="241">
                  <c:v>84.1</c:v>
                </c:pt>
                <c:pt idx="242">
                  <c:v>84.2</c:v>
                </c:pt>
                <c:pt idx="243">
                  <c:v>84.3</c:v>
                </c:pt>
                <c:pt idx="244">
                  <c:v>84.4</c:v>
                </c:pt>
                <c:pt idx="245">
                  <c:v>84.5</c:v>
                </c:pt>
                <c:pt idx="246">
                  <c:v>84.6</c:v>
                </c:pt>
                <c:pt idx="247">
                  <c:v>84.7</c:v>
                </c:pt>
                <c:pt idx="248">
                  <c:v>84.8</c:v>
                </c:pt>
                <c:pt idx="249">
                  <c:v>84.9</c:v>
                </c:pt>
                <c:pt idx="250">
                  <c:v>85</c:v>
                </c:pt>
                <c:pt idx="251">
                  <c:v>85.1</c:v>
                </c:pt>
                <c:pt idx="252">
                  <c:v>85.2</c:v>
                </c:pt>
                <c:pt idx="253">
                  <c:v>85.3</c:v>
                </c:pt>
                <c:pt idx="254">
                  <c:v>85.4</c:v>
                </c:pt>
                <c:pt idx="255">
                  <c:v>85.5</c:v>
                </c:pt>
                <c:pt idx="256">
                  <c:v>85.6</c:v>
                </c:pt>
                <c:pt idx="257">
                  <c:v>85.7</c:v>
                </c:pt>
                <c:pt idx="258">
                  <c:v>85.8</c:v>
                </c:pt>
                <c:pt idx="259">
                  <c:v>85.9</c:v>
                </c:pt>
                <c:pt idx="260">
                  <c:v>86</c:v>
                </c:pt>
                <c:pt idx="261">
                  <c:v>86.1</c:v>
                </c:pt>
                <c:pt idx="262">
                  <c:v>86.2</c:v>
                </c:pt>
                <c:pt idx="263">
                  <c:v>86.3</c:v>
                </c:pt>
                <c:pt idx="264">
                  <c:v>86.4</c:v>
                </c:pt>
                <c:pt idx="265">
                  <c:v>86.5</c:v>
                </c:pt>
                <c:pt idx="266">
                  <c:v>86.6</c:v>
                </c:pt>
                <c:pt idx="267">
                  <c:v>86.7</c:v>
                </c:pt>
                <c:pt idx="268">
                  <c:v>86.8</c:v>
                </c:pt>
                <c:pt idx="269">
                  <c:v>86.9</c:v>
                </c:pt>
                <c:pt idx="270">
                  <c:v>87</c:v>
                </c:pt>
                <c:pt idx="271">
                  <c:v>87.1</c:v>
                </c:pt>
                <c:pt idx="272">
                  <c:v>87.2</c:v>
                </c:pt>
                <c:pt idx="273">
                  <c:v>87.3</c:v>
                </c:pt>
                <c:pt idx="274">
                  <c:v>87.4</c:v>
                </c:pt>
                <c:pt idx="275">
                  <c:v>87.5</c:v>
                </c:pt>
                <c:pt idx="276">
                  <c:v>87.6</c:v>
                </c:pt>
                <c:pt idx="277">
                  <c:v>87.7</c:v>
                </c:pt>
                <c:pt idx="278">
                  <c:v>87.8</c:v>
                </c:pt>
                <c:pt idx="279">
                  <c:v>87.9</c:v>
                </c:pt>
                <c:pt idx="280">
                  <c:v>88</c:v>
                </c:pt>
                <c:pt idx="281">
                  <c:v>88.1</c:v>
                </c:pt>
                <c:pt idx="282">
                  <c:v>88.2</c:v>
                </c:pt>
                <c:pt idx="283">
                  <c:v>88.3</c:v>
                </c:pt>
                <c:pt idx="284">
                  <c:v>88.4</c:v>
                </c:pt>
                <c:pt idx="285">
                  <c:v>88.5</c:v>
                </c:pt>
                <c:pt idx="286">
                  <c:v>88.6</c:v>
                </c:pt>
                <c:pt idx="287">
                  <c:v>88.7</c:v>
                </c:pt>
                <c:pt idx="288">
                  <c:v>88.8</c:v>
                </c:pt>
                <c:pt idx="289">
                  <c:v>88.9</c:v>
                </c:pt>
                <c:pt idx="290">
                  <c:v>89</c:v>
                </c:pt>
                <c:pt idx="291">
                  <c:v>89.1</c:v>
                </c:pt>
                <c:pt idx="292">
                  <c:v>89.2</c:v>
                </c:pt>
                <c:pt idx="293">
                  <c:v>89.3</c:v>
                </c:pt>
                <c:pt idx="294">
                  <c:v>89.4</c:v>
                </c:pt>
                <c:pt idx="295">
                  <c:v>89.5</c:v>
                </c:pt>
                <c:pt idx="296">
                  <c:v>89.6</c:v>
                </c:pt>
                <c:pt idx="297">
                  <c:v>89.7</c:v>
                </c:pt>
                <c:pt idx="298">
                  <c:v>89.8</c:v>
                </c:pt>
                <c:pt idx="299">
                  <c:v>89.9</c:v>
                </c:pt>
                <c:pt idx="300">
                  <c:v>90</c:v>
                </c:pt>
                <c:pt idx="301">
                  <c:v>90.1</c:v>
                </c:pt>
                <c:pt idx="302">
                  <c:v>90.2</c:v>
                </c:pt>
                <c:pt idx="303">
                  <c:v>90.3</c:v>
                </c:pt>
                <c:pt idx="304">
                  <c:v>90.4</c:v>
                </c:pt>
                <c:pt idx="305">
                  <c:v>90.5</c:v>
                </c:pt>
                <c:pt idx="306">
                  <c:v>90.6</c:v>
                </c:pt>
                <c:pt idx="307">
                  <c:v>90.7</c:v>
                </c:pt>
                <c:pt idx="308">
                  <c:v>90.8</c:v>
                </c:pt>
                <c:pt idx="309">
                  <c:v>90.9</c:v>
                </c:pt>
                <c:pt idx="310">
                  <c:v>91</c:v>
                </c:pt>
                <c:pt idx="311">
                  <c:v>91.1</c:v>
                </c:pt>
                <c:pt idx="312">
                  <c:v>91.2</c:v>
                </c:pt>
                <c:pt idx="313">
                  <c:v>91.3</c:v>
                </c:pt>
                <c:pt idx="314">
                  <c:v>91.4</c:v>
                </c:pt>
                <c:pt idx="315">
                  <c:v>91.5</c:v>
                </c:pt>
                <c:pt idx="316">
                  <c:v>91.6</c:v>
                </c:pt>
                <c:pt idx="317">
                  <c:v>91.7</c:v>
                </c:pt>
                <c:pt idx="318">
                  <c:v>91.8</c:v>
                </c:pt>
                <c:pt idx="319">
                  <c:v>91.9</c:v>
                </c:pt>
                <c:pt idx="320">
                  <c:v>92</c:v>
                </c:pt>
                <c:pt idx="321">
                  <c:v>92.1</c:v>
                </c:pt>
                <c:pt idx="322">
                  <c:v>92.2</c:v>
                </c:pt>
                <c:pt idx="323">
                  <c:v>92.3</c:v>
                </c:pt>
                <c:pt idx="324">
                  <c:v>92.4</c:v>
                </c:pt>
                <c:pt idx="325">
                  <c:v>92.5</c:v>
                </c:pt>
                <c:pt idx="326">
                  <c:v>92.6</c:v>
                </c:pt>
                <c:pt idx="327">
                  <c:v>92.7</c:v>
                </c:pt>
                <c:pt idx="328">
                  <c:v>92.8</c:v>
                </c:pt>
                <c:pt idx="329">
                  <c:v>92.9</c:v>
                </c:pt>
                <c:pt idx="330">
                  <c:v>93</c:v>
                </c:pt>
                <c:pt idx="331">
                  <c:v>93.1</c:v>
                </c:pt>
                <c:pt idx="332">
                  <c:v>93.2</c:v>
                </c:pt>
                <c:pt idx="333">
                  <c:v>93.3</c:v>
                </c:pt>
                <c:pt idx="334">
                  <c:v>93.4</c:v>
                </c:pt>
                <c:pt idx="335">
                  <c:v>93.5</c:v>
                </c:pt>
                <c:pt idx="336">
                  <c:v>93.6</c:v>
                </c:pt>
                <c:pt idx="337">
                  <c:v>93.7</c:v>
                </c:pt>
                <c:pt idx="338">
                  <c:v>93.8</c:v>
                </c:pt>
                <c:pt idx="339">
                  <c:v>93.9</c:v>
                </c:pt>
                <c:pt idx="340">
                  <c:v>94</c:v>
                </c:pt>
                <c:pt idx="341">
                  <c:v>94.1</c:v>
                </c:pt>
                <c:pt idx="342">
                  <c:v>94.2</c:v>
                </c:pt>
                <c:pt idx="343">
                  <c:v>94.3</c:v>
                </c:pt>
                <c:pt idx="344">
                  <c:v>94.4</c:v>
                </c:pt>
                <c:pt idx="345">
                  <c:v>94.5</c:v>
                </c:pt>
                <c:pt idx="346">
                  <c:v>94.6</c:v>
                </c:pt>
                <c:pt idx="347">
                  <c:v>94.7</c:v>
                </c:pt>
                <c:pt idx="348">
                  <c:v>94.8</c:v>
                </c:pt>
              </c:numCache>
            </c:numRef>
          </c:xVal>
          <c:yVal>
            <c:numRef>
              <c:f>'505'!$C$2:$C$350</c:f>
              <c:numCache>
                <c:formatCode>General</c:formatCode>
                <c:ptCount val="349"/>
                <c:pt idx="0">
                  <c:v>16.7</c:v>
                </c:pt>
                <c:pt idx="1">
                  <c:v>18.690000000000001</c:v>
                </c:pt>
                <c:pt idx="2">
                  <c:v>20.69</c:v>
                </c:pt>
                <c:pt idx="3">
                  <c:v>22.68</c:v>
                </c:pt>
                <c:pt idx="4">
                  <c:v>24.67</c:v>
                </c:pt>
                <c:pt idx="5">
                  <c:v>26.67</c:v>
                </c:pt>
                <c:pt idx="6">
                  <c:v>28.66</c:v>
                </c:pt>
                <c:pt idx="7">
                  <c:v>30.66</c:v>
                </c:pt>
                <c:pt idx="8">
                  <c:v>32.65</c:v>
                </c:pt>
                <c:pt idx="9">
                  <c:v>34.65</c:v>
                </c:pt>
                <c:pt idx="10">
                  <c:v>36.39</c:v>
                </c:pt>
                <c:pt idx="11">
                  <c:v>37.69</c:v>
                </c:pt>
                <c:pt idx="12">
                  <c:v>39.11</c:v>
                </c:pt>
                <c:pt idx="13">
                  <c:v>40.770000000000003</c:v>
                </c:pt>
                <c:pt idx="14">
                  <c:v>42.32</c:v>
                </c:pt>
                <c:pt idx="15">
                  <c:v>43.46</c:v>
                </c:pt>
                <c:pt idx="16">
                  <c:v>43.86</c:v>
                </c:pt>
                <c:pt idx="17">
                  <c:v>44.34</c:v>
                </c:pt>
                <c:pt idx="18">
                  <c:v>44.4</c:v>
                </c:pt>
                <c:pt idx="19">
                  <c:v>44.09</c:v>
                </c:pt>
                <c:pt idx="20">
                  <c:v>43.91</c:v>
                </c:pt>
                <c:pt idx="21">
                  <c:v>44.06</c:v>
                </c:pt>
                <c:pt idx="22">
                  <c:v>44.47</c:v>
                </c:pt>
                <c:pt idx="23">
                  <c:v>45.15</c:v>
                </c:pt>
                <c:pt idx="24">
                  <c:v>45.69</c:v>
                </c:pt>
                <c:pt idx="25">
                  <c:v>45.79</c:v>
                </c:pt>
                <c:pt idx="26">
                  <c:v>46.68</c:v>
                </c:pt>
                <c:pt idx="27">
                  <c:v>47.21</c:v>
                </c:pt>
                <c:pt idx="28">
                  <c:v>47.47</c:v>
                </c:pt>
                <c:pt idx="29">
                  <c:v>47.85</c:v>
                </c:pt>
                <c:pt idx="30">
                  <c:v>48.48</c:v>
                </c:pt>
                <c:pt idx="31">
                  <c:v>49.13</c:v>
                </c:pt>
                <c:pt idx="32">
                  <c:v>48.99</c:v>
                </c:pt>
                <c:pt idx="33">
                  <c:v>48.01</c:v>
                </c:pt>
                <c:pt idx="34">
                  <c:v>46.89</c:v>
                </c:pt>
                <c:pt idx="35">
                  <c:v>45.68</c:v>
                </c:pt>
                <c:pt idx="36">
                  <c:v>44.69</c:v>
                </c:pt>
                <c:pt idx="37">
                  <c:v>44.54</c:v>
                </c:pt>
                <c:pt idx="38">
                  <c:v>43.97</c:v>
                </c:pt>
                <c:pt idx="39">
                  <c:v>43.04</c:v>
                </c:pt>
                <c:pt idx="40">
                  <c:v>42.02</c:v>
                </c:pt>
                <c:pt idx="41">
                  <c:v>41.1</c:v>
                </c:pt>
                <c:pt idx="42">
                  <c:v>40.67</c:v>
                </c:pt>
                <c:pt idx="43">
                  <c:v>40.26</c:v>
                </c:pt>
                <c:pt idx="44">
                  <c:v>39.44</c:v>
                </c:pt>
                <c:pt idx="45">
                  <c:v>38.75</c:v>
                </c:pt>
                <c:pt idx="46">
                  <c:v>38.5</c:v>
                </c:pt>
                <c:pt idx="47">
                  <c:v>38.26</c:v>
                </c:pt>
                <c:pt idx="48">
                  <c:v>38.15</c:v>
                </c:pt>
                <c:pt idx="49">
                  <c:v>37.82</c:v>
                </c:pt>
                <c:pt idx="50">
                  <c:v>36.81</c:v>
                </c:pt>
                <c:pt idx="51">
                  <c:v>35.869999999999997</c:v>
                </c:pt>
                <c:pt idx="52">
                  <c:v>35.54</c:v>
                </c:pt>
                <c:pt idx="53">
                  <c:v>35.58</c:v>
                </c:pt>
                <c:pt idx="54">
                  <c:v>35.51</c:v>
                </c:pt>
                <c:pt idx="55">
                  <c:v>34.81</c:v>
                </c:pt>
                <c:pt idx="56">
                  <c:v>34.17</c:v>
                </c:pt>
                <c:pt idx="57">
                  <c:v>34.1</c:v>
                </c:pt>
                <c:pt idx="58">
                  <c:v>34.130000000000003</c:v>
                </c:pt>
                <c:pt idx="59">
                  <c:v>34.11</c:v>
                </c:pt>
                <c:pt idx="60">
                  <c:v>34.01</c:v>
                </c:pt>
                <c:pt idx="61">
                  <c:v>33.590000000000003</c:v>
                </c:pt>
                <c:pt idx="62">
                  <c:v>32.44</c:v>
                </c:pt>
                <c:pt idx="63">
                  <c:v>31.65</c:v>
                </c:pt>
                <c:pt idx="64">
                  <c:v>31.22</c:v>
                </c:pt>
                <c:pt idx="65">
                  <c:v>31.13</c:v>
                </c:pt>
                <c:pt idx="66">
                  <c:v>31.59</c:v>
                </c:pt>
                <c:pt idx="67">
                  <c:v>32.06</c:v>
                </c:pt>
                <c:pt idx="68">
                  <c:v>32.5</c:v>
                </c:pt>
                <c:pt idx="69">
                  <c:v>33.32</c:v>
                </c:pt>
                <c:pt idx="70">
                  <c:v>34.520000000000003</c:v>
                </c:pt>
                <c:pt idx="71">
                  <c:v>35.29</c:v>
                </c:pt>
                <c:pt idx="72">
                  <c:v>34.82</c:v>
                </c:pt>
                <c:pt idx="73">
                  <c:v>34.450000000000003</c:v>
                </c:pt>
                <c:pt idx="74">
                  <c:v>34.1</c:v>
                </c:pt>
                <c:pt idx="75">
                  <c:v>33.39</c:v>
                </c:pt>
                <c:pt idx="76">
                  <c:v>32.79</c:v>
                </c:pt>
                <c:pt idx="77">
                  <c:v>32.020000000000003</c:v>
                </c:pt>
                <c:pt idx="78">
                  <c:v>31.6</c:v>
                </c:pt>
                <c:pt idx="79">
                  <c:v>30.87</c:v>
                </c:pt>
                <c:pt idx="80">
                  <c:v>30.1</c:v>
                </c:pt>
                <c:pt idx="81">
                  <c:v>30.7</c:v>
                </c:pt>
                <c:pt idx="82">
                  <c:v>31.59</c:v>
                </c:pt>
                <c:pt idx="83">
                  <c:v>32.17</c:v>
                </c:pt>
                <c:pt idx="84">
                  <c:v>32.590000000000003</c:v>
                </c:pt>
                <c:pt idx="85">
                  <c:v>32.89</c:v>
                </c:pt>
                <c:pt idx="86">
                  <c:v>32.78</c:v>
                </c:pt>
                <c:pt idx="87">
                  <c:v>32.19</c:v>
                </c:pt>
                <c:pt idx="88">
                  <c:v>32.04</c:v>
                </c:pt>
                <c:pt idx="89">
                  <c:v>31.83</c:v>
                </c:pt>
                <c:pt idx="90">
                  <c:v>31.39</c:v>
                </c:pt>
                <c:pt idx="91">
                  <c:v>31.65</c:v>
                </c:pt>
                <c:pt idx="92">
                  <c:v>32.200000000000003</c:v>
                </c:pt>
                <c:pt idx="93">
                  <c:v>33.51</c:v>
                </c:pt>
                <c:pt idx="94">
                  <c:v>35.15</c:v>
                </c:pt>
                <c:pt idx="95">
                  <c:v>36.39</c:v>
                </c:pt>
                <c:pt idx="96">
                  <c:v>38.28</c:v>
                </c:pt>
                <c:pt idx="97">
                  <c:v>39.92</c:v>
                </c:pt>
                <c:pt idx="98">
                  <c:v>41.85</c:v>
                </c:pt>
                <c:pt idx="99">
                  <c:v>44.04</c:v>
                </c:pt>
                <c:pt idx="100">
                  <c:v>45.15</c:v>
                </c:pt>
                <c:pt idx="101">
                  <c:v>45.85</c:v>
                </c:pt>
                <c:pt idx="102">
                  <c:v>46.36</c:v>
                </c:pt>
                <c:pt idx="103">
                  <c:v>46.6</c:v>
                </c:pt>
                <c:pt idx="104">
                  <c:v>46.34</c:v>
                </c:pt>
                <c:pt idx="105">
                  <c:v>46.5</c:v>
                </c:pt>
                <c:pt idx="106">
                  <c:v>47.22</c:v>
                </c:pt>
                <c:pt idx="107">
                  <c:v>47.51</c:v>
                </c:pt>
                <c:pt idx="108">
                  <c:v>47.83</c:v>
                </c:pt>
                <c:pt idx="109">
                  <c:v>48.96</c:v>
                </c:pt>
                <c:pt idx="110">
                  <c:v>51.18</c:v>
                </c:pt>
                <c:pt idx="111">
                  <c:v>53.82</c:v>
                </c:pt>
                <c:pt idx="112">
                  <c:v>56.02</c:v>
                </c:pt>
                <c:pt idx="113">
                  <c:v>57.8</c:v>
                </c:pt>
                <c:pt idx="114">
                  <c:v>59.73</c:v>
                </c:pt>
                <c:pt idx="115">
                  <c:v>61.66</c:v>
                </c:pt>
                <c:pt idx="116">
                  <c:v>64.14</c:v>
                </c:pt>
                <c:pt idx="117">
                  <c:v>66.34</c:v>
                </c:pt>
                <c:pt idx="118">
                  <c:v>67.63</c:v>
                </c:pt>
                <c:pt idx="119">
                  <c:v>69</c:v>
                </c:pt>
                <c:pt idx="120">
                  <c:v>70.44</c:v>
                </c:pt>
                <c:pt idx="121">
                  <c:v>72.16</c:v>
                </c:pt>
                <c:pt idx="122">
                  <c:v>73.58</c:v>
                </c:pt>
                <c:pt idx="123">
                  <c:v>75.08</c:v>
                </c:pt>
                <c:pt idx="124">
                  <c:v>76.28</c:v>
                </c:pt>
                <c:pt idx="125">
                  <c:v>77.209999999999994</c:v>
                </c:pt>
                <c:pt idx="126">
                  <c:v>78.569999999999993</c:v>
                </c:pt>
                <c:pt idx="127">
                  <c:v>79.7</c:v>
                </c:pt>
                <c:pt idx="128">
                  <c:v>79.89</c:v>
                </c:pt>
                <c:pt idx="129">
                  <c:v>78.95</c:v>
                </c:pt>
                <c:pt idx="130">
                  <c:v>77.52</c:v>
                </c:pt>
                <c:pt idx="131">
                  <c:v>75.58</c:v>
                </c:pt>
                <c:pt idx="132">
                  <c:v>73.48</c:v>
                </c:pt>
                <c:pt idx="133">
                  <c:v>71.5</c:v>
                </c:pt>
                <c:pt idx="134">
                  <c:v>69.19</c:v>
                </c:pt>
                <c:pt idx="135">
                  <c:v>66.09</c:v>
                </c:pt>
                <c:pt idx="136">
                  <c:v>63.16</c:v>
                </c:pt>
                <c:pt idx="137">
                  <c:v>60.93</c:v>
                </c:pt>
                <c:pt idx="138">
                  <c:v>58.76</c:v>
                </c:pt>
                <c:pt idx="139">
                  <c:v>56.81</c:v>
                </c:pt>
                <c:pt idx="140">
                  <c:v>54.84</c:v>
                </c:pt>
                <c:pt idx="141">
                  <c:v>52.49</c:v>
                </c:pt>
                <c:pt idx="142">
                  <c:v>50.73</c:v>
                </c:pt>
                <c:pt idx="143">
                  <c:v>49.27</c:v>
                </c:pt>
                <c:pt idx="144">
                  <c:v>47.43</c:v>
                </c:pt>
                <c:pt idx="145">
                  <c:v>45.51</c:v>
                </c:pt>
                <c:pt idx="146">
                  <c:v>43.71</c:v>
                </c:pt>
                <c:pt idx="147">
                  <c:v>42.26</c:v>
                </c:pt>
                <c:pt idx="148">
                  <c:v>41.22</c:v>
                </c:pt>
                <c:pt idx="149">
                  <c:v>39.76</c:v>
                </c:pt>
                <c:pt idx="150">
                  <c:v>38.49</c:v>
                </c:pt>
                <c:pt idx="151">
                  <c:v>37.28</c:v>
                </c:pt>
                <c:pt idx="152">
                  <c:v>35.590000000000003</c:v>
                </c:pt>
                <c:pt idx="153">
                  <c:v>34.18</c:v>
                </c:pt>
                <c:pt idx="154">
                  <c:v>32.450000000000003</c:v>
                </c:pt>
                <c:pt idx="155">
                  <c:v>30.94</c:v>
                </c:pt>
                <c:pt idx="156">
                  <c:v>29.85</c:v>
                </c:pt>
                <c:pt idx="157">
                  <c:v>28.5</c:v>
                </c:pt>
                <c:pt idx="158">
                  <c:v>26.96</c:v>
                </c:pt>
                <c:pt idx="159">
                  <c:v>25.35</c:v>
                </c:pt>
                <c:pt idx="160">
                  <c:v>24.54</c:v>
                </c:pt>
                <c:pt idx="161">
                  <c:v>23.95</c:v>
                </c:pt>
                <c:pt idx="162">
                  <c:v>23.86</c:v>
                </c:pt>
                <c:pt idx="163">
                  <c:v>24.64</c:v>
                </c:pt>
                <c:pt idx="164">
                  <c:v>25.79</c:v>
                </c:pt>
                <c:pt idx="165">
                  <c:v>27.92</c:v>
                </c:pt>
                <c:pt idx="166">
                  <c:v>30.71</c:v>
                </c:pt>
                <c:pt idx="167">
                  <c:v>33.39</c:v>
                </c:pt>
                <c:pt idx="168">
                  <c:v>36.130000000000003</c:v>
                </c:pt>
                <c:pt idx="169">
                  <c:v>38.479999999999997</c:v>
                </c:pt>
                <c:pt idx="170">
                  <c:v>40.71</c:v>
                </c:pt>
                <c:pt idx="171">
                  <c:v>43.52</c:v>
                </c:pt>
                <c:pt idx="172">
                  <c:v>45.8</c:v>
                </c:pt>
                <c:pt idx="173">
                  <c:v>48.33</c:v>
                </c:pt>
                <c:pt idx="174">
                  <c:v>50.18</c:v>
                </c:pt>
                <c:pt idx="175">
                  <c:v>51.51</c:v>
                </c:pt>
                <c:pt idx="176">
                  <c:v>53.23</c:v>
                </c:pt>
                <c:pt idx="177">
                  <c:v>54.15</c:v>
                </c:pt>
                <c:pt idx="178">
                  <c:v>54.95</c:v>
                </c:pt>
                <c:pt idx="179">
                  <c:v>55.43</c:v>
                </c:pt>
                <c:pt idx="180">
                  <c:v>55.03</c:v>
                </c:pt>
                <c:pt idx="181">
                  <c:v>53.61</c:v>
                </c:pt>
                <c:pt idx="182">
                  <c:v>51.83</c:v>
                </c:pt>
                <c:pt idx="183">
                  <c:v>50.04</c:v>
                </c:pt>
                <c:pt idx="184">
                  <c:v>46.92</c:v>
                </c:pt>
                <c:pt idx="185">
                  <c:v>42.76</c:v>
                </c:pt>
                <c:pt idx="186">
                  <c:v>38.71</c:v>
                </c:pt>
                <c:pt idx="187">
                  <c:v>34.92</c:v>
                </c:pt>
                <c:pt idx="188">
                  <c:v>31.2</c:v>
                </c:pt>
                <c:pt idx="189">
                  <c:v>27.69</c:v>
                </c:pt>
                <c:pt idx="190">
                  <c:v>23.77</c:v>
                </c:pt>
                <c:pt idx="191">
                  <c:v>20.16</c:v>
                </c:pt>
                <c:pt idx="192">
                  <c:v>17.38</c:v>
                </c:pt>
                <c:pt idx="193">
                  <c:v>14.96</c:v>
                </c:pt>
                <c:pt idx="194">
                  <c:v>12.54</c:v>
                </c:pt>
                <c:pt idx="195">
                  <c:v>10.35</c:v>
                </c:pt>
                <c:pt idx="196">
                  <c:v>8.92</c:v>
                </c:pt>
                <c:pt idx="197">
                  <c:v>7.4</c:v>
                </c:pt>
                <c:pt idx="198">
                  <c:v>5.91</c:v>
                </c:pt>
                <c:pt idx="199">
                  <c:v>4.9400000000000004</c:v>
                </c:pt>
                <c:pt idx="200">
                  <c:v>4.95</c:v>
                </c:pt>
                <c:pt idx="201">
                  <c:v>5.17</c:v>
                </c:pt>
                <c:pt idx="202">
                  <c:v>4.66</c:v>
                </c:pt>
                <c:pt idx="203">
                  <c:v>4.6100000000000003</c:v>
                </c:pt>
                <c:pt idx="204">
                  <c:v>4.9800000000000004</c:v>
                </c:pt>
                <c:pt idx="205">
                  <c:v>4.76</c:v>
                </c:pt>
                <c:pt idx="206">
                  <c:v>4.51</c:v>
                </c:pt>
                <c:pt idx="207">
                  <c:v>4.68</c:v>
                </c:pt>
                <c:pt idx="208">
                  <c:v>4.78</c:v>
                </c:pt>
                <c:pt idx="209">
                  <c:v>4.96</c:v>
                </c:pt>
                <c:pt idx="210">
                  <c:v>5.14</c:v>
                </c:pt>
                <c:pt idx="211">
                  <c:v>4.66</c:v>
                </c:pt>
                <c:pt idx="212">
                  <c:v>4.62</c:v>
                </c:pt>
                <c:pt idx="213">
                  <c:v>5.08</c:v>
                </c:pt>
                <c:pt idx="214">
                  <c:v>5.28</c:v>
                </c:pt>
                <c:pt idx="215">
                  <c:v>5.22</c:v>
                </c:pt>
                <c:pt idx="216">
                  <c:v>5.18</c:v>
                </c:pt>
                <c:pt idx="217">
                  <c:v>5.62</c:v>
                </c:pt>
                <c:pt idx="218">
                  <c:v>5.71</c:v>
                </c:pt>
                <c:pt idx="219">
                  <c:v>5.35</c:v>
                </c:pt>
                <c:pt idx="220">
                  <c:v>4.9800000000000004</c:v>
                </c:pt>
                <c:pt idx="221">
                  <c:v>4.59</c:v>
                </c:pt>
                <c:pt idx="222">
                  <c:v>3.99</c:v>
                </c:pt>
                <c:pt idx="223">
                  <c:v>3.4</c:v>
                </c:pt>
                <c:pt idx="224">
                  <c:v>3.25</c:v>
                </c:pt>
                <c:pt idx="225">
                  <c:v>3.19</c:v>
                </c:pt>
                <c:pt idx="226">
                  <c:v>2.8</c:v>
                </c:pt>
                <c:pt idx="227">
                  <c:v>2.65</c:v>
                </c:pt>
                <c:pt idx="228">
                  <c:v>2.87</c:v>
                </c:pt>
                <c:pt idx="229">
                  <c:v>2.8</c:v>
                </c:pt>
                <c:pt idx="230">
                  <c:v>2.92</c:v>
                </c:pt>
                <c:pt idx="231">
                  <c:v>2.86</c:v>
                </c:pt>
                <c:pt idx="232">
                  <c:v>2.36</c:v>
                </c:pt>
                <c:pt idx="233">
                  <c:v>1.78</c:v>
                </c:pt>
                <c:pt idx="234">
                  <c:v>1.76</c:v>
                </c:pt>
                <c:pt idx="235">
                  <c:v>2.13</c:v>
                </c:pt>
                <c:pt idx="236">
                  <c:v>1.99</c:v>
                </c:pt>
                <c:pt idx="237">
                  <c:v>2.0499999999999998</c:v>
                </c:pt>
                <c:pt idx="238">
                  <c:v>2.12</c:v>
                </c:pt>
                <c:pt idx="239">
                  <c:v>1.75</c:v>
                </c:pt>
                <c:pt idx="240">
                  <c:v>1.52</c:v>
                </c:pt>
                <c:pt idx="241">
                  <c:v>1.86</c:v>
                </c:pt>
                <c:pt idx="242">
                  <c:v>2.42</c:v>
                </c:pt>
                <c:pt idx="243">
                  <c:v>2.59</c:v>
                </c:pt>
                <c:pt idx="244">
                  <c:v>2.52</c:v>
                </c:pt>
                <c:pt idx="245">
                  <c:v>2.46</c:v>
                </c:pt>
                <c:pt idx="246">
                  <c:v>2.42</c:v>
                </c:pt>
                <c:pt idx="247">
                  <c:v>2.4500000000000002</c:v>
                </c:pt>
                <c:pt idx="248">
                  <c:v>2.4700000000000002</c:v>
                </c:pt>
                <c:pt idx="249">
                  <c:v>2.5099999999999998</c:v>
                </c:pt>
                <c:pt idx="250">
                  <c:v>2.65</c:v>
                </c:pt>
                <c:pt idx="251">
                  <c:v>2.61</c:v>
                </c:pt>
                <c:pt idx="252">
                  <c:v>2.89</c:v>
                </c:pt>
                <c:pt idx="253">
                  <c:v>2.91</c:v>
                </c:pt>
                <c:pt idx="254">
                  <c:v>2.62</c:v>
                </c:pt>
                <c:pt idx="255">
                  <c:v>2.8</c:v>
                </c:pt>
                <c:pt idx="256">
                  <c:v>2.92</c:v>
                </c:pt>
                <c:pt idx="257">
                  <c:v>2.75</c:v>
                </c:pt>
                <c:pt idx="258">
                  <c:v>2.74</c:v>
                </c:pt>
                <c:pt idx="259">
                  <c:v>3.07</c:v>
                </c:pt>
                <c:pt idx="260">
                  <c:v>2.82</c:v>
                </c:pt>
                <c:pt idx="261">
                  <c:v>2.4</c:v>
                </c:pt>
                <c:pt idx="262">
                  <c:v>2.52</c:v>
                </c:pt>
                <c:pt idx="263">
                  <c:v>2.4900000000000002</c:v>
                </c:pt>
                <c:pt idx="264">
                  <c:v>2.7</c:v>
                </c:pt>
                <c:pt idx="265">
                  <c:v>2.78</c:v>
                </c:pt>
                <c:pt idx="266">
                  <c:v>2.59</c:v>
                </c:pt>
                <c:pt idx="267">
                  <c:v>2.73</c:v>
                </c:pt>
                <c:pt idx="268">
                  <c:v>2.79</c:v>
                </c:pt>
                <c:pt idx="269">
                  <c:v>2.73</c:v>
                </c:pt>
                <c:pt idx="270">
                  <c:v>2.74</c:v>
                </c:pt>
                <c:pt idx="271">
                  <c:v>2.56</c:v>
                </c:pt>
                <c:pt idx="272">
                  <c:v>2.5299999999999998</c:v>
                </c:pt>
                <c:pt idx="273">
                  <c:v>2.4</c:v>
                </c:pt>
                <c:pt idx="274">
                  <c:v>1.95</c:v>
                </c:pt>
                <c:pt idx="275">
                  <c:v>1.79</c:v>
                </c:pt>
                <c:pt idx="276">
                  <c:v>1.66</c:v>
                </c:pt>
                <c:pt idx="277">
                  <c:v>1.75</c:v>
                </c:pt>
                <c:pt idx="278">
                  <c:v>1.87</c:v>
                </c:pt>
                <c:pt idx="279">
                  <c:v>1.93</c:v>
                </c:pt>
                <c:pt idx="280">
                  <c:v>1.89</c:v>
                </c:pt>
                <c:pt idx="281">
                  <c:v>1.57</c:v>
                </c:pt>
                <c:pt idx="282">
                  <c:v>1.49</c:v>
                </c:pt>
                <c:pt idx="283">
                  <c:v>1.4</c:v>
                </c:pt>
                <c:pt idx="284">
                  <c:v>1.35</c:v>
                </c:pt>
                <c:pt idx="285">
                  <c:v>1.22</c:v>
                </c:pt>
                <c:pt idx="286">
                  <c:v>0.87</c:v>
                </c:pt>
                <c:pt idx="287">
                  <c:v>0.69</c:v>
                </c:pt>
                <c:pt idx="288">
                  <c:v>0.62</c:v>
                </c:pt>
                <c:pt idx="289">
                  <c:v>0.6</c:v>
                </c:pt>
                <c:pt idx="290">
                  <c:v>0.61</c:v>
                </c:pt>
                <c:pt idx="291">
                  <c:v>0.63</c:v>
                </c:pt>
                <c:pt idx="292">
                  <c:v>0.67</c:v>
                </c:pt>
                <c:pt idx="293">
                  <c:v>0.65</c:v>
                </c:pt>
                <c:pt idx="294">
                  <c:v>0.67</c:v>
                </c:pt>
                <c:pt idx="295">
                  <c:v>0.78</c:v>
                </c:pt>
                <c:pt idx="296">
                  <c:v>0.9</c:v>
                </c:pt>
                <c:pt idx="297">
                  <c:v>0.66</c:v>
                </c:pt>
                <c:pt idx="298">
                  <c:v>0.74</c:v>
                </c:pt>
                <c:pt idx="299">
                  <c:v>1.1100000000000001</c:v>
                </c:pt>
                <c:pt idx="300">
                  <c:v>1.36</c:v>
                </c:pt>
                <c:pt idx="301">
                  <c:v>1.86</c:v>
                </c:pt>
                <c:pt idx="302">
                  <c:v>1.87</c:v>
                </c:pt>
                <c:pt idx="303">
                  <c:v>1.89</c:v>
                </c:pt>
                <c:pt idx="304">
                  <c:v>2.38</c:v>
                </c:pt>
                <c:pt idx="305">
                  <c:v>2.58</c:v>
                </c:pt>
                <c:pt idx="306">
                  <c:v>2.67</c:v>
                </c:pt>
                <c:pt idx="307">
                  <c:v>2.65</c:v>
                </c:pt>
                <c:pt idx="308">
                  <c:v>2.2999999999999998</c:v>
                </c:pt>
                <c:pt idx="309">
                  <c:v>1.92</c:v>
                </c:pt>
                <c:pt idx="310">
                  <c:v>1.58</c:v>
                </c:pt>
                <c:pt idx="311">
                  <c:v>1.3</c:v>
                </c:pt>
                <c:pt idx="312">
                  <c:v>1.25</c:v>
                </c:pt>
                <c:pt idx="313">
                  <c:v>1.17</c:v>
                </c:pt>
                <c:pt idx="314">
                  <c:v>1.19</c:v>
                </c:pt>
                <c:pt idx="315">
                  <c:v>1.03</c:v>
                </c:pt>
                <c:pt idx="316">
                  <c:v>0.86</c:v>
                </c:pt>
                <c:pt idx="317">
                  <c:v>0.61</c:v>
                </c:pt>
                <c:pt idx="318">
                  <c:v>0.17</c:v>
                </c:pt>
                <c:pt idx="319">
                  <c:v>-0.08</c:v>
                </c:pt>
                <c:pt idx="320">
                  <c:v>-0.55000000000000004</c:v>
                </c:pt>
                <c:pt idx="321">
                  <c:v>-0.54</c:v>
                </c:pt>
                <c:pt idx="322">
                  <c:v>-0.6</c:v>
                </c:pt>
                <c:pt idx="323">
                  <c:v>-1.06</c:v>
                </c:pt>
                <c:pt idx="324">
                  <c:v>-1.1599999999999999</c:v>
                </c:pt>
                <c:pt idx="325">
                  <c:v>-1.1599999999999999</c:v>
                </c:pt>
                <c:pt idx="326">
                  <c:v>-1.1499999999999999</c:v>
                </c:pt>
                <c:pt idx="327">
                  <c:v>-0.78</c:v>
                </c:pt>
                <c:pt idx="328">
                  <c:v>-0.3</c:v>
                </c:pt>
                <c:pt idx="329">
                  <c:v>7.0000000000000007E-2</c:v>
                </c:pt>
                <c:pt idx="330">
                  <c:v>0.35</c:v>
                </c:pt>
                <c:pt idx="331">
                  <c:v>0.41</c:v>
                </c:pt>
                <c:pt idx="332">
                  <c:v>0.43</c:v>
                </c:pt>
                <c:pt idx="333">
                  <c:v>0.48</c:v>
                </c:pt>
                <c:pt idx="334">
                  <c:v>0.5</c:v>
                </c:pt>
                <c:pt idx="335">
                  <c:v>0.48</c:v>
                </c:pt>
                <c:pt idx="336">
                  <c:v>0.48</c:v>
                </c:pt>
                <c:pt idx="337">
                  <c:v>0.71</c:v>
                </c:pt>
                <c:pt idx="338">
                  <c:v>1.01</c:v>
                </c:pt>
                <c:pt idx="339">
                  <c:v>1.03</c:v>
                </c:pt>
                <c:pt idx="340">
                  <c:v>1.1499999999999999</c:v>
                </c:pt>
                <c:pt idx="341">
                  <c:v>1.26</c:v>
                </c:pt>
                <c:pt idx="342">
                  <c:v>1.38</c:v>
                </c:pt>
                <c:pt idx="343">
                  <c:v>1.49</c:v>
                </c:pt>
                <c:pt idx="344">
                  <c:v>1.61</c:v>
                </c:pt>
                <c:pt idx="345">
                  <c:v>1.73</c:v>
                </c:pt>
                <c:pt idx="346">
                  <c:v>1.84</c:v>
                </c:pt>
                <c:pt idx="347">
                  <c:v>1.96</c:v>
                </c:pt>
                <c:pt idx="348">
                  <c:v>3.82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4DFE-4447-8460-A79ADEF04E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00752543"/>
        <c:axId val="1100232527"/>
      </c:scatterChart>
      <c:valAx>
        <c:axId val="1100752543"/>
        <c:scaling>
          <c:orientation val="minMax"/>
          <c:max val="96"/>
          <c:min val="58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Temperature</a:t>
                </a:r>
                <a:r>
                  <a:rPr lang="en-US" baseline="0"/>
                  <a:t> </a:t>
                </a:r>
                <a:r>
                  <a:rPr lang="th-TH" baseline="0"/>
                  <a:t>(</a:t>
                </a:r>
                <a:r>
                  <a:rPr lang="en-US" baseline="0"/>
                  <a:t>ᴼC</a:t>
                </a:r>
                <a:r>
                  <a:rPr lang="th-TH" baseline="0"/>
                  <a:t>)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T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TH"/>
          </a:p>
        </c:txPr>
        <c:crossAx val="1100232527"/>
        <c:crosses val="autoZero"/>
        <c:crossBetween val="midCat"/>
        <c:majorUnit val="2"/>
      </c:valAx>
      <c:valAx>
        <c:axId val="1100232527"/>
        <c:scaling>
          <c:orientation val="minMax"/>
          <c:max val="5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Derivatives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T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TH"/>
          </a:p>
        </c:txPr>
        <c:crossAx val="110075254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TH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C4: 506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TH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'506'!$B$2:$B$350</c:f>
              <c:numCache>
                <c:formatCode>General</c:formatCode>
                <c:ptCount val="349"/>
                <c:pt idx="0">
                  <c:v>60</c:v>
                </c:pt>
                <c:pt idx="1">
                  <c:v>60.1</c:v>
                </c:pt>
                <c:pt idx="2">
                  <c:v>60.2</c:v>
                </c:pt>
                <c:pt idx="3">
                  <c:v>60.3</c:v>
                </c:pt>
                <c:pt idx="4">
                  <c:v>60.4</c:v>
                </c:pt>
                <c:pt idx="5">
                  <c:v>60.5</c:v>
                </c:pt>
                <c:pt idx="6">
                  <c:v>60.6</c:v>
                </c:pt>
                <c:pt idx="7">
                  <c:v>60.7</c:v>
                </c:pt>
                <c:pt idx="8">
                  <c:v>60.8</c:v>
                </c:pt>
                <c:pt idx="9">
                  <c:v>60.9</c:v>
                </c:pt>
                <c:pt idx="10">
                  <c:v>61</c:v>
                </c:pt>
                <c:pt idx="11">
                  <c:v>61.1</c:v>
                </c:pt>
                <c:pt idx="12">
                  <c:v>61.2</c:v>
                </c:pt>
                <c:pt idx="13">
                  <c:v>61.3</c:v>
                </c:pt>
                <c:pt idx="14">
                  <c:v>61.4</c:v>
                </c:pt>
                <c:pt idx="15">
                  <c:v>61.5</c:v>
                </c:pt>
                <c:pt idx="16">
                  <c:v>61.6</c:v>
                </c:pt>
                <c:pt idx="17">
                  <c:v>61.7</c:v>
                </c:pt>
                <c:pt idx="18">
                  <c:v>61.8</c:v>
                </c:pt>
                <c:pt idx="19">
                  <c:v>61.9</c:v>
                </c:pt>
                <c:pt idx="20">
                  <c:v>62</c:v>
                </c:pt>
                <c:pt idx="21">
                  <c:v>62.1</c:v>
                </c:pt>
                <c:pt idx="22">
                  <c:v>62.2</c:v>
                </c:pt>
                <c:pt idx="23">
                  <c:v>62.3</c:v>
                </c:pt>
                <c:pt idx="24">
                  <c:v>62.4</c:v>
                </c:pt>
                <c:pt idx="25">
                  <c:v>62.5</c:v>
                </c:pt>
                <c:pt idx="26">
                  <c:v>62.6</c:v>
                </c:pt>
                <c:pt idx="27">
                  <c:v>62.7</c:v>
                </c:pt>
                <c:pt idx="28">
                  <c:v>62.8</c:v>
                </c:pt>
                <c:pt idx="29">
                  <c:v>62.9</c:v>
                </c:pt>
                <c:pt idx="30">
                  <c:v>63</c:v>
                </c:pt>
                <c:pt idx="31">
                  <c:v>63.1</c:v>
                </c:pt>
                <c:pt idx="32">
                  <c:v>63.2</c:v>
                </c:pt>
                <c:pt idx="33">
                  <c:v>63.3</c:v>
                </c:pt>
                <c:pt idx="34">
                  <c:v>63.4</c:v>
                </c:pt>
                <c:pt idx="35">
                  <c:v>63.5</c:v>
                </c:pt>
                <c:pt idx="36">
                  <c:v>63.6</c:v>
                </c:pt>
                <c:pt idx="37">
                  <c:v>63.7</c:v>
                </c:pt>
                <c:pt idx="38">
                  <c:v>63.8</c:v>
                </c:pt>
                <c:pt idx="39">
                  <c:v>63.9</c:v>
                </c:pt>
                <c:pt idx="40">
                  <c:v>64</c:v>
                </c:pt>
                <c:pt idx="41">
                  <c:v>64.099999999999994</c:v>
                </c:pt>
                <c:pt idx="42">
                  <c:v>64.2</c:v>
                </c:pt>
                <c:pt idx="43">
                  <c:v>64.3</c:v>
                </c:pt>
                <c:pt idx="44">
                  <c:v>64.400000000000006</c:v>
                </c:pt>
                <c:pt idx="45">
                  <c:v>64.5</c:v>
                </c:pt>
                <c:pt idx="46">
                  <c:v>64.599999999999994</c:v>
                </c:pt>
                <c:pt idx="47">
                  <c:v>64.7</c:v>
                </c:pt>
                <c:pt idx="48">
                  <c:v>64.8</c:v>
                </c:pt>
                <c:pt idx="49">
                  <c:v>64.900000000000006</c:v>
                </c:pt>
                <c:pt idx="50">
                  <c:v>65</c:v>
                </c:pt>
                <c:pt idx="51">
                  <c:v>65.099999999999994</c:v>
                </c:pt>
                <c:pt idx="52">
                  <c:v>65.2</c:v>
                </c:pt>
                <c:pt idx="53">
                  <c:v>65.3</c:v>
                </c:pt>
                <c:pt idx="54">
                  <c:v>65.400000000000006</c:v>
                </c:pt>
                <c:pt idx="55">
                  <c:v>65.5</c:v>
                </c:pt>
                <c:pt idx="56">
                  <c:v>65.599999999999994</c:v>
                </c:pt>
                <c:pt idx="57">
                  <c:v>65.7</c:v>
                </c:pt>
                <c:pt idx="58">
                  <c:v>65.8</c:v>
                </c:pt>
                <c:pt idx="59">
                  <c:v>65.900000000000006</c:v>
                </c:pt>
                <c:pt idx="60">
                  <c:v>66</c:v>
                </c:pt>
                <c:pt idx="61">
                  <c:v>66.099999999999994</c:v>
                </c:pt>
                <c:pt idx="62">
                  <c:v>66.2</c:v>
                </c:pt>
                <c:pt idx="63">
                  <c:v>66.3</c:v>
                </c:pt>
                <c:pt idx="64">
                  <c:v>66.400000000000006</c:v>
                </c:pt>
                <c:pt idx="65">
                  <c:v>66.5</c:v>
                </c:pt>
                <c:pt idx="66">
                  <c:v>66.599999999999994</c:v>
                </c:pt>
                <c:pt idx="67">
                  <c:v>66.7</c:v>
                </c:pt>
                <c:pt idx="68">
                  <c:v>66.8</c:v>
                </c:pt>
                <c:pt idx="69">
                  <c:v>66.900000000000006</c:v>
                </c:pt>
                <c:pt idx="70">
                  <c:v>67</c:v>
                </c:pt>
                <c:pt idx="71">
                  <c:v>67.099999999999994</c:v>
                </c:pt>
                <c:pt idx="72">
                  <c:v>67.2</c:v>
                </c:pt>
                <c:pt idx="73">
                  <c:v>67.3</c:v>
                </c:pt>
                <c:pt idx="74">
                  <c:v>67.400000000000006</c:v>
                </c:pt>
                <c:pt idx="75">
                  <c:v>67.5</c:v>
                </c:pt>
                <c:pt idx="76">
                  <c:v>67.599999999999994</c:v>
                </c:pt>
                <c:pt idx="77">
                  <c:v>67.7</c:v>
                </c:pt>
                <c:pt idx="78">
                  <c:v>67.8</c:v>
                </c:pt>
                <c:pt idx="79">
                  <c:v>67.900000000000006</c:v>
                </c:pt>
                <c:pt idx="80">
                  <c:v>68</c:v>
                </c:pt>
                <c:pt idx="81">
                  <c:v>68.099999999999994</c:v>
                </c:pt>
                <c:pt idx="82">
                  <c:v>68.2</c:v>
                </c:pt>
                <c:pt idx="83">
                  <c:v>68.3</c:v>
                </c:pt>
                <c:pt idx="84">
                  <c:v>68.400000000000006</c:v>
                </c:pt>
                <c:pt idx="85">
                  <c:v>68.5</c:v>
                </c:pt>
                <c:pt idx="86">
                  <c:v>68.599999999999994</c:v>
                </c:pt>
                <c:pt idx="87">
                  <c:v>68.7</c:v>
                </c:pt>
                <c:pt idx="88">
                  <c:v>68.8</c:v>
                </c:pt>
                <c:pt idx="89">
                  <c:v>68.900000000000006</c:v>
                </c:pt>
                <c:pt idx="90">
                  <c:v>69</c:v>
                </c:pt>
                <c:pt idx="91">
                  <c:v>69.099999999999994</c:v>
                </c:pt>
                <c:pt idx="92">
                  <c:v>69.2</c:v>
                </c:pt>
                <c:pt idx="93">
                  <c:v>69.3</c:v>
                </c:pt>
                <c:pt idx="94">
                  <c:v>69.400000000000006</c:v>
                </c:pt>
                <c:pt idx="95">
                  <c:v>69.5</c:v>
                </c:pt>
                <c:pt idx="96">
                  <c:v>69.599999999999994</c:v>
                </c:pt>
                <c:pt idx="97">
                  <c:v>69.7</c:v>
                </c:pt>
                <c:pt idx="98">
                  <c:v>69.8</c:v>
                </c:pt>
                <c:pt idx="99">
                  <c:v>69.900000000000006</c:v>
                </c:pt>
                <c:pt idx="100">
                  <c:v>70</c:v>
                </c:pt>
                <c:pt idx="101">
                  <c:v>70.099999999999994</c:v>
                </c:pt>
                <c:pt idx="102">
                  <c:v>70.2</c:v>
                </c:pt>
                <c:pt idx="103">
                  <c:v>70.3</c:v>
                </c:pt>
                <c:pt idx="104">
                  <c:v>70.400000000000006</c:v>
                </c:pt>
                <c:pt idx="105">
                  <c:v>70.5</c:v>
                </c:pt>
                <c:pt idx="106">
                  <c:v>70.599999999999994</c:v>
                </c:pt>
                <c:pt idx="107">
                  <c:v>70.7</c:v>
                </c:pt>
                <c:pt idx="108">
                  <c:v>70.8</c:v>
                </c:pt>
                <c:pt idx="109">
                  <c:v>70.900000000000006</c:v>
                </c:pt>
                <c:pt idx="110">
                  <c:v>71</c:v>
                </c:pt>
                <c:pt idx="111">
                  <c:v>71.099999999999994</c:v>
                </c:pt>
                <c:pt idx="112">
                  <c:v>71.2</c:v>
                </c:pt>
                <c:pt idx="113">
                  <c:v>71.3</c:v>
                </c:pt>
                <c:pt idx="114">
                  <c:v>71.400000000000006</c:v>
                </c:pt>
                <c:pt idx="115">
                  <c:v>71.5</c:v>
                </c:pt>
                <c:pt idx="116">
                  <c:v>71.599999999999994</c:v>
                </c:pt>
                <c:pt idx="117">
                  <c:v>71.7</c:v>
                </c:pt>
                <c:pt idx="118">
                  <c:v>71.8</c:v>
                </c:pt>
                <c:pt idx="119">
                  <c:v>71.900000000000006</c:v>
                </c:pt>
                <c:pt idx="120">
                  <c:v>72</c:v>
                </c:pt>
                <c:pt idx="121">
                  <c:v>72.099999999999994</c:v>
                </c:pt>
                <c:pt idx="122">
                  <c:v>72.2</c:v>
                </c:pt>
                <c:pt idx="123">
                  <c:v>72.3</c:v>
                </c:pt>
                <c:pt idx="124">
                  <c:v>72.400000000000006</c:v>
                </c:pt>
                <c:pt idx="125">
                  <c:v>72.5</c:v>
                </c:pt>
                <c:pt idx="126">
                  <c:v>72.599999999999994</c:v>
                </c:pt>
                <c:pt idx="127">
                  <c:v>72.7</c:v>
                </c:pt>
                <c:pt idx="128">
                  <c:v>72.8</c:v>
                </c:pt>
                <c:pt idx="129">
                  <c:v>72.900000000000006</c:v>
                </c:pt>
                <c:pt idx="130">
                  <c:v>73</c:v>
                </c:pt>
                <c:pt idx="131">
                  <c:v>73.099999999999994</c:v>
                </c:pt>
                <c:pt idx="132">
                  <c:v>73.2</c:v>
                </c:pt>
                <c:pt idx="133">
                  <c:v>73.3</c:v>
                </c:pt>
                <c:pt idx="134">
                  <c:v>73.400000000000006</c:v>
                </c:pt>
                <c:pt idx="135">
                  <c:v>73.5</c:v>
                </c:pt>
                <c:pt idx="136">
                  <c:v>73.599999999999994</c:v>
                </c:pt>
                <c:pt idx="137">
                  <c:v>73.7</c:v>
                </c:pt>
                <c:pt idx="138">
                  <c:v>73.8</c:v>
                </c:pt>
                <c:pt idx="139">
                  <c:v>73.900000000000006</c:v>
                </c:pt>
                <c:pt idx="140">
                  <c:v>74</c:v>
                </c:pt>
                <c:pt idx="141">
                  <c:v>74.099999999999994</c:v>
                </c:pt>
                <c:pt idx="142">
                  <c:v>74.2</c:v>
                </c:pt>
                <c:pt idx="143">
                  <c:v>74.3</c:v>
                </c:pt>
                <c:pt idx="144">
                  <c:v>74.400000000000006</c:v>
                </c:pt>
                <c:pt idx="145">
                  <c:v>74.5</c:v>
                </c:pt>
                <c:pt idx="146">
                  <c:v>74.599999999999994</c:v>
                </c:pt>
                <c:pt idx="147">
                  <c:v>74.7</c:v>
                </c:pt>
                <c:pt idx="148">
                  <c:v>74.8</c:v>
                </c:pt>
                <c:pt idx="149">
                  <c:v>74.900000000000006</c:v>
                </c:pt>
                <c:pt idx="150">
                  <c:v>75</c:v>
                </c:pt>
                <c:pt idx="151">
                  <c:v>75.099999999999994</c:v>
                </c:pt>
                <c:pt idx="152">
                  <c:v>75.2</c:v>
                </c:pt>
                <c:pt idx="153">
                  <c:v>75.3</c:v>
                </c:pt>
                <c:pt idx="154">
                  <c:v>75.400000000000006</c:v>
                </c:pt>
                <c:pt idx="155">
                  <c:v>75.5</c:v>
                </c:pt>
                <c:pt idx="156">
                  <c:v>75.599999999999994</c:v>
                </c:pt>
                <c:pt idx="157">
                  <c:v>75.7</c:v>
                </c:pt>
                <c:pt idx="158">
                  <c:v>75.8</c:v>
                </c:pt>
                <c:pt idx="159">
                  <c:v>75.900000000000006</c:v>
                </c:pt>
                <c:pt idx="160">
                  <c:v>76</c:v>
                </c:pt>
                <c:pt idx="161">
                  <c:v>76.099999999999994</c:v>
                </c:pt>
                <c:pt idx="162">
                  <c:v>76.2</c:v>
                </c:pt>
                <c:pt idx="163">
                  <c:v>76.3</c:v>
                </c:pt>
                <c:pt idx="164">
                  <c:v>76.400000000000006</c:v>
                </c:pt>
                <c:pt idx="165">
                  <c:v>76.5</c:v>
                </c:pt>
                <c:pt idx="166">
                  <c:v>76.599999999999994</c:v>
                </c:pt>
                <c:pt idx="167">
                  <c:v>76.7</c:v>
                </c:pt>
                <c:pt idx="168">
                  <c:v>76.8</c:v>
                </c:pt>
                <c:pt idx="169">
                  <c:v>76.900000000000006</c:v>
                </c:pt>
                <c:pt idx="170">
                  <c:v>77</c:v>
                </c:pt>
                <c:pt idx="171">
                  <c:v>77.099999999999994</c:v>
                </c:pt>
                <c:pt idx="172">
                  <c:v>77.2</c:v>
                </c:pt>
                <c:pt idx="173">
                  <c:v>77.3</c:v>
                </c:pt>
                <c:pt idx="174">
                  <c:v>77.400000000000006</c:v>
                </c:pt>
                <c:pt idx="175">
                  <c:v>77.5</c:v>
                </c:pt>
                <c:pt idx="176">
                  <c:v>77.599999999999994</c:v>
                </c:pt>
                <c:pt idx="177">
                  <c:v>77.7</c:v>
                </c:pt>
                <c:pt idx="178">
                  <c:v>77.8</c:v>
                </c:pt>
                <c:pt idx="179">
                  <c:v>77.900000000000006</c:v>
                </c:pt>
                <c:pt idx="180">
                  <c:v>78</c:v>
                </c:pt>
                <c:pt idx="181">
                  <c:v>78.099999999999994</c:v>
                </c:pt>
                <c:pt idx="182">
                  <c:v>78.2</c:v>
                </c:pt>
                <c:pt idx="183">
                  <c:v>78.3</c:v>
                </c:pt>
                <c:pt idx="184">
                  <c:v>78.400000000000006</c:v>
                </c:pt>
                <c:pt idx="185">
                  <c:v>78.5</c:v>
                </c:pt>
                <c:pt idx="186">
                  <c:v>78.599999999999994</c:v>
                </c:pt>
                <c:pt idx="187">
                  <c:v>78.7</c:v>
                </c:pt>
                <c:pt idx="188">
                  <c:v>78.8</c:v>
                </c:pt>
                <c:pt idx="189">
                  <c:v>78.900000000000006</c:v>
                </c:pt>
                <c:pt idx="190">
                  <c:v>79</c:v>
                </c:pt>
                <c:pt idx="191">
                  <c:v>79.099999999999994</c:v>
                </c:pt>
                <c:pt idx="192">
                  <c:v>79.2</c:v>
                </c:pt>
                <c:pt idx="193">
                  <c:v>79.3</c:v>
                </c:pt>
                <c:pt idx="194">
                  <c:v>79.400000000000006</c:v>
                </c:pt>
                <c:pt idx="195">
                  <c:v>79.5</c:v>
                </c:pt>
                <c:pt idx="196">
                  <c:v>79.599999999999994</c:v>
                </c:pt>
                <c:pt idx="197">
                  <c:v>79.7</c:v>
                </c:pt>
                <c:pt idx="198">
                  <c:v>79.8</c:v>
                </c:pt>
                <c:pt idx="199">
                  <c:v>79.900000000000006</c:v>
                </c:pt>
                <c:pt idx="200">
                  <c:v>80</c:v>
                </c:pt>
                <c:pt idx="201">
                  <c:v>80.099999999999994</c:v>
                </c:pt>
                <c:pt idx="202">
                  <c:v>80.2</c:v>
                </c:pt>
                <c:pt idx="203">
                  <c:v>80.3</c:v>
                </c:pt>
                <c:pt idx="204">
                  <c:v>80.400000000000006</c:v>
                </c:pt>
                <c:pt idx="205">
                  <c:v>80.5</c:v>
                </c:pt>
                <c:pt idx="206">
                  <c:v>80.599999999999994</c:v>
                </c:pt>
                <c:pt idx="207">
                  <c:v>80.7</c:v>
                </c:pt>
                <c:pt idx="208">
                  <c:v>80.8</c:v>
                </c:pt>
                <c:pt idx="209">
                  <c:v>80.900000000000006</c:v>
                </c:pt>
                <c:pt idx="210">
                  <c:v>81</c:v>
                </c:pt>
                <c:pt idx="211">
                  <c:v>81.099999999999994</c:v>
                </c:pt>
                <c:pt idx="212">
                  <c:v>81.2</c:v>
                </c:pt>
                <c:pt idx="213">
                  <c:v>81.3</c:v>
                </c:pt>
                <c:pt idx="214">
                  <c:v>81.400000000000006</c:v>
                </c:pt>
                <c:pt idx="215">
                  <c:v>81.5</c:v>
                </c:pt>
                <c:pt idx="216">
                  <c:v>81.599999999999994</c:v>
                </c:pt>
                <c:pt idx="217">
                  <c:v>81.7</c:v>
                </c:pt>
                <c:pt idx="218">
                  <c:v>81.8</c:v>
                </c:pt>
                <c:pt idx="219">
                  <c:v>81.900000000000006</c:v>
                </c:pt>
                <c:pt idx="220">
                  <c:v>82</c:v>
                </c:pt>
                <c:pt idx="221">
                  <c:v>82.1</c:v>
                </c:pt>
                <c:pt idx="222">
                  <c:v>82.2</c:v>
                </c:pt>
                <c:pt idx="223">
                  <c:v>82.3</c:v>
                </c:pt>
                <c:pt idx="224">
                  <c:v>82.4</c:v>
                </c:pt>
                <c:pt idx="225">
                  <c:v>82.5</c:v>
                </c:pt>
                <c:pt idx="226">
                  <c:v>82.6</c:v>
                </c:pt>
                <c:pt idx="227">
                  <c:v>82.7</c:v>
                </c:pt>
                <c:pt idx="228">
                  <c:v>82.8</c:v>
                </c:pt>
                <c:pt idx="229">
                  <c:v>82.9</c:v>
                </c:pt>
                <c:pt idx="230">
                  <c:v>83</c:v>
                </c:pt>
                <c:pt idx="231">
                  <c:v>83.1</c:v>
                </c:pt>
                <c:pt idx="232">
                  <c:v>83.2</c:v>
                </c:pt>
                <c:pt idx="233">
                  <c:v>83.3</c:v>
                </c:pt>
                <c:pt idx="234">
                  <c:v>83.4</c:v>
                </c:pt>
                <c:pt idx="235">
                  <c:v>83.5</c:v>
                </c:pt>
                <c:pt idx="236">
                  <c:v>83.6</c:v>
                </c:pt>
                <c:pt idx="237">
                  <c:v>83.7</c:v>
                </c:pt>
                <c:pt idx="238">
                  <c:v>83.8</c:v>
                </c:pt>
                <c:pt idx="239">
                  <c:v>83.9</c:v>
                </c:pt>
                <c:pt idx="240">
                  <c:v>84</c:v>
                </c:pt>
                <c:pt idx="241">
                  <c:v>84.1</c:v>
                </c:pt>
                <c:pt idx="242">
                  <c:v>84.2</c:v>
                </c:pt>
                <c:pt idx="243">
                  <c:v>84.3</c:v>
                </c:pt>
                <c:pt idx="244">
                  <c:v>84.4</c:v>
                </c:pt>
                <c:pt idx="245">
                  <c:v>84.5</c:v>
                </c:pt>
                <c:pt idx="246">
                  <c:v>84.6</c:v>
                </c:pt>
                <c:pt idx="247">
                  <c:v>84.7</c:v>
                </c:pt>
                <c:pt idx="248">
                  <c:v>84.8</c:v>
                </c:pt>
                <c:pt idx="249">
                  <c:v>84.9</c:v>
                </c:pt>
                <c:pt idx="250">
                  <c:v>85</c:v>
                </c:pt>
                <c:pt idx="251">
                  <c:v>85.1</c:v>
                </c:pt>
                <c:pt idx="252">
                  <c:v>85.2</c:v>
                </c:pt>
                <c:pt idx="253">
                  <c:v>85.3</c:v>
                </c:pt>
                <c:pt idx="254">
                  <c:v>85.4</c:v>
                </c:pt>
                <c:pt idx="255">
                  <c:v>85.5</c:v>
                </c:pt>
                <c:pt idx="256">
                  <c:v>85.6</c:v>
                </c:pt>
                <c:pt idx="257">
                  <c:v>85.7</c:v>
                </c:pt>
                <c:pt idx="258">
                  <c:v>85.8</c:v>
                </c:pt>
                <c:pt idx="259">
                  <c:v>85.9</c:v>
                </c:pt>
                <c:pt idx="260">
                  <c:v>86</c:v>
                </c:pt>
                <c:pt idx="261">
                  <c:v>86.1</c:v>
                </c:pt>
                <c:pt idx="262">
                  <c:v>86.2</c:v>
                </c:pt>
                <c:pt idx="263">
                  <c:v>86.3</c:v>
                </c:pt>
                <c:pt idx="264">
                  <c:v>86.4</c:v>
                </c:pt>
                <c:pt idx="265">
                  <c:v>86.5</c:v>
                </c:pt>
                <c:pt idx="266">
                  <c:v>86.6</c:v>
                </c:pt>
                <c:pt idx="267">
                  <c:v>86.7</c:v>
                </c:pt>
                <c:pt idx="268">
                  <c:v>86.8</c:v>
                </c:pt>
                <c:pt idx="269">
                  <c:v>86.9</c:v>
                </c:pt>
                <c:pt idx="270">
                  <c:v>87</c:v>
                </c:pt>
                <c:pt idx="271">
                  <c:v>87.1</c:v>
                </c:pt>
                <c:pt idx="272">
                  <c:v>87.2</c:v>
                </c:pt>
                <c:pt idx="273">
                  <c:v>87.3</c:v>
                </c:pt>
                <c:pt idx="274">
                  <c:v>87.4</c:v>
                </c:pt>
                <c:pt idx="275">
                  <c:v>87.5</c:v>
                </c:pt>
                <c:pt idx="276">
                  <c:v>87.6</c:v>
                </c:pt>
                <c:pt idx="277">
                  <c:v>87.7</c:v>
                </c:pt>
                <c:pt idx="278">
                  <c:v>87.8</c:v>
                </c:pt>
                <c:pt idx="279">
                  <c:v>87.9</c:v>
                </c:pt>
                <c:pt idx="280">
                  <c:v>88</c:v>
                </c:pt>
                <c:pt idx="281">
                  <c:v>88.1</c:v>
                </c:pt>
                <c:pt idx="282">
                  <c:v>88.2</c:v>
                </c:pt>
                <c:pt idx="283">
                  <c:v>88.3</c:v>
                </c:pt>
                <c:pt idx="284">
                  <c:v>88.4</c:v>
                </c:pt>
                <c:pt idx="285">
                  <c:v>88.5</c:v>
                </c:pt>
                <c:pt idx="286">
                  <c:v>88.6</c:v>
                </c:pt>
                <c:pt idx="287">
                  <c:v>88.7</c:v>
                </c:pt>
                <c:pt idx="288">
                  <c:v>88.8</c:v>
                </c:pt>
                <c:pt idx="289">
                  <c:v>88.9</c:v>
                </c:pt>
                <c:pt idx="290">
                  <c:v>89</c:v>
                </c:pt>
                <c:pt idx="291">
                  <c:v>89.1</c:v>
                </c:pt>
                <c:pt idx="292">
                  <c:v>89.2</c:v>
                </c:pt>
                <c:pt idx="293">
                  <c:v>89.3</c:v>
                </c:pt>
                <c:pt idx="294">
                  <c:v>89.4</c:v>
                </c:pt>
                <c:pt idx="295">
                  <c:v>89.5</c:v>
                </c:pt>
                <c:pt idx="296">
                  <c:v>89.6</c:v>
                </c:pt>
                <c:pt idx="297">
                  <c:v>89.7</c:v>
                </c:pt>
                <c:pt idx="298">
                  <c:v>89.8</c:v>
                </c:pt>
                <c:pt idx="299">
                  <c:v>89.9</c:v>
                </c:pt>
                <c:pt idx="300">
                  <c:v>90</c:v>
                </c:pt>
                <c:pt idx="301">
                  <c:v>90.1</c:v>
                </c:pt>
                <c:pt idx="302">
                  <c:v>90.2</c:v>
                </c:pt>
                <c:pt idx="303">
                  <c:v>90.3</c:v>
                </c:pt>
                <c:pt idx="304">
                  <c:v>90.4</c:v>
                </c:pt>
                <c:pt idx="305">
                  <c:v>90.5</c:v>
                </c:pt>
                <c:pt idx="306">
                  <c:v>90.6</c:v>
                </c:pt>
                <c:pt idx="307">
                  <c:v>90.7</c:v>
                </c:pt>
                <c:pt idx="308">
                  <c:v>90.8</c:v>
                </c:pt>
                <c:pt idx="309">
                  <c:v>90.9</c:v>
                </c:pt>
                <c:pt idx="310">
                  <c:v>91</c:v>
                </c:pt>
                <c:pt idx="311">
                  <c:v>91.1</c:v>
                </c:pt>
                <c:pt idx="312">
                  <c:v>91.2</c:v>
                </c:pt>
                <c:pt idx="313">
                  <c:v>91.3</c:v>
                </c:pt>
                <c:pt idx="314">
                  <c:v>91.4</c:v>
                </c:pt>
                <c:pt idx="315">
                  <c:v>91.5</c:v>
                </c:pt>
                <c:pt idx="316">
                  <c:v>91.6</c:v>
                </c:pt>
                <c:pt idx="317">
                  <c:v>91.7</c:v>
                </c:pt>
                <c:pt idx="318">
                  <c:v>91.8</c:v>
                </c:pt>
                <c:pt idx="319">
                  <c:v>91.9</c:v>
                </c:pt>
                <c:pt idx="320">
                  <c:v>92</c:v>
                </c:pt>
                <c:pt idx="321">
                  <c:v>92.1</c:v>
                </c:pt>
                <c:pt idx="322">
                  <c:v>92.2</c:v>
                </c:pt>
                <c:pt idx="323">
                  <c:v>92.3</c:v>
                </c:pt>
                <c:pt idx="324">
                  <c:v>92.4</c:v>
                </c:pt>
                <c:pt idx="325">
                  <c:v>92.5</c:v>
                </c:pt>
                <c:pt idx="326">
                  <c:v>92.6</c:v>
                </c:pt>
                <c:pt idx="327">
                  <c:v>92.7</c:v>
                </c:pt>
                <c:pt idx="328">
                  <c:v>92.8</c:v>
                </c:pt>
                <c:pt idx="329">
                  <c:v>92.9</c:v>
                </c:pt>
                <c:pt idx="330">
                  <c:v>93</c:v>
                </c:pt>
                <c:pt idx="331">
                  <c:v>93.1</c:v>
                </c:pt>
                <c:pt idx="332">
                  <c:v>93.2</c:v>
                </c:pt>
                <c:pt idx="333">
                  <c:v>93.3</c:v>
                </c:pt>
                <c:pt idx="334">
                  <c:v>93.4</c:v>
                </c:pt>
                <c:pt idx="335">
                  <c:v>93.5</c:v>
                </c:pt>
                <c:pt idx="336">
                  <c:v>93.6</c:v>
                </c:pt>
                <c:pt idx="337">
                  <c:v>93.7</c:v>
                </c:pt>
                <c:pt idx="338">
                  <c:v>93.8</c:v>
                </c:pt>
                <c:pt idx="339">
                  <c:v>93.9</c:v>
                </c:pt>
                <c:pt idx="340">
                  <c:v>94</c:v>
                </c:pt>
                <c:pt idx="341">
                  <c:v>94.1</c:v>
                </c:pt>
                <c:pt idx="342">
                  <c:v>94.2</c:v>
                </c:pt>
                <c:pt idx="343">
                  <c:v>94.3</c:v>
                </c:pt>
                <c:pt idx="344">
                  <c:v>94.4</c:v>
                </c:pt>
                <c:pt idx="345">
                  <c:v>94.5</c:v>
                </c:pt>
                <c:pt idx="346">
                  <c:v>94.6</c:v>
                </c:pt>
                <c:pt idx="347">
                  <c:v>94.7</c:v>
                </c:pt>
                <c:pt idx="348">
                  <c:v>94.8</c:v>
                </c:pt>
              </c:numCache>
            </c:numRef>
          </c:xVal>
          <c:yVal>
            <c:numRef>
              <c:f>'506'!$C$2:$C$350</c:f>
              <c:numCache>
                <c:formatCode>General</c:formatCode>
                <c:ptCount val="349"/>
                <c:pt idx="0">
                  <c:v>12.45</c:v>
                </c:pt>
                <c:pt idx="1">
                  <c:v>15.41</c:v>
                </c:pt>
                <c:pt idx="2">
                  <c:v>18.36</c:v>
                </c:pt>
                <c:pt idx="3">
                  <c:v>21.32</c:v>
                </c:pt>
                <c:pt idx="4">
                  <c:v>24.28</c:v>
                </c:pt>
                <c:pt idx="5">
                  <c:v>27.23</c:v>
                </c:pt>
                <c:pt idx="6">
                  <c:v>30.19</c:v>
                </c:pt>
                <c:pt idx="7">
                  <c:v>33.14</c:v>
                </c:pt>
                <c:pt idx="8">
                  <c:v>36.1</c:v>
                </c:pt>
                <c:pt idx="9">
                  <c:v>39.06</c:v>
                </c:pt>
                <c:pt idx="10">
                  <c:v>42.12</c:v>
                </c:pt>
                <c:pt idx="11">
                  <c:v>45.52</c:v>
                </c:pt>
                <c:pt idx="12">
                  <c:v>49.25</c:v>
                </c:pt>
                <c:pt idx="13">
                  <c:v>52.64</c:v>
                </c:pt>
                <c:pt idx="14">
                  <c:v>55.03</c:v>
                </c:pt>
                <c:pt idx="15">
                  <c:v>56.52</c:v>
                </c:pt>
                <c:pt idx="16">
                  <c:v>57.34</c:v>
                </c:pt>
                <c:pt idx="17">
                  <c:v>56.36</c:v>
                </c:pt>
                <c:pt idx="18">
                  <c:v>55.26</c:v>
                </c:pt>
                <c:pt idx="19">
                  <c:v>54.71</c:v>
                </c:pt>
                <c:pt idx="20">
                  <c:v>53.81</c:v>
                </c:pt>
                <c:pt idx="21">
                  <c:v>52.86</c:v>
                </c:pt>
                <c:pt idx="22">
                  <c:v>51.99</c:v>
                </c:pt>
                <c:pt idx="23">
                  <c:v>52.06</c:v>
                </c:pt>
                <c:pt idx="24">
                  <c:v>52.31</c:v>
                </c:pt>
                <c:pt idx="25">
                  <c:v>52.78</c:v>
                </c:pt>
                <c:pt idx="26">
                  <c:v>53.1</c:v>
                </c:pt>
                <c:pt idx="27">
                  <c:v>53.55</c:v>
                </c:pt>
                <c:pt idx="28">
                  <c:v>53.63</c:v>
                </c:pt>
                <c:pt idx="29">
                  <c:v>52.7</c:v>
                </c:pt>
                <c:pt idx="30">
                  <c:v>51.61</c:v>
                </c:pt>
                <c:pt idx="31">
                  <c:v>50.13</c:v>
                </c:pt>
                <c:pt idx="32">
                  <c:v>48.52</c:v>
                </c:pt>
                <c:pt idx="33">
                  <c:v>47.13</c:v>
                </c:pt>
                <c:pt idx="34">
                  <c:v>46.35</c:v>
                </c:pt>
                <c:pt idx="35">
                  <c:v>46.12</c:v>
                </c:pt>
                <c:pt idx="36">
                  <c:v>47.18</c:v>
                </c:pt>
                <c:pt idx="37">
                  <c:v>48.6</c:v>
                </c:pt>
                <c:pt idx="38">
                  <c:v>49.65</c:v>
                </c:pt>
                <c:pt idx="39">
                  <c:v>50.74</c:v>
                </c:pt>
                <c:pt idx="40">
                  <c:v>51.47</c:v>
                </c:pt>
                <c:pt idx="41">
                  <c:v>52.4</c:v>
                </c:pt>
                <c:pt idx="42">
                  <c:v>53.07</c:v>
                </c:pt>
                <c:pt idx="43">
                  <c:v>53.38</c:v>
                </c:pt>
                <c:pt idx="44">
                  <c:v>53.24</c:v>
                </c:pt>
                <c:pt idx="45">
                  <c:v>53.46</c:v>
                </c:pt>
                <c:pt idx="46">
                  <c:v>53.51</c:v>
                </c:pt>
                <c:pt idx="47">
                  <c:v>53.6</c:v>
                </c:pt>
                <c:pt idx="48">
                  <c:v>54.31</c:v>
                </c:pt>
                <c:pt idx="49">
                  <c:v>54.19</c:v>
                </c:pt>
                <c:pt idx="50">
                  <c:v>53.8</c:v>
                </c:pt>
                <c:pt idx="51">
                  <c:v>53.53</c:v>
                </c:pt>
                <c:pt idx="52">
                  <c:v>53.06</c:v>
                </c:pt>
                <c:pt idx="53">
                  <c:v>51.61</c:v>
                </c:pt>
                <c:pt idx="54">
                  <c:v>49.83</c:v>
                </c:pt>
                <c:pt idx="55">
                  <c:v>48.23</c:v>
                </c:pt>
                <c:pt idx="56">
                  <c:v>46.86</c:v>
                </c:pt>
                <c:pt idx="57">
                  <c:v>46.19</c:v>
                </c:pt>
                <c:pt idx="58">
                  <c:v>46.22</c:v>
                </c:pt>
                <c:pt idx="59">
                  <c:v>46.7</c:v>
                </c:pt>
                <c:pt idx="60">
                  <c:v>46.96</c:v>
                </c:pt>
                <c:pt idx="61">
                  <c:v>47.11</c:v>
                </c:pt>
                <c:pt idx="62">
                  <c:v>46.77</c:v>
                </c:pt>
                <c:pt idx="63">
                  <c:v>46.95</c:v>
                </c:pt>
                <c:pt idx="64">
                  <c:v>47.45</c:v>
                </c:pt>
                <c:pt idx="65">
                  <c:v>46.91</c:v>
                </c:pt>
                <c:pt idx="66">
                  <c:v>46.26</c:v>
                </c:pt>
                <c:pt idx="67">
                  <c:v>46.15</c:v>
                </c:pt>
                <c:pt idx="68">
                  <c:v>46.59</c:v>
                </c:pt>
                <c:pt idx="69">
                  <c:v>47.13</c:v>
                </c:pt>
                <c:pt idx="70">
                  <c:v>47.42</c:v>
                </c:pt>
                <c:pt idx="71">
                  <c:v>47.74</c:v>
                </c:pt>
                <c:pt idx="72">
                  <c:v>48.15</c:v>
                </c:pt>
                <c:pt idx="73">
                  <c:v>48.72</c:v>
                </c:pt>
                <c:pt idx="74">
                  <c:v>49.32</c:v>
                </c:pt>
                <c:pt idx="75">
                  <c:v>49.41</c:v>
                </c:pt>
                <c:pt idx="76">
                  <c:v>49.57</c:v>
                </c:pt>
                <c:pt idx="77">
                  <c:v>49.73</c:v>
                </c:pt>
                <c:pt idx="78">
                  <c:v>49.45</c:v>
                </c:pt>
                <c:pt idx="79">
                  <c:v>49.41</c:v>
                </c:pt>
                <c:pt idx="80">
                  <c:v>49.72</c:v>
                </c:pt>
                <c:pt idx="81">
                  <c:v>50.37</c:v>
                </c:pt>
                <c:pt idx="82">
                  <c:v>50.71</c:v>
                </c:pt>
                <c:pt idx="83">
                  <c:v>51.15</c:v>
                </c:pt>
                <c:pt idx="84">
                  <c:v>52.38</c:v>
                </c:pt>
                <c:pt idx="85">
                  <c:v>53.11</c:v>
                </c:pt>
                <c:pt idx="86">
                  <c:v>53.33</c:v>
                </c:pt>
                <c:pt idx="87">
                  <c:v>54.19</c:v>
                </c:pt>
                <c:pt idx="88">
                  <c:v>55.29</c:v>
                </c:pt>
                <c:pt idx="89">
                  <c:v>56.3</c:v>
                </c:pt>
                <c:pt idx="90">
                  <c:v>58.11</c:v>
                </c:pt>
                <c:pt idx="91">
                  <c:v>60.48</c:v>
                </c:pt>
                <c:pt idx="92">
                  <c:v>62.39</c:v>
                </c:pt>
                <c:pt idx="93">
                  <c:v>63.86</c:v>
                </c:pt>
                <c:pt idx="94">
                  <c:v>65</c:v>
                </c:pt>
                <c:pt idx="95">
                  <c:v>65.64</c:v>
                </c:pt>
                <c:pt idx="96">
                  <c:v>66.150000000000006</c:v>
                </c:pt>
                <c:pt idx="97">
                  <c:v>67.48</c:v>
                </c:pt>
                <c:pt idx="98">
                  <c:v>69.17</c:v>
                </c:pt>
                <c:pt idx="99">
                  <c:v>70.88</c:v>
                </c:pt>
                <c:pt idx="100">
                  <c:v>73.14</c:v>
                </c:pt>
                <c:pt idx="101">
                  <c:v>75.61</c:v>
                </c:pt>
                <c:pt idx="102">
                  <c:v>77.41</c:v>
                </c:pt>
                <c:pt idx="103">
                  <c:v>79.14</c:v>
                </c:pt>
                <c:pt idx="104">
                  <c:v>81.61</c:v>
                </c:pt>
                <c:pt idx="105">
                  <c:v>84.58</c:v>
                </c:pt>
                <c:pt idx="106">
                  <c:v>87.76</c:v>
                </c:pt>
                <c:pt idx="107">
                  <c:v>91.49</c:v>
                </c:pt>
                <c:pt idx="108">
                  <c:v>95.85</c:v>
                </c:pt>
                <c:pt idx="109">
                  <c:v>99.67</c:v>
                </c:pt>
                <c:pt idx="110">
                  <c:v>103.56</c:v>
                </c:pt>
                <c:pt idx="111">
                  <c:v>108.03</c:v>
                </c:pt>
                <c:pt idx="112">
                  <c:v>112.11</c:v>
                </c:pt>
                <c:pt idx="113">
                  <c:v>116.51</c:v>
                </c:pt>
                <c:pt idx="114">
                  <c:v>121.11</c:v>
                </c:pt>
                <c:pt idx="115">
                  <c:v>125.15</c:v>
                </c:pt>
                <c:pt idx="116">
                  <c:v>127.92</c:v>
                </c:pt>
                <c:pt idx="117">
                  <c:v>130.11000000000001</c:v>
                </c:pt>
                <c:pt idx="118">
                  <c:v>132</c:v>
                </c:pt>
                <c:pt idx="119">
                  <c:v>132.62</c:v>
                </c:pt>
                <c:pt idx="120">
                  <c:v>133.32</c:v>
                </c:pt>
                <c:pt idx="121">
                  <c:v>134.62</c:v>
                </c:pt>
                <c:pt idx="122">
                  <c:v>135.52000000000001</c:v>
                </c:pt>
                <c:pt idx="123">
                  <c:v>135.99</c:v>
                </c:pt>
                <c:pt idx="124">
                  <c:v>136.33000000000001</c:v>
                </c:pt>
                <c:pt idx="125">
                  <c:v>136.35</c:v>
                </c:pt>
                <c:pt idx="126">
                  <c:v>135.68</c:v>
                </c:pt>
                <c:pt idx="127">
                  <c:v>134.06</c:v>
                </c:pt>
                <c:pt idx="128">
                  <c:v>132.47999999999999</c:v>
                </c:pt>
                <c:pt idx="129">
                  <c:v>130.97999999999999</c:v>
                </c:pt>
                <c:pt idx="130">
                  <c:v>128.49</c:v>
                </c:pt>
                <c:pt idx="131">
                  <c:v>126.19</c:v>
                </c:pt>
                <c:pt idx="132">
                  <c:v>123.98</c:v>
                </c:pt>
                <c:pt idx="133">
                  <c:v>121.34</c:v>
                </c:pt>
                <c:pt idx="134">
                  <c:v>118.72</c:v>
                </c:pt>
                <c:pt idx="135">
                  <c:v>116.41</c:v>
                </c:pt>
                <c:pt idx="136">
                  <c:v>113.93</c:v>
                </c:pt>
                <c:pt idx="137">
                  <c:v>111.17</c:v>
                </c:pt>
                <c:pt idx="138">
                  <c:v>109.27</c:v>
                </c:pt>
                <c:pt idx="139">
                  <c:v>106.35</c:v>
                </c:pt>
                <c:pt idx="140">
                  <c:v>102.56</c:v>
                </c:pt>
                <c:pt idx="141">
                  <c:v>99.37</c:v>
                </c:pt>
                <c:pt idx="142">
                  <c:v>96.1</c:v>
                </c:pt>
                <c:pt idx="143">
                  <c:v>92.44</c:v>
                </c:pt>
                <c:pt idx="144">
                  <c:v>88.91</c:v>
                </c:pt>
                <c:pt idx="145">
                  <c:v>85.97</c:v>
                </c:pt>
                <c:pt idx="146">
                  <c:v>83.88</c:v>
                </c:pt>
                <c:pt idx="147">
                  <c:v>81.73</c:v>
                </c:pt>
                <c:pt idx="148">
                  <c:v>79.290000000000006</c:v>
                </c:pt>
                <c:pt idx="149">
                  <c:v>77.34</c:v>
                </c:pt>
                <c:pt idx="150">
                  <c:v>75.53</c:v>
                </c:pt>
                <c:pt idx="151">
                  <c:v>74.069999999999993</c:v>
                </c:pt>
                <c:pt idx="152">
                  <c:v>72.92</c:v>
                </c:pt>
                <c:pt idx="153">
                  <c:v>72.81</c:v>
                </c:pt>
                <c:pt idx="154">
                  <c:v>73.489999999999995</c:v>
                </c:pt>
                <c:pt idx="155">
                  <c:v>74.86</c:v>
                </c:pt>
                <c:pt idx="156">
                  <c:v>76.650000000000006</c:v>
                </c:pt>
                <c:pt idx="157">
                  <c:v>78.53</c:v>
                </c:pt>
                <c:pt idx="158">
                  <c:v>81.84</c:v>
                </c:pt>
                <c:pt idx="159">
                  <c:v>85.81</c:v>
                </c:pt>
                <c:pt idx="160">
                  <c:v>90.1</c:v>
                </c:pt>
                <c:pt idx="161">
                  <c:v>94.71</c:v>
                </c:pt>
                <c:pt idx="162">
                  <c:v>99.95</c:v>
                </c:pt>
                <c:pt idx="163">
                  <c:v>105.33</c:v>
                </c:pt>
                <c:pt idx="164">
                  <c:v>109.9</c:v>
                </c:pt>
                <c:pt idx="165">
                  <c:v>114.12</c:v>
                </c:pt>
                <c:pt idx="166">
                  <c:v>118.32</c:v>
                </c:pt>
                <c:pt idx="167">
                  <c:v>122.15</c:v>
                </c:pt>
                <c:pt idx="168">
                  <c:v>125.8</c:v>
                </c:pt>
                <c:pt idx="169">
                  <c:v>128.74</c:v>
                </c:pt>
                <c:pt idx="170">
                  <c:v>130.28</c:v>
                </c:pt>
                <c:pt idx="171">
                  <c:v>131.81</c:v>
                </c:pt>
                <c:pt idx="172">
                  <c:v>132.38</c:v>
                </c:pt>
                <c:pt idx="173">
                  <c:v>131.43</c:v>
                </c:pt>
                <c:pt idx="174">
                  <c:v>129.82</c:v>
                </c:pt>
                <c:pt idx="175">
                  <c:v>127.45</c:v>
                </c:pt>
                <c:pt idx="176">
                  <c:v>124.52</c:v>
                </c:pt>
                <c:pt idx="177">
                  <c:v>120.75</c:v>
                </c:pt>
                <c:pt idx="178">
                  <c:v>116.6</c:v>
                </c:pt>
                <c:pt idx="179">
                  <c:v>112.61</c:v>
                </c:pt>
                <c:pt idx="180">
                  <c:v>108.46</c:v>
                </c:pt>
                <c:pt idx="181">
                  <c:v>103.86</c:v>
                </c:pt>
                <c:pt idx="182">
                  <c:v>99.31</c:v>
                </c:pt>
                <c:pt idx="183">
                  <c:v>95.72</c:v>
                </c:pt>
                <c:pt idx="184">
                  <c:v>92.94</c:v>
                </c:pt>
                <c:pt idx="185">
                  <c:v>91.14</c:v>
                </c:pt>
                <c:pt idx="186">
                  <c:v>90.38</c:v>
                </c:pt>
                <c:pt idx="187">
                  <c:v>90.4</c:v>
                </c:pt>
                <c:pt idx="188">
                  <c:v>92.18</c:v>
                </c:pt>
                <c:pt idx="189">
                  <c:v>95.68</c:v>
                </c:pt>
                <c:pt idx="190">
                  <c:v>99.89</c:v>
                </c:pt>
                <c:pt idx="191">
                  <c:v>105.45</c:v>
                </c:pt>
                <c:pt idx="192">
                  <c:v>112.19</c:v>
                </c:pt>
                <c:pt idx="193">
                  <c:v>119.15</c:v>
                </c:pt>
                <c:pt idx="194">
                  <c:v>126.62</c:v>
                </c:pt>
                <c:pt idx="195">
                  <c:v>134.34</c:v>
                </c:pt>
                <c:pt idx="196">
                  <c:v>142.47999999999999</c:v>
                </c:pt>
                <c:pt idx="197">
                  <c:v>150.16999999999999</c:v>
                </c:pt>
                <c:pt idx="198">
                  <c:v>156.36000000000001</c:v>
                </c:pt>
                <c:pt idx="199">
                  <c:v>161.66999999999999</c:v>
                </c:pt>
                <c:pt idx="200">
                  <c:v>165.87</c:v>
                </c:pt>
                <c:pt idx="201">
                  <c:v>168.54</c:v>
                </c:pt>
                <c:pt idx="202">
                  <c:v>169.3</c:v>
                </c:pt>
                <c:pt idx="203">
                  <c:v>168.25</c:v>
                </c:pt>
                <c:pt idx="204">
                  <c:v>165.52</c:v>
                </c:pt>
                <c:pt idx="205">
                  <c:v>161.59</c:v>
                </c:pt>
                <c:pt idx="206">
                  <c:v>156.72</c:v>
                </c:pt>
                <c:pt idx="207">
                  <c:v>150.21</c:v>
                </c:pt>
                <c:pt idx="208">
                  <c:v>142.41999999999999</c:v>
                </c:pt>
                <c:pt idx="209">
                  <c:v>133.52000000000001</c:v>
                </c:pt>
                <c:pt idx="210">
                  <c:v>123.07</c:v>
                </c:pt>
                <c:pt idx="211">
                  <c:v>112.32</c:v>
                </c:pt>
                <c:pt idx="212">
                  <c:v>101.5</c:v>
                </c:pt>
                <c:pt idx="213">
                  <c:v>90.29</c:v>
                </c:pt>
                <c:pt idx="214">
                  <c:v>79.39</c:v>
                </c:pt>
                <c:pt idx="215">
                  <c:v>68.709999999999994</c:v>
                </c:pt>
                <c:pt idx="216">
                  <c:v>58.66</c:v>
                </c:pt>
                <c:pt idx="217">
                  <c:v>49.14</c:v>
                </c:pt>
                <c:pt idx="218">
                  <c:v>40.79</c:v>
                </c:pt>
                <c:pt idx="219">
                  <c:v>33.83</c:v>
                </c:pt>
                <c:pt idx="220">
                  <c:v>27.68</c:v>
                </c:pt>
                <c:pt idx="221">
                  <c:v>22.66</c:v>
                </c:pt>
                <c:pt idx="222">
                  <c:v>18.37</c:v>
                </c:pt>
                <c:pt idx="223">
                  <c:v>15.16</c:v>
                </c:pt>
                <c:pt idx="224">
                  <c:v>12.43</c:v>
                </c:pt>
                <c:pt idx="225">
                  <c:v>9.9499999999999993</c:v>
                </c:pt>
                <c:pt idx="226">
                  <c:v>8.33</c:v>
                </c:pt>
                <c:pt idx="227">
                  <c:v>7.21</c:v>
                </c:pt>
                <c:pt idx="228">
                  <c:v>6.58</c:v>
                </c:pt>
                <c:pt idx="229">
                  <c:v>6.28</c:v>
                </c:pt>
                <c:pt idx="230">
                  <c:v>6.06</c:v>
                </c:pt>
                <c:pt idx="231">
                  <c:v>6.08</c:v>
                </c:pt>
                <c:pt idx="232">
                  <c:v>6.36</c:v>
                </c:pt>
                <c:pt idx="233">
                  <c:v>6.11</c:v>
                </c:pt>
                <c:pt idx="234">
                  <c:v>5.59</c:v>
                </c:pt>
                <c:pt idx="235">
                  <c:v>5.26</c:v>
                </c:pt>
                <c:pt idx="236">
                  <c:v>5.41</c:v>
                </c:pt>
                <c:pt idx="237">
                  <c:v>5.38</c:v>
                </c:pt>
                <c:pt idx="238">
                  <c:v>5.0199999999999996</c:v>
                </c:pt>
                <c:pt idx="239">
                  <c:v>4.75</c:v>
                </c:pt>
                <c:pt idx="240">
                  <c:v>4.59</c:v>
                </c:pt>
                <c:pt idx="241">
                  <c:v>4.8499999999999996</c:v>
                </c:pt>
                <c:pt idx="242">
                  <c:v>4.8099999999999996</c:v>
                </c:pt>
                <c:pt idx="243">
                  <c:v>4.57</c:v>
                </c:pt>
                <c:pt idx="244">
                  <c:v>4.3499999999999996</c:v>
                </c:pt>
                <c:pt idx="245">
                  <c:v>4</c:v>
                </c:pt>
                <c:pt idx="246">
                  <c:v>3.46</c:v>
                </c:pt>
                <c:pt idx="247">
                  <c:v>2.92</c:v>
                </c:pt>
                <c:pt idx="248">
                  <c:v>2.5</c:v>
                </c:pt>
                <c:pt idx="249">
                  <c:v>2.11</c:v>
                </c:pt>
                <c:pt idx="250">
                  <c:v>1.89</c:v>
                </c:pt>
                <c:pt idx="251">
                  <c:v>1.48</c:v>
                </c:pt>
                <c:pt idx="252">
                  <c:v>1.38</c:v>
                </c:pt>
                <c:pt idx="253">
                  <c:v>1.74</c:v>
                </c:pt>
                <c:pt idx="254">
                  <c:v>1.97</c:v>
                </c:pt>
                <c:pt idx="255">
                  <c:v>1.96</c:v>
                </c:pt>
                <c:pt idx="256">
                  <c:v>1.94</c:v>
                </c:pt>
                <c:pt idx="257">
                  <c:v>1.9</c:v>
                </c:pt>
                <c:pt idx="258">
                  <c:v>1.96</c:v>
                </c:pt>
                <c:pt idx="259">
                  <c:v>2.08</c:v>
                </c:pt>
                <c:pt idx="260">
                  <c:v>2.16</c:v>
                </c:pt>
                <c:pt idx="261">
                  <c:v>2.15</c:v>
                </c:pt>
                <c:pt idx="262">
                  <c:v>2.2000000000000002</c:v>
                </c:pt>
                <c:pt idx="263">
                  <c:v>2.44</c:v>
                </c:pt>
                <c:pt idx="264">
                  <c:v>2.48</c:v>
                </c:pt>
                <c:pt idx="265">
                  <c:v>2.5</c:v>
                </c:pt>
                <c:pt idx="266">
                  <c:v>2.39</c:v>
                </c:pt>
                <c:pt idx="267">
                  <c:v>2.21</c:v>
                </c:pt>
                <c:pt idx="268">
                  <c:v>2.04</c:v>
                </c:pt>
                <c:pt idx="269">
                  <c:v>1.65</c:v>
                </c:pt>
                <c:pt idx="270">
                  <c:v>1.55</c:v>
                </c:pt>
                <c:pt idx="271">
                  <c:v>1.48</c:v>
                </c:pt>
                <c:pt idx="272">
                  <c:v>1.08</c:v>
                </c:pt>
                <c:pt idx="273">
                  <c:v>0.73</c:v>
                </c:pt>
                <c:pt idx="274">
                  <c:v>0.59</c:v>
                </c:pt>
                <c:pt idx="275">
                  <c:v>0.56999999999999995</c:v>
                </c:pt>
                <c:pt idx="276">
                  <c:v>0.57999999999999996</c:v>
                </c:pt>
                <c:pt idx="277">
                  <c:v>0.56999999999999995</c:v>
                </c:pt>
                <c:pt idx="278">
                  <c:v>0.43</c:v>
                </c:pt>
                <c:pt idx="279">
                  <c:v>0.18</c:v>
                </c:pt>
                <c:pt idx="280">
                  <c:v>0.13</c:v>
                </c:pt>
                <c:pt idx="281">
                  <c:v>0.15</c:v>
                </c:pt>
                <c:pt idx="282">
                  <c:v>-0.06</c:v>
                </c:pt>
                <c:pt idx="283">
                  <c:v>-0.05</c:v>
                </c:pt>
                <c:pt idx="284">
                  <c:v>0.11</c:v>
                </c:pt>
                <c:pt idx="285">
                  <c:v>0.21</c:v>
                </c:pt>
                <c:pt idx="286">
                  <c:v>0.55000000000000004</c:v>
                </c:pt>
                <c:pt idx="287">
                  <c:v>1.1299999999999999</c:v>
                </c:pt>
                <c:pt idx="288">
                  <c:v>1.66</c:v>
                </c:pt>
                <c:pt idx="289">
                  <c:v>1.88</c:v>
                </c:pt>
                <c:pt idx="290">
                  <c:v>1.93</c:v>
                </c:pt>
                <c:pt idx="291">
                  <c:v>1.96</c:v>
                </c:pt>
                <c:pt idx="292">
                  <c:v>2.02</c:v>
                </c:pt>
                <c:pt idx="293">
                  <c:v>2.06</c:v>
                </c:pt>
                <c:pt idx="294">
                  <c:v>2.08</c:v>
                </c:pt>
                <c:pt idx="295">
                  <c:v>2.21</c:v>
                </c:pt>
                <c:pt idx="296">
                  <c:v>2.35</c:v>
                </c:pt>
                <c:pt idx="297">
                  <c:v>2.4300000000000002</c:v>
                </c:pt>
                <c:pt idx="298">
                  <c:v>2.58</c:v>
                </c:pt>
                <c:pt idx="299">
                  <c:v>2.65</c:v>
                </c:pt>
                <c:pt idx="300">
                  <c:v>2.61</c:v>
                </c:pt>
                <c:pt idx="301">
                  <c:v>2.79</c:v>
                </c:pt>
                <c:pt idx="302">
                  <c:v>2.65</c:v>
                </c:pt>
                <c:pt idx="303">
                  <c:v>2.52</c:v>
                </c:pt>
                <c:pt idx="304">
                  <c:v>2.75</c:v>
                </c:pt>
                <c:pt idx="305">
                  <c:v>2.56</c:v>
                </c:pt>
                <c:pt idx="306">
                  <c:v>2.0499999999999998</c:v>
                </c:pt>
                <c:pt idx="307">
                  <c:v>1.6</c:v>
                </c:pt>
                <c:pt idx="308">
                  <c:v>1.4</c:v>
                </c:pt>
                <c:pt idx="309">
                  <c:v>1.41</c:v>
                </c:pt>
                <c:pt idx="310">
                  <c:v>1.48</c:v>
                </c:pt>
                <c:pt idx="311">
                  <c:v>1.44</c:v>
                </c:pt>
                <c:pt idx="312">
                  <c:v>1.4</c:v>
                </c:pt>
                <c:pt idx="313">
                  <c:v>1.51</c:v>
                </c:pt>
                <c:pt idx="314">
                  <c:v>1.43</c:v>
                </c:pt>
                <c:pt idx="315">
                  <c:v>1.37</c:v>
                </c:pt>
                <c:pt idx="316">
                  <c:v>1.44</c:v>
                </c:pt>
                <c:pt idx="317">
                  <c:v>1.36</c:v>
                </c:pt>
                <c:pt idx="318">
                  <c:v>1.3</c:v>
                </c:pt>
                <c:pt idx="319">
                  <c:v>1.29</c:v>
                </c:pt>
                <c:pt idx="320">
                  <c:v>1.29</c:v>
                </c:pt>
                <c:pt idx="321">
                  <c:v>1.39</c:v>
                </c:pt>
                <c:pt idx="322">
                  <c:v>1.34</c:v>
                </c:pt>
                <c:pt idx="323">
                  <c:v>1.1399999999999999</c:v>
                </c:pt>
                <c:pt idx="324">
                  <c:v>1.08</c:v>
                </c:pt>
                <c:pt idx="325">
                  <c:v>1.1000000000000001</c:v>
                </c:pt>
                <c:pt idx="326">
                  <c:v>1.1200000000000001</c:v>
                </c:pt>
                <c:pt idx="327">
                  <c:v>1.18</c:v>
                </c:pt>
                <c:pt idx="328">
                  <c:v>1.36</c:v>
                </c:pt>
                <c:pt idx="329">
                  <c:v>1.31</c:v>
                </c:pt>
                <c:pt idx="330">
                  <c:v>1.36</c:v>
                </c:pt>
                <c:pt idx="331">
                  <c:v>1.46</c:v>
                </c:pt>
                <c:pt idx="332">
                  <c:v>1.41</c:v>
                </c:pt>
                <c:pt idx="333">
                  <c:v>1.46</c:v>
                </c:pt>
                <c:pt idx="334">
                  <c:v>1.42</c:v>
                </c:pt>
                <c:pt idx="335">
                  <c:v>1.35</c:v>
                </c:pt>
                <c:pt idx="336">
                  <c:v>1.43</c:v>
                </c:pt>
                <c:pt idx="337">
                  <c:v>1.78</c:v>
                </c:pt>
                <c:pt idx="338">
                  <c:v>2.14</c:v>
                </c:pt>
                <c:pt idx="339">
                  <c:v>2.02</c:v>
                </c:pt>
                <c:pt idx="340">
                  <c:v>2.1800000000000002</c:v>
                </c:pt>
                <c:pt idx="341">
                  <c:v>2.35</c:v>
                </c:pt>
                <c:pt idx="342">
                  <c:v>2.5099999999999998</c:v>
                </c:pt>
                <c:pt idx="343">
                  <c:v>2.68</c:v>
                </c:pt>
                <c:pt idx="344">
                  <c:v>2.84</c:v>
                </c:pt>
                <c:pt idx="345">
                  <c:v>3.01</c:v>
                </c:pt>
                <c:pt idx="346">
                  <c:v>3.17</c:v>
                </c:pt>
                <c:pt idx="347">
                  <c:v>3.34</c:v>
                </c:pt>
                <c:pt idx="348">
                  <c:v>3.82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A48B-6C46-A5B7-D70F2ECCD7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00752543"/>
        <c:axId val="1100232527"/>
      </c:scatterChart>
      <c:valAx>
        <c:axId val="1100752543"/>
        <c:scaling>
          <c:orientation val="minMax"/>
          <c:max val="96"/>
          <c:min val="58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Temperature</a:t>
                </a:r>
                <a:r>
                  <a:rPr lang="en-US" baseline="0"/>
                  <a:t> </a:t>
                </a:r>
                <a:r>
                  <a:rPr lang="th-TH" baseline="0"/>
                  <a:t>(</a:t>
                </a:r>
                <a:r>
                  <a:rPr lang="en-US" baseline="0"/>
                  <a:t>ᴼC</a:t>
                </a:r>
                <a:r>
                  <a:rPr lang="th-TH" baseline="0"/>
                  <a:t>)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T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TH"/>
          </a:p>
        </c:txPr>
        <c:crossAx val="1100232527"/>
        <c:crosses val="autoZero"/>
        <c:crossBetween val="midCat"/>
        <c:majorUnit val="2"/>
      </c:valAx>
      <c:valAx>
        <c:axId val="1100232527"/>
        <c:scaling>
          <c:orientation val="minMax"/>
          <c:max val="5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Derivatives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T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TH"/>
          </a:p>
        </c:txPr>
        <c:crossAx val="110075254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TH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C5: 509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TH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'509'!$B$2:$B$350</c:f>
              <c:numCache>
                <c:formatCode>General</c:formatCode>
                <c:ptCount val="349"/>
                <c:pt idx="0">
                  <c:v>60</c:v>
                </c:pt>
                <c:pt idx="1">
                  <c:v>60.1</c:v>
                </c:pt>
                <c:pt idx="2">
                  <c:v>60.2</c:v>
                </c:pt>
                <c:pt idx="3">
                  <c:v>60.3</c:v>
                </c:pt>
                <c:pt idx="4">
                  <c:v>60.4</c:v>
                </c:pt>
                <c:pt idx="5">
                  <c:v>60.5</c:v>
                </c:pt>
                <c:pt idx="6">
                  <c:v>60.6</c:v>
                </c:pt>
                <c:pt idx="7">
                  <c:v>60.7</c:v>
                </c:pt>
                <c:pt idx="8">
                  <c:v>60.8</c:v>
                </c:pt>
                <c:pt idx="9">
                  <c:v>60.9</c:v>
                </c:pt>
                <c:pt idx="10">
                  <c:v>61</c:v>
                </c:pt>
                <c:pt idx="11">
                  <c:v>61.1</c:v>
                </c:pt>
                <c:pt idx="12">
                  <c:v>61.2</c:v>
                </c:pt>
                <c:pt idx="13">
                  <c:v>61.3</c:v>
                </c:pt>
                <c:pt idx="14">
                  <c:v>61.4</c:v>
                </c:pt>
                <c:pt idx="15">
                  <c:v>61.5</c:v>
                </c:pt>
                <c:pt idx="16">
                  <c:v>61.6</c:v>
                </c:pt>
                <c:pt idx="17">
                  <c:v>61.7</c:v>
                </c:pt>
                <c:pt idx="18">
                  <c:v>61.8</c:v>
                </c:pt>
                <c:pt idx="19">
                  <c:v>61.9</c:v>
                </c:pt>
                <c:pt idx="20">
                  <c:v>62</c:v>
                </c:pt>
                <c:pt idx="21">
                  <c:v>62.1</c:v>
                </c:pt>
                <c:pt idx="22">
                  <c:v>62.2</c:v>
                </c:pt>
                <c:pt idx="23">
                  <c:v>62.3</c:v>
                </c:pt>
                <c:pt idx="24">
                  <c:v>62.4</c:v>
                </c:pt>
                <c:pt idx="25">
                  <c:v>62.5</c:v>
                </c:pt>
                <c:pt idx="26">
                  <c:v>62.6</c:v>
                </c:pt>
                <c:pt idx="27">
                  <c:v>62.7</c:v>
                </c:pt>
                <c:pt idx="28">
                  <c:v>62.8</c:v>
                </c:pt>
                <c:pt idx="29">
                  <c:v>62.9</c:v>
                </c:pt>
                <c:pt idx="30">
                  <c:v>63</c:v>
                </c:pt>
                <c:pt idx="31">
                  <c:v>63.1</c:v>
                </c:pt>
                <c:pt idx="32">
                  <c:v>63.2</c:v>
                </c:pt>
                <c:pt idx="33">
                  <c:v>63.3</c:v>
                </c:pt>
                <c:pt idx="34">
                  <c:v>63.4</c:v>
                </c:pt>
                <c:pt idx="35">
                  <c:v>63.5</c:v>
                </c:pt>
                <c:pt idx="36">
                  <c:v>63.6</c:v>
                </c:pt>
                <c:pt idx="37">
                  <c:v>63.7</c:v>
                </c:pt>
                <c:pt idx="38">
                  <c:v>63.8</c:v>
                </c:pt>
                <c:pt idx="39">
                  <c:v>63.9</c:v>
                </c:pt>
                <c:pt idx="40">
                  <c:v>64</c:v>
                </c:pt>
                <c:pt idx="41">
                  <c:v>64.099999999999994</c:v>
                </c:pt>
                <c:pt idx="42">
                  <c:v>64.2</c:v>
                </c:pt>
                <c:pt idx="43">
                  <c:v>64.3</c:v>
                </c:pt>
                <c:pt idx="44">
                  <c:v>64.400000000000006</c:v>
                </c:pt>
                <c:pt idx="45">
                  <c:v>64.5</c:v>
                </c:pt>
                <c:pt idx="46">
                  <c:v>64.599999999999994</c:v>
                </c:pt>
                <c:pt idx="47">
                  <c:v>64.7</c:v>
                </c:pt>
                <c:pt idx="48">
                  <c:v>64.8</c:v>
                </c:pt>
                <c:pt idx="49">
                  <c:v>64.900000000000006</c:v>
                </c:pt>
                <c:pt idx="50">
                  <c:v>65</c:v>
                </c:pt>
                <c:pt idx="51">
                  <c:v>65.099999999999994</c:v>
                </c:pt>
                <c:pt idx="52">
                  <c:v>65.2</c:v>
                </c:pt>
                <c:pt idx="53">
                  <c:v>65.3</c:v>
                </c:pt>
                <c:pt idx="54">
                  <c:v>65.400000000000006</c:v>
                </c:pt>
                <c:pt idx="55">
                  <c:v>65.5</c:v>
                </c:pt>
                <c:pt idx="56">
                  <c:v>65.599999999999994</c:v>
                </c:pt>
                <c:pt idx="57">
                  <c:v>65.7</c:v>
                </c:pt>
                <c:pt idx="58">
                  <c:v>65.8</c:v>
                </c:pt>
                <c:pt idx="59">
                  <c:v>65.900000000000006</c:v>
                </c:pt>
                <c:pt idx="60">
                  <c:v>66</c:v>
                </c:pt>
                <c:pt idx="61">
                  <c:v>66.099999999999994</c:v>
                </c:pt>
                <c:pt idx="62">
                  <c:v>66.2</c:v>
                </c:pt>
                <c:pt idx="63">
                  <c:v>66.3</c:v>
                </c:pt>
                <c:pt idx="64">
                  <c:v>66.400000000000006</c:v>
                </c:pt>
                <c:pt idx="65">
                  <c:v>66.5</c:v>
                </c:pt>
                <c:pt idx="66">
                  <c:v>66.599999999999994</c:v>
                </c:pt>
                <c:pt idx="67">
                  <c:v>66.7</c:v>
                </c:pt>
                <c:pt idx="68">
                  <c:v>66.8</c:v>
                </c:pt>
                <c:pt idx="69">
                  <c:v>66.900000000000006</c:v>
                </c:pt>
                <c:pt idx="70">
                  <c:v>67</c:v>
                </c:pt>
                <c:pt idx="71">
                  <c:v>67.099999999999994</c:v>
                </c:pt>
                <c:pt idx="72">
                  <c:v>67.2</c:v>
                </c:pt>
                <c:pt idx="73">
                  <c:v>67.3</c:v>
                </c:pt>
                <c:pt idx="74">
                  <c:v>67.400000000000006</c:v>
                </c:pt>
                <c:pt idx="75">
                  <c:v>67.5</c:v>
                </c:pt>
                <c:pt idx="76">
                  <c:v>67.599999999999994</c:v>
                </c:pt>
                <c:pt idx="77">
                  <c:v>67.7</c:v>
                </c:pt>
                <c:pt idx="78">
                  <c:v>67.8</c:v>
                </c:pt>
                <c:pt idx="79">
                  <c:v>67.900000000000006</c:v>
                </c:pt>
                <c:pt idx="80">
                  <c:v>68</c:v>
                </c:pt>
                <c:pt idx="81">
                  <c:v>68.099999999999994</c:v>
                </c:pt>
                <c:pt idx="82">
                  <c:v>68.2</c:v>
                </c:pt>
                <c:pt idx="83">
                  <c:v>68.3</c:v>
                </c:pt>
                <c:pt idx="84">
                  <c:v>68.400000000000006</c:v>
                </c:pt>
                <c:pt idx="85">
                  <c:v>68.5</c:v>
                </c:pt>
                <c:pt idx="86">
                  <c:v>68.599999999999994</c:v>
                </c:pt>
                <c:pt idx="87">
                  <c:v>68.7</c:v>
                </c:pt>
                <c:pt idx="88">
                  <c:v>68.8</c:v>
                </c:pt>
                <c:pt idx="89">
                  <c:v>68.900000000000006</c:v>
                </c:pt>
                <c:pt idx="90">
                  <c:v>69</c:v>
                </c:pt>
                <c:pt idx="91">
                  <c:v>69.099999999999994</c:v>
                </c:pt>
                <c:pt idx="92">
                  <c:v>69.2</c:v>
                </c:pt>
                <c:pt idx="93">
                  <c:v>69.3</c:v>
                </c:pt>
                <c:pt idx="94">
                  <c:v>69.400000000000006</c:v>
                </c:pt>
                <c:pt idx="95">
                  <c:v>69.5</c:v>
                </c:pt>
                <c:pt idx="96">
                  <c:v>69.599999999999994</c:v>
                </c:pt>
                <c:pt idx="97">
                  <c:v>69.7</c:v>
                </c:pt>
                <c:pt idx="98">
                  <c:v>69.8</c:v>
                </c:pt>
                <c:pt idx="99">
                  <c:v>69.900000000000006</c:v>
                </c:pt>
                <c:pt idx="100">
                  <c:v>70</c:v>
                </c:pt>
                <c:pt idx="101">
                  <c:v>70.099999999999994</c:v>
                </c:pt>
                <c:pt idx="102">
                  <c:v>70.2</c:v>
                </c:pt>
                <c:pt idx="103">
                  <c:v>70.3</c:v>
                </c:pt>
                <c:pt idx="104">
                  <c:v>70.400000000000006</c:v>
                </c:pt>
                <c:pt idx="105">
                  <c:v>70.5</c:v>
                </c:pt>
                <c:pt idx="106">
                  <c:v>70.599999999999994</c:v>
                </c:pt>
                <c:pt idx="107">
                  <c:v>70.7</c:v>
                </c:pt>
                <c:pt idx="108">
                  <c:v>70.8</c:v>
                </c:pt>
                <c:pt idx="109">
                  <c:v>70.900000000000006</c:v>
                </c:pt>
                <c:pt idx="110">
                  <c:v>71</c:v>
                </c:pt>
                <c:pt idx="111">
                  <c:v>71.099999999999994</c:v>
                </c:pt>
                <c:pt idx="112">
                  <c:v>71.2</c:v>
                </c:pt>
                <c:pt idx="113">
                  <c:v>71.3</c:v>
                </c:pt>
                <c:pt idx="114">
                  <c:v>71.400000000000006</c:v>
                </c:pt>
                <c:pt idx="115">
                  <c:v>71.5</c:v>
                </c:pt>
                <c:pt idx="116">
                  <c:v>71.599999999999994</c:v>
                </c:pt>
                <c:pt idx="117">
                  <c:v>71.7</c:v>
                </c:pt>
                <c:pt idx="118">
                  <c:v>71.8</c:v>
                </c:pt>
                <c:pt idx="119">
                  <c:v>71.900000000000006</c:v>
                </c:pt>
                <c:pt idx="120">
                  <c:v>72</c:v>
                </c:pt>
                <c:pt idx="121">
                  <c:v>72.099999999999994</c:v>
                </c:pt>
                <c:pt idx="122">
                  <c:v>72.2</c:v>
                </c:pt>
                <c:pt idx="123">
                  <c:v>72.3</c:v>
                </c:pt>
                <c:pt idx="124">
                  <c:v>72.400000000000006</c:v>
                </c:pt>
                <c:pt idx="125">
                  <c:v>72.5</c:v>
                </c:pt>
                <c:pt idx="126">
                  <c:v>72.599999999999994</c:v>
                </c:pt>
                <c:pt idx="127">
                  <c:v>72.7</c:v>
                </c:pt>
                <c:pt idx="128">
                  <c:v>72.8</c:v>
                </c:pt>
                <c:pt idx="129">
                  <c:v>72.900000000000006</c:v>
                </c:pt>
                <c:pt idx="130">
                  <c:v>73</c:v>
                </c:pt>
                <c:pt idx="131">
                  <c:v>73.099999999999994</c:v>
                </c:pt>
                <c:pt idx="132">
                  <c:v>73.2</c:v>
                </c:pt>
                <c:pt idx="133">
                  <c:v>73.3</c:v>
                </c:pt>
                <c:pt idx="134">
                  <c:v>73.400000000000006</c:v>
                </c:pt>
                <c:pt idx="135">
                  <c:v>73.5</c:v>
                </c:pt>
                <c:pt idx="136">
                  <c:v>73.599999999999994</c:v>
                </c:pt>
                <c:pt idx="137">
                  <c:v>73.7</c:v>
                </c:pt>
                <c:pt idx="138">
                  <c:v>73.8</c:v>
                </c:pt>
                <c:pt idx="139">
                  <c:v>73.900000000000006</c:v>
                </c:pt>
                <c:pt idx="140">
                  <c:v>74</c:v>
                </c:pt>
                <c:pt idx="141">
                  <c:v>74.099999999999994</c:v>
                </c:pt>
                <c:pt idx="142">
                  <c:v>74.2</c:v>
                </c:pt>
                <c:pt idx="143">
                  <c:v>74.3</c:v>
                </c:pt>
                <c:pt idx="144">
                  <c:v>74.400000000000006</c:v>
                </c:pt>
                <c:pt idx="145">
                  <c:v>74.5</c:v>
                </c:pt>
                <c:pt idx="146">
                  <c:v>74.599999999999994</c:v>
                </c:pt>
                <c:pt idx="147">
                  <c:v>74.7</c:v>
                </c:pt>
                <c:pt idx="148">
                  <c:v>74.8</c:v>
                </c:pt>
                <c:pt idx="149">
                  <c:v>74.900000000000006</c:v>
                </c:pt>
                <c:pt idx="150">
                  <c:v>75</c:v>
                </c:pt>
                <c:pt idx="151">
                  <c:v>75.099999999999994</c:v>
                </c:pt>
                <c:pt idx="152">
                  <c:v>75.2</c:v>
                </c:pt>
                <c:pt idx="153">
                  <c:v>75.3</c:v>
                </c:pt>
                <c:pt idx="154">
                  <c:v>75.400000000000006</c:v>
                </c:pt>
                <c:pt idx="155">
                  <c:v>75.5</c:v>
                </c:pt>
                <c:pt idx="156">
                  <c:v>75.599999999999994</c:v>
                </c:pt>
                <c:pt idx="157">
                  <c:v>75.7</c:v>
                </c:pt>
                <c:pt idx="158">
                  <c:v>75.8</c:v>
                </c:pt>
                <c:pt idx="159">
                  <c:v>75.900000000000006</c:v>
                </c:pt>
                <c:pt idx="160">
                  <c:v>76</c:v>
                </c:pt>
                <c:pt idx="161">
                  <c:v>76.099999999999994</c:v>
                </c:pt>
                <c:pt idx="162">
                  <c:v>76.2</c:v>
                </c:pt>
                <c:pt idx="163">
                  <c:v>76.3</c:v>
                </c:pt>
                <c:pt idx="164">
                  <c:v>76.400000000000006</c:v>
                </c:pt>
                <c:pt idx="165">
                  <c:v>76.5</c:v>
                </c:pt>
                <c:pt idx="166">
                  <c:v>76.599999999999994</c:v>
                </c:pt>
                <c:pt idx="167">
                  <c:v>76.7</c:v>
                </c:pt>
                <c:pt idx="168">
                  <c:v>76.8</c:v>
                </c:pt>
                <c:pt idx="169">
                  <c:v>76.900000000000006</c:v>
                </c:pt>
                <c:pt idx="170">
                  <c:v>77</c:v>
                </c:pt>
                <c:pt idx="171">
                  <c:v>77.099999999999994</c:v>
                </c:pt>
                <c:pt idx="172">
                  <c:v>77.2</c:v>
                </c:pt>
                <c:pt idx="173">
                  <c:v>77.3</c:v>
                </c:pt>
                <c:pt idx="174">
                  <c:v>77.400000000000006</c:v>
                </c:pt>
                <c:pt idx="175">
                  <c:v>77.5</c:v>
                </c:pt>
                <c:pt idx="176">
                  <c:v>77.599999999999994</c:v>
                </c:pt>
                <c:pt idx="177">
                  <c:v>77.7</c:v>
                </c:pt>
                <c:pt idx="178">
                  <c:v>77.8</c:v>
                </c:pt>
                <c:pt idx="179">
                  <c:v>77.900000000000006</c:v>
                </c:pt>
                <c:pt idx="180">
                  <c:v>78</c:v>
                </c:pt>
                <c:pt idx="181">
                  <c:v>78.099999999999994</c:v>
                </c:pt>
                <c:pt idx="182">
                  <c:v>78.2</c:v>
                </c:pt>
                <c:pt idx="183">
                  <c:v>78.3</c:v>
                </c:pt>
                <c:pt idx="184">
                  <c:v>78.400000000000006</c:v>
                </c:pt>
                <c:pt idx="185">
                  <c:v>78.5</c:v>
                </c:pt>
                <c:pt idx="186">
                  <c:v>78.599999999999994</c:v>
                </c:pt>
                <c:pt idx="187">
                  <c:v>78.7</c:v>
                </c:pt>
                <c:pt idx="188">
                  <c:v>78.8</c:v>
                </c:pt>
                <c:pt idx="189">
                  <c:v>78.900000000000006</c:v>
                </c:pt>
                <c:pt idx="190">
                  <c:v>79</c:v>
                </c:pt>
                <c:pt idx="191">
                  <c:v>79.099999999999994</c:v>
                </c:pt>
                <c:pt idx="192">
                  <c:v>79.2</c:v>
                </c:pt>
                <c:pt idx="193">
                  <c:v>79.3</c:v>
                </c:pt>
                <c:pt idx="194">
                  <c:v>79.400000000000006</c:v>
                </c:pt>
                <c:pt idx="195">
                  <c:v>79.5</c:v>
                </c:pt>
                <c:pt idx="196">
                  <c:v>79.599999999999994</c:v>
                </c:pt>
                <c:pt idx="197">
                  <c:v>79.7</c:v>
                </c:pt>
                <c:pt idx="198">
                  <c:v>79.8</c:v>
                </c:pt>
                <c:pt idx="199">
                  <c:v>79.900000000000006</c:v>
                </c:pt>
                <c:pt idx="200">
                  <c:v>80</c:v>
                </c:pt>
                <c:pt idx="201">
                  <c:v>80.099999999999994</c:v>
                </c:pt>
                <c:pt idx="202">
                  <c:v>80.2</c:v>
                </c:pt>
                <c:pt idx="203">
                  <c:v>80.3</c:v>
                </c:pt>
                <c:pt idx="204">
                  <c:v>80.400000000000006</c:v>
                </c:pt>
                <c:pt idx="205">
                  <c:v>80.5</c:v>
                </c:pt>
                <c:pt idx="206">
                  <c:v>80.599999999999994</c:v>
                </c:pt>
                <c:pt idx="207">
                  <c:v>80.7</c:v>
                </c:pt>
                <c:pt idx="208">
                  <c:v>80.8</c:v>
                </c:pt>
                <c:pt idx="209">
                  <c:v>80.900000000000006</c:v>
                </c:pt>
                <c:pt idx="210">
                  <c:v>81</c:v>
                </c:pt>
                <c:pt idx="211">
                  <c:v>81.099999999999994</c:v>
                </c:pt>
                <c:pt idx="212">
                  <c:v>81.2</c:v>
                </c:pt>
                <c:pt idx="213">
                  <c:v>81.3</c:v>
                </c:pt>
                <c:pt idx="214">
                  <c:v>81.400000000000006</c:v>
                </c:pt>
                <c:pt idx="215">
                  <c:v>81.5</c:v>
                </c:pt>
                <c:pt idx="216">
                  <c:v>81.599999999999994</c:v>
                </c:pt>
                <c:pt idx="217">
                  <c:v>81.7</c:v>
                </c:pt>
                <c:pt idx="218">
                  <c:v>81.8</c:v>
                </c:pt>
                <c:pt idx="219">
                  <c:v>81.900000000000006</c:v>
                </c:pt>
                <c:pt idx="220">
                  <c:v>82</c:v>
                </c:pt>
                <c:pt idx="221">
                  <c:v>82.1</c:v>
                </c:pt>
                <c:pt idx="222">
                  <c:v>82.2</c:v>
                </c:pt>
                <c:pt idx="223">
                  <c:v>82.3</c:v>
                </c:pt>
                <c:pt idx="224">
                  <c:v>82.4</c:v>
                </c:pt>
                <c:pt idx="225">
                  <c:v>82.5</c:v>
                </c:pt>
                <c:pt idx="226">
                  <c:v>82.6</c:v>
                </c:pt>
                <c:pt idx="227">
                  <c:v>82.7</c:v>
                </c:pt>
                <c:pt idx="228">
                  <c:v>82.8</c:v>
                </c:pt>
                <c:pt idx="229">
                  <c:v>82.9</c:v>
                </c:pt>
                <c:pt idx="230">
                  <c:v>83</c:v>
                </c:pt>
                <c:pt idx="231">
                  <c:v>83.1</c:v>
                </c:pt>
                <c:pt idx="232">
                  <c:v>83.2</c:v>
                </c:pt>
                <c:pt idx="233">
                  <c:v>83.3</c:v>
                </c:pt>
                <c:pt idx="234">
                  <c:v>83.4</c:v>
                </c:pt>
                <c:pt idx="235">
                  <c:v>83.5</c:v>
                </c:pt>
                <c:pt idx="236">
                  <c:v>83.6</c:v>
                </c:pt>
                <c:pt idx="237">
                  <c:v>83.7</c:v>
                </c:pt>
                <c:pt idx="238">
                  <c:v>83.8</c:v>
                </c:pt>
                <c:pt idx="239">
                  <c:v>83.9</c:v>
                </c:pt>
                <c:pt idx="240">
                  <c:v>84</c:v>
                </c:pt>
                <c:pt idx="241">
                  <c:v>84.1</c:v>
                </c:pt>
                <c:pt idx="242">
                  <c:v>84.2</c:v>
                </c:pt>
                <c:pt idx="243">
                  <c:v>84.3</c:v>
                </c:pt>
                <c:pt idx="244">
                  <c:v>84.4</c:v>
                </c:pt>
                <c:pt idx="245">
                  <c:v>84.5</c:v>
                </c:pt>
                <c:pt idx="246">
                  <c:v>84.6</c:v>
                </c:pt>
                <c:pt idx="247">
                  <c:v>84.7</c:v>
                </c:pt>
                <c:pt idx="248">
                  <c:v>84.8</c:v>
                </c:pt>
                <c:pt idx="249">
                  <c:v>84.9</c:v>
                </c:pt>
                <c:pt idx="250">
                  <c:v>85</c:v>
                </c:pt>
                <c:pt idx="251">
                  <c:v>85.1</c:v>
                </c:pt>
                <c:pt idx="252">
                  <c:v>85.2</c:v>
                </c:pt>
                <c:pt idx="253">
                  <c:v>85.3</c:v>
                </c:pt>
                <c:pt idx="254">
                  <c:v>85.4</c:v>
                </c:pt>
                <c:pt idx="255">
                  <c:v>85.5</c:v>
                </c:pt>
                <c:pt idx="256">
                  <c:v>85.6</c:v>
                </c:pt>
                <c:pt idx="257">
                  <c:v>85.7</c:v>
                </c:pt>
                <c:pt idx="258">
                  <c:v>85.8</c:v>
                </c:pt>
                <c:pt idx="259">
                  <c:v>85.9</c:v>
                </c:pt>
                <c:pt idx="260">
                  <c:v>86</c:v>
                </c:pt>
                <c:pt idx="261">
                  <c:v>86.1</c:v>
                </c:pt>
                <c:pt idx="262">
                  <c:v>86.2</c:v>
                </c:pt>
                <c:pt idx="263">
                  <c:v>86.3</c:v>
                </c:pt>
                <c:pt idx="264">
                  <c:v>86.4</c:v>
                </c:pt>
                <c:pt idx="265">
                  <c:v>86.5</c:v>
                </c:pt>
                <c:pt idx="266">
                  <c:v>86.6</c:v>
                </c:pt>
                <c:pt idx="267">
                  <c:v>86.7</c:v>
                </c:pt>
                <c:pt idx="268">
                  <c:v>86.8</c:v>
                </c:pt>
                <c:pt idx="269">
                  <c:v>86.9</c:v>
                </c:pt>
                <c:pt idx="270">
                  <c:v>87</c:v>
                </c:pt>
                <c:pt idx="271">
                  <c:v>87.1</c:v>
                </c:pt>
                <c:pt idx="272">
                  <c:v>87.2</c:v>
                </c:pt>
                <c:pt idx="273">
                  <c:v>87.3</c:v>
                </c:pt>
                <c:pt idx="274">
                  <c:v>87.4</c:v>
                </c:pt>
                <c:pt idx="275">
                  <c:v>87.5</c:v>
                </c:pt>
                <c:pt idx="276">
                  <c:v>87.6</c:v>
                </c:pt>
                <c:pt idx="277">
                  <c:v>87.7</c:v>
                </c:pt>
                <c:pt idx="278">
                  <c:v>87.8</c:v>
                </c:pt>
                <c:pt idx="279">
                  <c:v>87.9</c:v>
                </c:pt>
                <c:pt idx="280">
                  <c:v>88</c:v>
                </c:pt>
                <c:pt idx="281">
                  <c:v>88.1</c:v>
                </c:pt>
                <c:pt idx="282">
                  <c:v>88.2</c:v>
                </c:pt>
                <c:pt idx="283">
                  <c:v>88.3</c:v>
                </c:pt>
                <c:pt idx="284">
                  <c:v>88.4</c:v>
                </c:pt>
                <c:pt idx="285">
                  <c:v>88.5</c:v>
                </c:pt>
                <c:pt idx="286">
                  <c:v>88.6</c:v>
                </c:pt>
                <c:pt idx="287">
                  <c:v>88.7</c:v>
                </c:pt>
                <c:pt idx="288">
                  <c:v>88.8</c:v>
                </c:pt>
                <c:pt idx="289">
                  <c:v>88.9</c:v>
                </c:pt>
                <c:pt idx="290">
                  <c:v>89</c:v>
                </c:pt>
                <c:pt idx="291">
                  <c:v>89.1</c:v>
                </c:pt>
                <c:pt idx="292">
                  <c:v>89.2</c:v>
                </c:pt>
                <c:pt idx="293">
                  <c:v>89.3</c:v>
                </c:pt>
                <c:pt idx="294">
                  <c:v>89.4</c:v>
                </c:pt>
                <c:pt idx="295">
                  <c:v>89.5</c:v>
                </c:pt>
                <c:pt idx="296">
                  <c:v>89.6</c:v>
                </c:pt>
                <c:pt idx="297">
                  <c:v>89.7</c:v>
                </c:pt>
                <c:pt idx="298">
                  <c:v>89.8</c:v>
                </c:pt>
                <c:pt idx="299">
                  <c:v>89.9</c:v>
                </c:pt>
                <c:pt idx="300">
                  <c:v>90</c:v>
                </c:pt>
                <c:pt idx="301">
                  <c:v>90.1</c:v>
                </c:pt>
                <c:pt idx="302">
                  <c:v>90.2</c:v>
                </c:pt>
                <c:pt idx="303">
                  <c:v>90.3</c:v>
                </c:pt>
                <c:pt idx="304">
                  <c:v>90.4</c:v>
                </c:pt>
                <c:pt idx="305">
                  <c:v>90.5</c:v>
                </c:pt>
                <c:pt idx="306">
                  <c:v>90.6</c:v>
                </c:pt>
                <c:pt idx="307">
                  <c:v>90.7</c:v>
                </c:pt>
                <c:pt idx="308">
                  <c:v>90.8</c:v>
                </c:pt>
                <c:pt idx="309">
                  <c:v>90.9</c:v>
                </c:pt>
                <c:pt idx="310">
                  <c:v>91</c:v>
                </c:pt>
                <c:pt idx="311">
                  <c:v>91.1</c:v>
                </c:pt>
                <c:pt idx="312">
                  <c:v>91.2</c:v>
                </c:pt>
                <c:pt idx="313">
                  <c:v>91.3</c:v>
                </c:pt>
                <c:pt idx="314">
                  <c:v>91.4</c:v>
                </c:pt>
                <c:pt idx="315">
                  <c:v>91.5</c:v>
                </c:pt>
                <c:pt idx="316">
                  <c:v>91.6</c:v>
                </c:pt>
                <c:pt idx="317">
                  <c:v>91.7</c:v>
                </c:pt>
                <c:pt idx="318">
                  <c:v>91.8</c:v>
                </c:pt>
                <c:pt idx="319">
                  <c:v>91.9</c:v>
                </c:pt>
                <c:pt idx="320">
                  <c:v>92</c:v>
                </c:pt>
                <c:pt idx="321">
                  <c:v>92.1</c:v>
                </c:pt>
                <c:pt idx="322">
                  <c:v>92.2</c:v>
                </c:pt>
                <c:pt idx="323">
                  <c:v>92.3</c:v>
                </c:pt>
                <c:pt idx="324">
                  <c:v>92.4</c:v>
                </c:pt>
                <c:pt idx="325">
                  <c:v>92.5</c:v>
                </c:pt>
                <c:pt idx="326">
                  <c:v>92.6</c:v>
                </c:pt>
                <c:pt idx="327">
                  <c:v>92.7</c:v>
                </c:pt>
                <c:pt idx="328">
                  <c:v>92.8</c:v>
                </c:pt>
                <c:pt idx="329">
                  <c:v>92.9</c:v>
                </c:pt>
                <c:pt idx="330">
                  <c:v>93</c:v>
                </c:pt>
                <c:pt idx="331">
                  <c:v>93.1</c:v>
                </c:pt>
                <c:pt idx="332">
                  <c:v>93.2</c:v>
                </c:pt>
                <c:pt idx="333">
                  <c:v>93.3</c:v>
                </c:pt>
                <c:pt idx="334">
                  <c:v>93.4</c:v>
                </c:pt>
                <c:pt idx="335">
                  <c:v>93.5</c:v>
                </c:pt>
                <c:pt idx="336">
                  <c:v>93.6</c:v>
                </c:pt>
                <c:pt idx="337">
                  <c:v>93.7</c:v>
                </c:pt>
                <c:pt idx="338">
                  <c:v>93.8</c:v>
                </c:pt>
                <c:pt idx="339">
                  <c:v>93.9</c:v>
                </c:pt>
                <c:pt idx="340">
                  <c:v>94</c:v>
                </c:pt>
                <c:pt idx="341">
                  <c:v>94.1</c:v>
                </c:pt>
                <c:pt idx="342">
                  <c:v>94.2</c:v>
                </c:pt>
                <c:pt idx="343">
                  <c:v>94.3</c:v>
                </c:pt>
                <c:pt idx="344">
                  <c:v>94.4</c:v>
                </c:pt>
                <c:pt idx="345">
                  <c:v>94.5</c:v>
                </c:pt>
                <c:pt idx="346">
                  <c:v>94.6</c:v>
                </c:pt>
                <c:pt idx="347">
                  <c:v>94.7</c:v>
                </c:pt>
                <c:pt idx="348">
                  <c:v>94.8</c:v>
                </c:pt>
              </c:numCache>
            </c:numRef>
          </c:xVal>
          <c:yVal>
            <c:numRef>
              <c:f>'509'!$C$2:$C$350</c:f>
              <c:numCache>
                <c:formatCode>General</c:formatCode>
                <c:ptCount val="349"/>
                <c:pt idx="0">
                  <c:v>45.9</c:v>
                </c:pt>
                <c:pt idx="1">
                  <c:v>46.46</c:v>
                </c:pt>
                <c:pt idx="2">
                  <c:v>47.02</c:v>
                </c:pt>
                <c:pt idx="3">
                  <c:v>47.58</c:v>
                </c:pt>
                <c:pt idx="4">
                  <c:v>48.15</c:v>
                </c:pt>
                <c:pt idx="5">
                  <c:v>48.71</c:v>
                </c:pt>
                <c:pt idx="6">
                  <c:v>49.27</c:v>
                </c:pt>
                <c:pt idx="7">
                  <c:v>49.83</c:v>
                </c:pt>
                <c:pt idx="8">
                  <c:v>50.39</c:v>
                </c:pt>
                <c:pt idx="9">
                  <c:v>50.95</c:v>
                </c:pt>
                <c:pt idx="10">
                  <c:v>53.14</c:v>
                </c:pt>
                <c:pt idx="11">
                  <c:v>53.51</c:v>
                </c:pt>
                <c:pt idx="12">
                  <c:v>52.79</c:v>
                </c:pt>
                <c:pt idx="13">
                  <c:v>51.8</c:v>
                </c:pt>
                <c:pt idx="14">
                  <c:v>51.27</c:v>
                </c:pt>
                <c:pt idx="15">
                  <c:v>50.44</c:v>
                </c:pt>
                <c:pt idx="16">
                  <c:v>48.91</c:v>
                </c:pt>
                <c:pt idx="17">
                  <c:v>48.11</c:v>
                </c:pt>
                <c:pt idx="18">
                  <c:v>48.59</c:v>
                </c:pt>
                <c:pt idx="19">
                  <c:v>48.55</c:v>
                </c:pt>
                <c:pt idx="20">
                  <c:v>48.74</c:v>
                </c:pt>
                <c:pt idx="21">
                  <c:v>50.5</c:v>
                </c:pt>
                <c:pt idx="22">
                  <c:v>53.08</c:v>
                </c:pt>
                <c:pt idx="23">
                  <c:v>55.54</c:v>
                </c:pt>
                <c:pt idx="24">
                  <c:v>57.41</c:v>
                </c:pt>
                <c:pt idx="25">
                  <c:v>59.03</c:v>
                </c:pt>
                <c:pt idx="26">
                  <c:v>60.12</c:v>
                </c:pt>
                <c:pt idx="27">
                  <c:v>60.92</c:v>
                </c:pt>
                <c:pt idx="28">
                  <c:v>61.46</c:v>
                </c:pt>
                <c:pt idx="29">
                  <c:v>61.28</c:v>
                </c:pt>
                <c:pt idx="30">
                  <c:v>60.76</c:v>
                </c:pt>
                <c:pt idx="31">
                  <c:v>60.24</c:v>
                </c:pt>
                <c:pt idx="32">
                  <c:v>59.74</c:v>
                </c:pt>
                <c:pt idx="33">
                  <c:v>59.05</c:v>
                </c:pt>
                <c:pt idx="34">
                  <c:v>57.79</c:v>
                </c:pt>
                <c:pt idx="35">
                  <c:v>57.13</c:v>
                </c:pt>
                <c:pt idx="36">
                  <c:v>57.49</c:v>
                </c:pt>
                <c:pt idx="37">
                  <c:v>58.04</c:v>
                </c:pt>
                <c:pt idx="38">
                  <c:v>59.07</c:v>
                </c:pt>
                <c:pt idx="39">
                  <c:v>60.03</c:v>
                </c:pt>
                <c:pt idx="40">
                  <c:v>59.72</c:v>
                </c:pt>
                <c:pt idx="41">
                  <c:v>58.18</c:v>
                </c:pt>
                <c:pt idx="42">
                  <c:v>56.03</c:v>
                </c:pt>
                <c:pt idx="43">
                  <c:v>53.86</c:v>
                </c:pt>
                <c:pt idx="44">
                  <c:v>52.15</c:v>
                </c:pt>
                <c:pt idx="45">
                  <c:v>50.91</c:v>
                </c:pt>
                <c:pt idx="46">
                  <c:v>50.14</c:v>
                </c:pt>
                <c:pt idx="47">
                  <c:v>50.02</c:v>
                </c:pt>
                <c:pt idx="48">
                  <c:v>50.19</c:v>
                </c:pt>
                <c:pt idx="49">
                  <c:v>50.71</c:v>
                </c:pt>
                <c:pt idx="50">
                  <c:v>52.03</c:v>
                </c:pt>
                <c:pt idx="51">
                  <c:v>52.47</c:v>
                </c:pt>
                <c:pt idx="52">
                  <c:v>53.02</c:v>
                </c:pt>
                <c:pt idx="53">
                  <c:v>54.5</c:v>
                </c:pt>
                <c:pt idx="54">
                  <c:v>55.1</c:v>
                </c:pt>
                <c:pt idx="55">
                  <c:v>55.06</c:v>
                </c:pt>
                <c:pt idx="56">
                  <c:v>54.4</c:v>
                </c:pt>
                <c:pt idx="57">
                  <c:v>53.12</c:v>
                </c:pt>
                <c:pt idx="58">
                  <c:v>51.76</c:v>
                </c:pt>
                <c:pt idx="59">
                  <c:v>50.6</c:v>
                </c:pt>
                <c:pt idx="60">
                  <c:v>49.48</c:v>
                </c:pt>
                <c:pt idx="61">
                  <c:v>48.39</c:v>
                </c:pt>
                <c:pt idx="62">
                  <c:v>47.7</c:v>
                </c:pt>
                <c:pt idx="63">
                  <c:v>47.13</c:v>
                </c:pt>
                <c:pt idx="64">
                  <c:v>46.22</c:v>
                </c:pt>
                <c:pt idx="65">
                  <c:v>45.07</c:v>
                </c:pt>
                <c:pt idx="66">
                  <c:v>44.09</c:v>
                </c:pt>
                <c:pt idx="67">
                  <c:v>44.31</c:v>
                </c:pt>
                <c:pt idx="68">
                  <c:v>45.01</c:v>
                </c:pt>
                <c:pt idx="69">
                  <c:v>45.42</c:v>
                </c:pt>
                <c:pt idx="70">
                  <c:v>46.79</c:v>
                </c:pt>
                <c:pt idx="71">
                  <c:v>48.11</c:v>
                </c:pt>
                <c:pt idx="72">
                  <c:v>49.25</c:v>
                </c:pt>
                <c:pt idx="73">
                  <c:v>50.52</c:v>
                </c:pt>
                <c:pt idx="74">
                  <c:v>51.46</c:v>
                </c:pt>
                <c:pt idx="75">
                  <c:v>52.16</c:v>
                </c:pt>
                <c:pt idx="76">
                  <c:v>52.38</c:v>
                </c:pt>
                <c:pt idx="77">
                  <c:v>52.38</c:v>
                </c:pt>
                <c:pt idx="78">
                  <c:v>52.76</c:v>
                </c:pt>
                <c:pt idx="79">
                  <c:v>53.57</c:v>
                </c:pt>
                <c:pt idx="80">
                  <c:v>54.83</c:v>
                </c:pt>
                <c:pt idx="81">
                  <c:v>55.92</c:v>
                </c:pt>
                <c:pt idx="82">
                  <c:v>56.08</c:v>
                </c:pt>
                <c:pt idx="83">
                  <c:v>56.62</c:v>
                </c:pt>
                <c:pt idx="84">
                  <c:v>57.31</c:v>
                </c:pt>
                <c:pt idx="85">
                  <c:v>56.92</c:v>
                </c:pt>
                <c:pt idx="86">
                  <c:v>55.74</c:v>
                </c:pt>
                <c:pt idx="87">
                  <c:v>54.25</c:v>
                </c:pt>
                <c:pt idx="88">
                  <c:v>52.25</c:v>
                </c:pt>
                <c:pt idx="89">
                  <c:v>50.12</c:v>
                </c:pt>
                <c:pt idx="90">
                  <c:v>48.61</c:v>
                </c:pt>
                <c:pt idx="91">
                  <c:v>47.62</c:v>
                </c:pt>
                <c:pt idx="92">
                  <c:v>47.84</c:v>
                </c:pt>
                <c:pt idx="93">
                  <c:v>48.24</c:v>
                </c:pt>
                <c:pt idx="94">
                  <c:v>49.17</c:v>
                </c:pt>
                <c:pt idx="95">
                  <c:v>51.46</c:v>
                </c:pt>
                <c:pt idx="96">
                  <c:v>53.83</c:v>
                </c:pt>
                <c:pt idx="97">
                  <c:v>55.41</c:v>
                </c:pt>
                <c:pt idx="98">
                  <c:v>55.75</c:v>
                </c:pt>
                <c:pt idx="99">
                  <c:v>55.54</c:v>
                </c:pt>
                <c:pt idx="100">
                  <c:v>55.87</c:v>
                </c:pt>
                <c:pt idx="101">
                  <c:v>57.04</c:v>
                </c:pt>
                <c:pt idx="102">
                  <c:v>57.15</c:v>
                </c:pt>
                <c:pt idx="103">
                  <c:v>57.12</c:v>
                </c:pt>
                <c:pt idx="104">
                  <c:v>58.31</c:v>
                </c:pt>
                <c:pt idx="105">
                  <c:v>60.07</c:v>
                </c:pt>
                <c:pt idx="106">
                  <c:v>61.81</c:v>
                </c:pt>
                <c:pt idx="107">
                  <c:v>64.17</c:v>
                </c:pt>
                <c:pt idx="108">
                  <c:v>67.8</c:v>
                </c:pt>
                <c:pt idx="109">
                  <c:v>71.53</c:v>
                </c:pt>
                <c:pt idx="110">
                  <c:v>75.25</c:v>
                </c:pt>
                <c:pt idx="111">
                  <c:v>79.28</c:v>
                </c:pt>
                <c:pt idx="112">
                  <c:v>84.02</c:v>
                </c:pt>
                <c:pt idx="113">
                  <c:v>88.65</c:v>
                </c:pt>
                <c:pt idx="114">
                  <c:v>92.75</c:v>
                </c:pt>
                <c:pt idx="115">
                  <c:v>97.24</c:v>
                </c:pt>
                <c:pt idx="116">
                  <c:v>102.41</c:v>
                </c:pt>
                <c:pt idx="117">
                  <c:v>108.91</c:v>
                </c:pt>
                <c:pt idx="118">
                  <c:v>116.05</c:v>
                </c:pt>
                <c:pt idx="119">
                  <c:v>122.54</c:v>
                </c:pt>
                <c:pt idx="120">
                  <c:v>128.4</c:v>
                </c:pt>
                <c:pt idx="121">
                  <c:v>135.08000000000001</c:v>
                </c:pt>
                <c:pt idx="122">
                  <c:v>142.29</c:v>
                </c:pt>
                <c:pt idx="123">
                  <c:v>148.74</c:v>
                </c:pt>
                <c:pt idx="124">
                  <c:v>154.57</c:v>
                </c:pt>
                <c:pt idx="125">
                  <c:v>160.11000000000001</c:v>
                </c:pt>
                <c:pt idx="126">
                  <c:v>165.21</c:v>
                </c:pt>
                <c:pt idx="127">
                  <c:v>169.01</c:v>
                </c:pt>
                <c:pt idx="128">
                  <c:v>171.68</c:v>
                </c:pt>
                <c:pt idx="129">
                  <c:v>173.59</c:v>
                </c:pt>
                <c:pt idx="130">
                  <c:v>174.63</c:v>
                </c:pt>
                <c:pt idx="131">
                  <c:v>174.46</c:v>
                </c:pt>
                <c:pt idx="132">
                  <c:v>173.8</c:v>
                </c:pt>
                <c:pt idx="133">
                  <c:v>172.84</c:v>
                </c:pt>
                <c:pt idx="134">
                  <c:v>170.94</c:v>
                </c:pt>
                <c:pt idx="135">
                  <c:v>167.92</c:v>
                </c:pt>
                <c:pt idx="136">
                  <c:v>163.28</c:v>
                </c:pt>
                <c:pt idx="137">
                  <c:v>157.51</c:v>
                </c:pt>
                <c:pt idx="138">
                  <c:v>151.37</c:v>
                </c:pt>
                <c:pt idx="139">
                  <c:v>145.35</c:v>
                </c:pt>
                <c:pt idx="140">
                  <c:v>139</c:v>
                </c:pt>
                <c:pt idx="141">
                  <c:v>132.30000000000001</c:v>
                </c:pt>
                <c:pt idx="142">
                  <c:v>126.05</c:v>
                </c:pt>
                <c:pt idx="143">
                  <c:v>119.14</c:v>
                </c:pt>
                <c:pt idx="144">
                  <c:v>112.16</c:v>
                </c:pt>
                <c:pt idx="145">
                  <c:v>105.64</c:v>
                </c:pt>
                <c:pt idx="146">
                  <c:v>98.49</c:v>
                </c:pt>
                <c:pt idx="147">
                  <c:v>91.73</c:v>
                </c:pt>
                <c:pt idx="148">
                  <c:v>84.97</c:v>
                </c:pt>
                <c:pt idx="149">
                  <c:v>77.91</c:v>
                </c:pt>
                <c:pt idx="150">
                  <c:v>71.22</c:v>
                </c:pt>
                <c:pt idx="151">
                  <c:v>64.8</c:v>
                </c:pt>
                <c:pt idx="152">
                  <c:v>58.73</c:v>
                </c:pt>
                <c:pt idx="153">
                  <c:v>53.16</c:v>
                </c:pt>
                <c:pt idx="154">
                  <c:v>48.4</c:v>
                </c:pt>
                <c:pt idx="155">
                  <c:v>44.34</c:v>
                </c:pt>
                <c:pt idx="156">
                  <c:v>41.04</c:v>
                </c:pt>
                <c:pt idx="157">
                  <c:v>38.11</c:v>
                </c:pt>
                <c:pt idx="158">
                  <c:v>35.43</c:v>
                </c:pt>
                <c:pt idx="159">
                  <c:v>33.5</c:v>
                </c:pt>
                <c:pt idx="160">
                  <c:v>31.23</c:v>
                </c:pt>
                <c:pt idx="161">
                  <c:v>28.53</c:v>
                </c:pt>
                <c:pt idx="162">
                  <c:v>27.17</c:v>
                </c:pt>
                <c:pt idx="163">
                  <c:v>25.75</c:v>
                </c:pt>
                <c:pt idx="164">
                  <c:v>24.01</c:v>
                </c:pt>
                <c:pt idx="165">
                  <c:v>22.97</c:v>
                </c:pt>
                <c:pt idx="166">
                  <c:v>21.93</c:v>
                </c:pt>
                <c:pt idx="167">
                  <c:v>21.4</c:v>
                </c:pt>
                <c:pt idx="168">
                  <c:v>21.06</c:v>
                </c:pt>
                <c:pt idx="169">
                  <c:v>21.2</c:v>
                </c:pt>
                <c:pt idx="170">
                  <c:v>21.55</c:v>
                </c:pt>
                <c:pt idx="171">
                  <c:v>21.33</c:v>
                </c:pt>
                <c:pt idx="172">
                  <c:v>21.17</c:v>
                </c:pt>
                <c:pt idx="173">
                  <c:v>21.47</c:v>
                </c:pt>
                <c:pt idx="174">
                  <c:v>21.4</c:v>
                </c:pt>
                <c:pt idx="175">
                  <c:v>21.25</c:v>
                </c:pt>
                <c:pt idx="176">
                  <c:v>21.13</c:v>
                </c:pt>
                <c:pt idx="177">
                  <c:v>20.46</c:v>
                </c:pt>
                <c:pt idx="178">
                  <c:v>19.73</c:v>
                </c:pt>
                <c:pt idx="179">
                  <c:v>19.39</c:v>
                </c:pt>
                <c:pt idx="180">
                  <c:v>19.260000000000002</c:v>
                </c:pt>
                <c:pt idx="181">
                  <c:v>18.75</c:v>
                </c:pt>
                <c:pt idx="182">
                  <c:v>18.649999999999999</c:v>
                </c:pt>
                <c:pt idx="183">
                  <c:v>18.690000000000001</c:v>
                </c:pt>
                <c:pt idx="184">
                  <c:v>19.28</c:v>
                </c:pt>
                <c:pt idx="185">
                  <c:v>20.329999999999998</c:v>
                </c:pt>
                <c:pt idx="186">
                  <c:v>20.72</c:v>
                </c:pt>
                <c:pt idx="187">
                  <c:v>21.3</c:v>
                </c:pt>
                <c:pt idx="188">
                  <c:v>21.76</c:v>
                </c:pt>
                <c:pt idx="189">
                  <c:v>21.83</c:v>
                </c:pt>
                <c:pt idx="190">
                  <c:v>22.59</c:v>
                </c:pt>
                <c:pt idx="191">
                  <c:v>23.84</c:v>
                </c:pt>
                <c:pt idx="192">
                  <c:v>25.08</c:v>
                </c:pt>
                <c:pt idx="193">
                  <c:v>27.34</c:v>
                </c:pt>
                <c:pt idx="194">
                  <c:v>30.48</c:v>
                </c:pt>
                <c:pt idx="195">
                  <c:v>33.96</c:v>
                </c:pt>
                <c:pt idx="196">
                  <c:v>37.659999999999997</c:v>
                </c:pt>
                <c:pt idx="197">
                  <c:v>40.78</c:v>
                </c:pt>
                <c:pt idx="198">
                  <c:v>43.49</c:v>
                </c:pt>
                <c:pt idx="199">
                  <c:v>46.21</c:v>
                </c:pt>
                <c:pt idx="200">
                  <c:v>48.55</c:v>
                </c:pt>
                <c:pt idx="201">
                  <c:v>50.09</c:v>
                </c:pt>
                <c:pt idx="202">
                  <c:v>50.85</c:v>
                </c:pt>
                <c:pt idx="203">
                  <c:v>51.22</c:v>
                </c:pt>
                <c:pt idx="204">
                  <c:v>50.85</c:v>
                </c:pt>
                <c:pt idx="205">
                  <c:v>50.34</c:v>
                </c:pt>
                <c:pt idx="206">
                  <c:v>49.51</c:v>
                </c:pt>
                <c:pt idx="207">
                  <c:v>47.77</c:v>
                </c:pt>
                <c:pt idx="208">
                  <c:v>46.56</c:v>
                </c:pt>
                <c:pt idx="209">
                  <c:v>45.29</c:v>
                </c:pt>
                <c:pt idx="210">
                  <c:v>43.09</c:v>
                </c:pt>
                <c:pt idx="211">
                  <c:v>40.770000000000003</c:v>
                </c:pt>
                <c:pt idx="212">
                  <c:v>37.909999999999997</c:v>
                </c:pt>
                <c:pt idx="213">
                  <c:v>34.15</c:v>
                </c:pt>
                <c:pt idx="214">
                  <c:v>30.46</c:v>
                </c:pt>
                <c:pt idx="215">
                  <c:v>26.6</c:v>
                </c:pt>
                <c:pt idx="216">
                  <c:v>22.85</c:v>
                </c:pt>
                <c:pt idx="217">
                  <c:v>19.920000000000002</c:v>
                </c:pt>
                <c:pt idx="218">
                  <c:v>17.13</c:v>
                </c:pt>
                <c:pt idx="219">
                  <c:v>14.1</c:v>
                </c:pt>
                <c:pt idx="220">
                  <c:v>11.69</c:v>
                </c:pt>
                <c:pt idx="221">
                  <c:v>10.039999999999999</c:v>
                </c:pt>
                <c:pt idx="222">
                  <c:v>8.3699999999999992</c:v>
                </c:pt>
                <c:pt idx="223">
                  <c:v>7.2</c:v>
                </c:pt>
                <c:pt idx="224">
                  <c:v>6.25</c:v>
                </c:pt>
                <c:pt idx="225">
                  <c:v>5.5</c:v>
                </c:pt>
                <c:pt idx="226">
                  <c:v>5.13</c:v>
                </c:pt>
                <c:pt idx="227">
                  <c:v>4.71</c:v>
                </c:pt>
                <c:pt idx="228">
                  <c:v>4.62</c:v>
                </c:pt>
                <c:pt idx="229">
                  <c:v>4.74</c:v>
                </c:pt>
                <c:pt idx="230">
                  <c:v>4.25</c:v>
                </c:pt>
                <c:pt idx="231">
                  <c:v>3.75</c:v>
                </c:pt>
                <c:pt idx="232">
                  <c:v>3.4</c:v>
                </c:pt>
                <c:pt idx="233">
                  <c:v>2.77</c:v>
                </c:pt>
                <c:pt idx="234">
                  <c:v>2.58</c:v>
                </c:pt>
                <c:pt idx="235">
                  <c:v>2.56</c:v>
                </c:pt>
                <c:pt idx="236">
                  <c:v>2.2599999999999998</c:v>
                </c:pt>
                <c:pt idx="237">
                  <c:v>1.82</c:v>
                </c:pt>
                <c:pt idx="238">
                  <c:v>1.73</c:v>
                </c:pt>
                <c:pt idx="239">
                  <c:v>1.66</c:v>
                </c:pt>
                <c:pt idx="240">
                  <c:v>1.61</c:v>
                </c:pt>
                <c:pt idx="241">
                  <c:v>1.51</c:v>
                </c:pt>
                <c:pt idx="242">
                  <c:v>1.26</c:v>
                </c:pt>
                <c:pt idx="243">
                  <c:v>1.1100000000000001</c:v>
                </c:pt>
                <c:pt idx="244">
                  <c:v>1.04</c:v>
                </c:pt>
                <c:pt idx="245">
                  <c:v>1.24</c:v>
                </c:pt>
                <c:pt idx="246">
                  <c:v>1.29</c:v>
                </c:pt>
                <c:pt idx="247">
                  <c:v>0.9</c:v>
                </c:pt>
                <c:pt idx="248">
                  <c:v>0.79</c:v>
                </c:pt>
                <c:pt idx="249">
                  <c:v>1.0900000000000001</c:v>
                </c:pt>
                <c:pt idx="250">
                  <c:v>1.1200000000000001</c:v>
                </c:pt>
                <c:pt idx="251">
                  <c:v>1.19</c:v>
                </c:pt>
                <c:pt idx="252">
                  <c:v>1.54</c:v>
                </c:pt>
                <c:pt idx="253">
                  <c:v>1.6</c:v>
                </c:pt>
                <c:pt idx="254">
                  <c:v>1.67</c:v>
                </c:pt>
                <c:pt idx="255">
                  <c:v>1.95</c:v>
                </c:pt>
                <c:pt idx="256">
                  <c:v>2.09</c:v>
                </c:pt>
                <c:pt idx="257">
                  <c:v>2.0699999999999998</c:v>
                </c:pt>
                <c:pt idx="258">
                  <c:v>2.17</c:v>
                </c:pt>
                <c:pt idx="259">
                  <c:v>2.46</c:v>
                </c:pt>
                <c:pt idx="260">
                  <c:v>2.48</c:v>
                </c:pt>
                <c:pt idx="261">
                  <c:v>2.5</c:v>
                </c:pt>
                <c:pt idx="262">
                  <c:v>2.85</c:v>
                </c:pt>
                <c:pt idx="263">
                  <c:v>2.83</c:v>
                </c:pt>
                <c:pt idx="264">
                  <c:v>2.87</c:v>
                </c:pt>
                <c:pt idx="265">
                  <c:v>3.02</c:v>
                </c:pt>
                <c:pt idx="266">
                  <c:v>2.99</c:v>
                </c:pt>
                <c:pt idx="267">
                  <c:v>2.92</c:v>
                </c:pt>
                <c:pt idx="268">
                  <c:v>2.46</c:v>
                </c:pt>
                <c:pt idx="269">
                  <c:v>2.4500000000000002</c:v>
                </c:pt>
                <c:pt idx="270">
                  <c:v>2.64</c:v>
                </c:pt>
                <c:pt idx="271">
                  <c:v>2.34</c:v>
                </c:pt>
                <c:pt idx="272">
                  <c:v>2.29</c:v>
                </c:pt>
                <c:pt idx="273">
                  <c:v>2.2000000000000002</c:v>
                </c:pt>
                <c:pt idx="274">
                  <c:v>1.75</c:v>
                </c:pt>
                <c:pt idx="275">
                  <c:v>1.43</c:v>
                </c:pt>
                <c:pt idx="276">
                  <c:v>1.32</c:v>
                </c:pt>
                <c:pt idx="277">
                  <c:v>1.1299999999999999</c:v>
                </c:pt>
                <c:pt idx="278">
                  <c:v>0.8</c:v>
                </c:pt>
                <c:pt idx="279">
                  <c:v>0.77</c:v>
                </c:pt>
                <c:pt idx="280">
                  <c:v>0.71</c:v>
                </c:pt>
                <c:pt idx="281">
                  <c:v>0.41</c:v>
                </c:pt>
                <c:pt idx="282">
                  <c:v>0.44</c:v>
                </c:pt>
                <c:pt idx="283">
                  <c:v>0.4</c:v>
                </c:pt>
                <c:pt idx="284">
                  <c:v>0.15</c:v>
                </c:pt>
                <c:pt idx="285">
                  <c:v>0.08</c:v>
                </c:pt>
                <c:pt idx="286">
                  <c:v>0</c:v>
                </c:pt>
                <c:pt idx="287">
                  <c:v>0.21</c:v>
                </c:pt>
                <c:pt idx="288">
                  <c:v>0.23</c:v>
                </c:pt>
                <c:pt idx="289">
                  <c:v>0.12</c:v>
                </c:pt>
                <c:pt idx="290">
                  <c:v>0.21</c:v>
                </c:pt>
                <c:pt idx="291">
                  <c:v>0.33</c:v>
                </c:pt>
                <c:pt idx="292">
                  <c:v>0.82</c:v>
                </c:pt>
                <c:pt idx="293">
                  <c:v>1.2</c:v>
                </c:pt>
                <c:pt idx="294">
                  <c:v>1.44</c:v>
                </c:pt>
                <c:pt idx="295">
                  <c:v>1.87</c:v>
                </c:pt>
                <c:pt idx="296">
                  <c:v>2.48</c:v>
                </c:pt>
                <c:pt idx="297">
                  <c:v>3.03</c:v>
                </c:pt>
                <c:pt idx="298">
                  <c:v>3.18</c:v>
                </c:pt>
                <c:pt idx="299">
                  <c:v>3.23</c:v>
                </c:pt>
                <c:pt idx="300">
                  <c:v>3.33</c:v>
                </c:pt>
                <c:pt idx="301">
                  <c:v>3.35</c:v>
                </c:pt>
                <c:pt idx="302">
                  <c:v>3.27</c:v>
                </c:pt>
                <c:pt idx="303">
                  <c:v>3.27</c:v>
                </c:pt>
                <c:pt idx="304">
                  <c:v>3.42</c:v>
                </c:pt>
                <c:pt idx="305">
                  <c:v>3.47</c:v>
                </c:pt>
                <c:pt idx="306">
                  <c:v>3.16</c:v>
                </c:pt>
                <c:pt idx="307">
                  <c:v>2.79</c:v>
                </c:pt>
                <c:pt idx="308">
                  <c:v>2.25</c:v>
                </c:pt>
                <c:pt idx="309">
                  <c:v>1.76</c:v>
                </c:pt>
                <c:pt idx="310">
                  <c:v>1.47</c:v>
                </c:pt>
                <c:pt idx="311">
                  <c:v>0.93</c:v>
                </c:pt>
                <c:pt idx="312">
                  <c:v>0.65</c:v>
                </c:pt>
                <c:pt idx="313">
                  <c:v>0.53</c:v>
                </c:pt>
                <c:pt idx="314">
                  <c:v>0.23</c:v>
                </c:pt>
                <c:pt idx="315">
                  <c:v>-0.32</c:v>
                </c:pt>
                <c:pt idx="316">
                  <c:v>-0.76</c:v>
                </c:pt>
                <c:pt idx="317">
                  <c:v>-1.07</c:v>
                </c:pt>
                <c:pt idx="318">
                  <c:v>-1.05</c:v>
                </c:pt>
                <c:pt idx="319">
                  <c:v>-0.62</c:v>
                </c:pt>
                <c:pt idx="320">
                  <c:v>-0.39</c:v>
                </c:pt>
                <c:pt idx="321">
                  <c:v>-0.21</c:v>
                </c:pt>
                <c:pt idx="322">
                  <c:v>-0.18</c:v>
                </c:pt>
                <c:pt idx="323">
                  <c:v>-0.48</c:v>
                </c:pt>
                <c:pt idx="324">
                  <c:v>-0.47</c:v>
                </c:pt>
                <c:pt idx="325">
                  <c:v>-0.02</c:v>
                </c:pt>
                <c:pt idx="326">
                  <c:v>0.43</c:v>
                </c:pt>
                <c:pt idx="327">
                  <c:v>0.9</c:v>
                </c:pt>
                <c:pt idx="328">
                  <c:v>1.36</c:v>
                </c:pt>
                <c:pt idx="329">
                  <c:v>1.46</c:v>
                </c:pt>
                <c:pt idx="330">
                  <c:v>1.58</c:v>
                </c:pt>
                <c:pt idx="331">
                  <c:v>1.92</c:v>
                </c:pt>
                <c:pt idx="332">
                  <c:v>2.09</c:v>
                </c:pt>
                <c:pt idx="333">
                  <c:v>2.13</c:v>
                </c:pt>
                <c:pt idx="334">
                  <c:v>2.21</c:v>
                </c:pt>
                <c:pt idx="335">
                  <c:v>2.12</c:v>
                </c:pt>
                <c:pt idx="336">
                  <c:v>2.75</c:v>
                </c:pt>
                <c:pt idx="337">
                  <c:v>3.74</c:v>
                </c:pt>
                <c:pt idx="338">
                  <c:v>3.95</c:v>
                </c:pt>
                <c:pt idx="339">
                  <c:v>3.67</c:v>
                </c:pt>
                <c:pt idx="340">
                  <c:v>4.13</c:v>
                </c:pt>
                <c:pt idx="341">
                  <c:v>4.5999999999999996</c:v>
                </c:pt>
                <c:pt idx="342">
                  <c:v>5.0599999999999996</c:v>
                </c:pt>
                <c:pt idx="343">
                  <c:v>5.53</c:v>
                </c:pt>
                <c:pt idx="344">
                  <c:v>5.99</c:v>
                </c:pt>
                <c:pt idx="345">
                  <c:v>6.46</c:v>
                </c:pt>
                <c:pt idx="346">
                  <c:v>6.92</c:v>
                </c:pt>
                <c:pt idx="347">
                  <c:v>7.39</c:v>
                </c:pt>
                <c:pt idx="348">
                  <c:v>3.82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D9D2-E64A-B07D-67CB59CFF1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00752543"/>
        <c:axId val="1100232527"/>
      </c:scatterChart>
      <c:valAx>
        <c:axId val="1100752543"/>
        <c:scaling>
          <c:orientation val="minMax"/>
          <c:max val="96"/>
          <c:min val="58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Temperature</a:t>
                </a:r>
                <a:r>
                  <a:rPr lang="en-US" baseline="0"/>
                  <a:t> </a:t>
                </a:r>
                <a:r>
                  <a:rPr lang="th-TH" baseline="0"/>
                  <a:t>(</a:t>
                </a:r>
                <a:r>
                  <a:rPr lang="en-US" baseline="0"/>
                  <a:t>ᴼC</a:t>
                </a:r>
                <a:r>
                  <a:rPr lang="th-TH" baseline="0"/>
                  <a:t>)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T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TH"/>
          </a:p>
        </c:txPr>
        <c:crossAx val="1100232527"/>
        <c:crosses val="autoZero"/>
        <c:crossBetween val="midCat"/>
        <c:majorUnit val="2"/>
      </c:valAx>
      <c:valAx>
        <c:axId val="1100232527"/>
        <c:scaling>
          <c:orientation val="minMax"/>
          <c:max val="5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Derivatives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T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TH"/>
          </a:p>
        </c:txPr>
        <c:crossAx val="110075254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TH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C6: 511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TH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'511'!$B$2:$B$350</c:f>
              <c:numCache>
                <c:formatCode>General</c:formatCode>
                <c:ptCount val="349"/>
                <c:pt idx="0">
                  <c:v>60</c:v>
                </c:pt>
                <c:pt idx="1">
                  <c:v>60.1</c:v>
                </c:pt>
                <c:pt idx="2">
                  <c:v>60.2</c:v>
                </c:pt>
                <c:pt idx="3">
                  <c:v>60.3</c:v>
                </c:pt>
                <c:pt idx="4">
                  <c:v>60.4</c:v>
                </c:pt>
                <c:pt idx="5">
                  <c:v>60.5</c:v>
                </c:pt>
                <c:pt idx="6">
                  <c:v>60.6</c:v>
                </c:pt>
                <c:pt idx="7">
                  <c:v>60.7</c:v>
                </c:pt>
                <c:pt idx="8">
                  <c:v>60.8</c:v>
                </c:pt>
                <c:pt idx="9">
                  <c:v>60.9</c:v>
                </c:pt>
                <c:pt idx="10">
                  <c:v>61</c:v>
                </c:pt>
                <c:pt idx="11">
                  <c:v>61.1</c:v>
                </c:pt>
                <c:pt idx="12">
                  <c:v>61.2</c:v>
                </c:pt>
                <c:pt idx="13">
                  <c:v>61.3</c:v>
                </c:pt>
                <c:pt idx="14">
                  <c:v>61.4</c:v>
                </c:pt>
                <c:pt idx="15">
                  <c:v>61.5</c:v>
                </c:pt>
                <c:pt idx="16">
                  <c:v>61.6</c:v>
                </c:pt>
                <c:pt idx="17">
                  <c:v>61.7</c:v>
                </c:pt>
                <c:pt idx="18">
                  <c:v>61.8</c:v>
                </c:pt>
                <c:pt idx="19">
                  <c:v>61.9</c:v>
                </c:pt>
                <c:pt idx="20">
                  <c:v>62</c:v>
                </c:pt>
                <c:pt idx="21">
                  <c:v>62.1</c:v>
                </c:pt>
                <c:pt idx="22">
                  <c:v>62.2</c:v>
                </c:pt>
                <c:pt idx="23">
                  <c:v>62.3</c:v>
                </c:pt>
                <c:pt idx="24">
                  <c:v>62.4</c:v>
                </c:pt>
                <c:pt idx="25">
                  <c:v>62.5</c:v>
                </c:pt>
                <c:pt idx="26">
                  <c:v>62.6</c:v>
                </c:pt>
                <c:pt idx="27">
                  <c:v>62.7</c:v>
                </c:pt>
                <c:pt idx="28">
                  <c:v>62.8</c:v>
                </c:pt>
                <c:pt idx="29">
                  <c:v>62.9</c:v>
                </c:pt>
                <c:pt idx="30">
                  <c:v>63</c:v>
                </c:pt>
                <c:pt idx="31">
                  <c:v>63.1</c:v>
                </c:pt>
                <c:pt idx="32">
                  <c:v>63.2</c:v>
                </c:pt>
                <c:pt idx="33">
                  <c:v>63.3</c:v>
                </c:pt>
                <c:pt idx="34">
                  <c:v>63.4</c:v>
                </c:pt>
                <c:pt idx="35">
                  <c:v>63.5</c:v>
                </c:pt>
                <c:pt idx="36">
                  <c:v>63.6</c:v>
                </c:pt>
                <c:pt idx="37">
                  <c:v>63.7</c:v>
                </c:pt>
                <c:pt idx="38">
                  <c:v>63.8</c:v>
                </c:pt>
                <c:pt idx="39">
                  <c:v>63.9</c:v>
                </c:pt>
                <c:pt idx="40">
                  <c:v>64</c:v>
                </c:pt>
                <c:pt idx="41">
                  <c:v>64.099999999999994</c:v>
                </c:pt>
                <c:pt idx="42">
                  <c:v>64.2</c:v>
                </c:pt>
                <c:pt idx="43">
                  <c:v>64.3</c:v>
                </c:pt>
                <c:pt idx="44">
                  <c:v>64.400000000000006</c:v>
                </c:pt>
                <c:pt idx="45">
                  <c:v>64.5</c:v>
                </c:pt>
                <c:pt idx="46">
                  <c:v>64.599999999999994</c:v>
                </c:pt>
                <c:pt idx="47">
                  <c:v>64.7</c:v>
                </c:pt>
                <c:pt idx="48">
                  <c:v>64.8</c:v>
                </c:pt>
                <c:pt idx="49">
                  <c:v>64.900000000000006</c:v>
                </c:pt>
                <c:pt idx="50">
                  <c:v>65</c:v>
                </c:pt>
                <c:pt idx="51">
                  <c:v>65.099999999999994</c:v>
                </c:pt>
                <c:pt idx="52">
                  <c:v>65.2</c:v>
                </c:pt>
                <c:pt idx="53">
                  <c:v>65.3</c:v>
                </c:pt>
                <c:pt idx="54">
                  <c:v>65.400000000000006</c:v>
                </c:pt>
                <c:pt idx="55">
                  <c:v>65.5</c:v>
                </c:pt>
                <c:pt idx="56">
                  <c:v>65.599999999999994</c:v>
                </c:pt>
                <c:pt idx="57">
                  <c:v>65.7</c:v>
                </c:pt>
                <c:pt idx="58">
                  <c:v>65.8</c:v>
                </c:pt>
                <c:pt idx="59">
                  <c:v>65.900000000000006</c:v>
                </c:pt>
                <c:pt idx="60">
                  <c:v>66</c:v>
                </c:pt>
                <c:pt idx="61">
                  <c:v>66.099999999999994</c:v>
                </c:pt>
                <c:pt idx="62">
                  <c:v>66.2</c:v>
                </c:pt>
                <c:pt idx="63">
                  <c:v>66.3</c:v>
                </c:pt>
                <c:pt idx="64">
                  <c:v>66.400000000000006</c:v>
                </c:pt>
                <c:pt idx="65">
                  <c:v>66.5</c:v>
                </c:pt>
                <c:pt idx="66">
                  <c:v>66.599999999999994</c:v>
                </c:pt>
                <c:pt idx="67">
                  <c:v>66.7</c:v>
                </c:pt>
                <c:pt idx="68">
                  <c:v>66.8</c:v>
                </c:pt>
                <c:pt idx="69">
                  <c:v>66.900000000000006</c:v>
                </c:pt>
                <c:pt idx="70">
                  <c:v>67</c:v>
                </c:pt>
                <c:pt idx="71">
                  <c:v>67.099999999999994</c:v>
                </c:pt>
                <c:pt idx="72">
                  <c:v>67.2</c:v>
                </c:pt>
                <c:pt idx="73">
                  <c:v>67.3</c:v>
                </c:pt>
                <c:pt idx="74">
                  <c:v>67.400000000000006</c:v>
                </c:pt>
                <c:pt idx="75">
                  <c:v>67.5</c:v>
                </c:pt>
                <c:pt idx="76">
                  <c:v>67.599999999999994</c:v>
                </c:pt>
                <c:pt idx="77">
                  <c:v>67.7</c:v>
                </c:pt>
                <c:pt idx="78">
                  <c:v>67.8</c:v>
                </c:pt>
                <c:pt idx="79">
                  <c:v>67.900000000000006</c:v>
                </c:pt>
                <c:pt idx="80">
                  <c:v>68</c:v>
                </c:pt>
                <c:pt idx="81">
                  <c:v>68.099999999999994</c:v>
                </c:pt>
                <c:pt idx="82">
                  <c:v>68.2</c:v>
                </c:pt>
                <c:pt idx="83">
                  <c:v>68.3</c:v>
                </c:pt>
                <c:pt idx="84">
                  <c:v>68.400000000000006</c:v>
                </c:pt>
                <c:pt idx="85">
                  <c:v>68.5</c:v>
                </c:pt>
                <c:pt idx="86">
                  <c:v>68.599999999999994</c:v>
                </c:pt>
                <c:pt idx="87">
                  <c:v>68.7</c:v>
                </c:pt>
                <c:pt idx="88">
                  <c:v>68.8</c:v>
                </c:pt>
                <c:pt idx="89">
                  <c:v>68.900000000000006</c:v>
                </c:pt>
                <c:pt idx="90">
                  <c:v>69</c:v>
                </c:pt>
                <c:pt idx="91">
                  <c:v>69.099999999999994</c:v>
                </c:pt>
                <c:pt idx="92">
                  <c:v>69.2</c:v>
                </c:pt>
                <c:pt idx="93">
                  <c:v>69.3</c:v>
                </c:pt>
                <c:pt idx="94">
                  <c:v>69.400000000000006</c:v>
                </c:pt>
                <c:pt idx="95">
                  <c:v>69.5</c:v>
                </c:pt>
                <c:pt idx="96">
                  <c:v>69.599999999999994</c:v>
                </c:pt>
                <c:pt idx="97">
                  <c:v>69.7</c:v>
                </c:pt>
                <c:pt idx="98">
                  <c:v>69.8</c:v>
                </c:pt>
                <c:pt idx="99">
                  <c:v>69.900000000000006</c:v>
                </c:pt>
                <c:pt idx="100">
                  <c:v>70</c:v>
                </c:pt>
                <c:pt idx="101">
                  <c:v>70.099999999999994</c:v>
                </c:pt>
                <c:pt idx="102">
                  <c:v>70.2</c:v>
                </c:pt>
                <c:pt idx="103">
                  <c:v>70.3</c:v>
                </c:pt>
                <c:pt idx="104">
                  <c:v>70.400000000000006</c:v>
                </c:pt>
                <c:pt idx="105">
                  <c:v>70.5</c:v>
                </c:pt>
                <c:pt idx="106">
                  <c:v>70.599999999999994</c:v>
                </c:pt>
                <c:pt idx="107">
                  <c:v>70.7</c:v>
                </c:pt>
                <c:pt idx="108">
                  <c:v>70.8</c:v>
                </c:pt>
                <c:pt idx="109">
                  <c:v>70.900000000000006</c:v>
                </c:pt>
                <c:pt idx="110">
                  <c:v>71</c:v>
                </c:pt>
                <c:pt idx="111">
                  <c:v>71.099999999999994</c:v>
                </c:pt>
                <c:pt idx="112">
                  <c:v>71.2</c:v>
                </c:pt>
                <c:pt idx="113">
                  <c:v>71.3</c:v>
                </c:pt>
                <c:pt idx="114">
                  <c:v>71.400000000000006</c:v>
                </c:pt>
                <c:pt idx="115">
                  <c:v>71.5</c:v>
                </c:pt>
                <c:pt idx="116">
                  <c:v>71.599999999999994</c:v>
                </c:pt>
                <c:pt idx="117">
                  <c:v>71.7</c:v>
                </c:pt>
                <c:pt idx="118">
                  <c:v>71.8</c:v>
                </c:pt>
                <c:pt idx="119">
                  <c:v>71.900000000000006</c:v>
                </c:pt>
                <c:pt idx="120">
                  <c:v>72</c:v>
                </c:pt>
                <c:pt idx="121">
                  <c:v>72.099999999999994</c:v>
                </c:pt>
                <c:pt idx="122">
                  <c:v>72.2</c:v>
                </c:pt>
                <c:pt idx="123">
                  <c:v>72.3</c:v>
                </c:pt>
                <c:pt idx="124">
                  <c:v>72.400000000000006</c:v>
                </c:pt>
                <c:pt idx="125">
                  <c:v>72.5</c:v>
                </c:pt>
                <c:pt idx="126">
                  <c:v>72.599999999999994</c:v>
                </c:pt>
                <c:pt idx="127">
                  <c:v>72.7</c:v>
                </c:pt>
                <c:pt idx="128">
                  <c:v>72.8</c:v>
                </c:pt>
                <c:pt idx="129">
                  <c:v>72.900000000000006</c:v>
                </c:pt>
                <c:pt idx="130">
                  <c:v>73</c:v>
                </c:pt>
                <c:pt idx="131">
                  <c:v>73.099999999999994</c:v>
                </c:pt>
                <c:pt idx="132">
                  <c:v>73.2</c:v>
                </c:pt>
                <c:pt idx="133">
                  <c:v>73.3</c:v>
                </c:pt>
                <c:pt idx="134">
                  <c:v>73.400000000000006</c:v>
                </c:pt>
                <c:pt idx="135">
                  <c:v>73.5</c:v>
                </c:pt>
                <c:pt idx="136">
                  <c:v>73.599999999999994</c:v>
                </c:pt>
                <c:pt idx="137">
                  <c:v>73.7</c:v>
                </c:pt>
                <c:pt idx="138">
                  <c:v>73.8</c:v>
                </c:pt>
                <c:pt idx="139">
                  <c:v>73.900000000000006</c:v>
                </c:pt>
                <c:pt idx="140">
                  <c:v>74</c:v>
                </c:pt>
                <c:pt idx="141">
                  <c:v>74.099999999999994</c:v>
                </c:pt>
                <c:pt idx="142">
                  <c:v>74.2</c:v>
                </c:pt>
                <c:pt idx="143">
                  <c:v>74.3</c:v>
                </c:pt>
                <c:pt idx="144">
                  <c:v>74.400000000000006</c:v>
                </c:pt>
                <c:pt idx="145">
                  <c:v>74.5</c:v>
                </c:pt>
                <c:pt idx="146">
                  <c:v>74.599999999999994</c:v>
                </c:pt>
                <c:pt idx="147">
                  <c:v>74.7</c:v>
                </c:pt>
                <c:pt idx="148">
                  <c:v>74.8</c:v>
                </c:pt>
                <c:pt idx="149">
                  <c:v>74.900000000000006</c:v>
                </c:pt>
                <c:pt idx="150">
                  <c:v>75</c:v>
                </c:pt>
                <c:pt idx="151">
                  <c:v>75.099999999999994</c:v>
                </c:pt>
                <c:pt idx="152">
                  <c:v>75.2</c:v>
                </c:pt>
                <c:pt idx="153">
                  <c:v>75.3</c:v>
                </c:pt>
                <c:pt idx="154">
                  <c:v>75.400000000000006</c:v>
                </c:pt>
                <c:pt idx="155">
                  <c:v>75.5</c:v>
                </c:pt>
                <c:pt idx="156">
                  <c:v>75.599999999999994</c:v>
                </c:pt>
                <c:pt idx="157">
                  <c:v>75.7</c:v>
                </c:pt>
                <c:pt idx="158">
                  <c:v>75.8</c:v>
                </c:pt>
                <c:pt idx="159">
                  <c:v>75.900000000000006</c:v>
                </c:pt>
                <c:pt idx="160">
                  <c:v>76</c:v>
                </c:pt>
                <c:pt idx="161">
                  <c:v>76.099999999999994</c:v>
                </c:pt>
                <c:pt idx="162">
                  <c:v>76.2</c:v>
                </c:pt>
                <c:pt idx="163">
                  <c:v>76.3</c:v>
                </c:pt>
                <c:pt idx="164">
                  <c:v>76.400000000000006</c:v>
                </c:pt>
                <c:pt idx="165">
                  <c:v>76.5</c:v>
                </c:pt>
                <c:pt idx="166">
                  <c:v>76.599999999999994</c:v>
                </c:pt>
                <c:pt idx="167">
                  <c:v>76.7</c:v>
                </c:pt>
                <c:pt idx="168">
                  <c:v>76.8</c:v>
                </c:pt>
                <c:pt idx="169">
                  <c:v>76.900000000000006</c:v>
                </c:pt>
                <c:pt idx="170">
                  <c:v>77</c:v>
                </c:pt>
                <c:pt idx="171">
                  <c:v>77.099999999999994</c:v>
                </c:pt>
                <c:pt idx="172">
                  <c:v>77.2</c:v>
                </c:pt>
                <c:pt idx="173">
                  <c:v>77.3</c:v>
                </c:pt>
                <c:pt idx="174">
                  <c:v>77.400000000000006</c:v>
                </c:pt>
                <c:pt idx="175">
                  <c:v>77.5</c:v>
                </c:pt>
                <c:pt idx="176">
                  <c:v>77.599999999999994</c:v>
                </c:pt>
                <c:pt idx="177">
                  <c:v>77.7</c:v>
                </c:pt>
                <c:pt idx="178">
                  <c:v>77.8</c:v>
                </c:pt>
                <c:pt idx="179">
                  <c:v>77.900000000000006</c:v>
                </c:pt>
                <c:pt idx="180">
                  <c:v>78</c:v>
                </c:pt>
                <c:pt idx="181">
                  <c:v>78.099999999999994</c:v>
                </c:pt>
                <c:pt idx="182">
                  <c:v>78.2</c:v>
                </c:pt>
                <c:pt idx="183">
                  <c:v>78.3</c:v>
                </c:pt>
                <c:pt idx="184">
                  <c:v>78.400000000000006</c:v>
                </c:pt>
                <c:pt idx="185">
                  <c:v>78.5</c:v>
                </c:pt>
                <c:pt idx="186">
                  <c:v>78.599999999999994</c:v>
                </c:pt>
                <c:pt idx="187">
                  <c:v>78.7</c:v>
                </c:pt>
                <c:pt idx="188">
                  <c:v>78.8</c:v>
                </c:pt>
                <c:pt idx="189">
                  <c:v>78.900000000000006</c:v>
                </c:pt>
                <c:pt idx="190">
                  <c:v>79</c:v>
                </c:pt>
                <c:pt idx="191">
                  <c:v>79.099999999999994</c:v>
                </c:pt>
                <c:pt idx="192">
                  <c:v>79.2</c:v>
                </c:pt>
                <c:pt idx="193">
                  <c:v>79.3</c:v>
                </c:pt>
                <c:pt idx="194">
                  <c:v>79.400000000000006</c:v>
                </c:pt>
                <c:pt idx="195">
                  <c:v>79.5</c:v>
                </c:pt>
                <c:pt idx="196">
                  <c:v>79.599999999999994</c:v>
                </c:pt>
                <c:pt idx="197">
                  <c:v>79.7</c:v>
                </c:pt>
                <c:pt idx="198">
                  <c:v>79.8</c:v>
                </c:pt>
                <c:pt idx="199">
                  <c:v>79.900000000000006</c:v>
                </c:pt>
                <c:pt idx="200">
                  <c:v>80</c:v>
                </c:pt>
                <c:pt idx="201">
                  <c:v>80.099999999999994</c:v>
                </c:pt>
                <c:pt idx="202">
                  <c:v>80.2</c:v>
                </c:pt>
                <c:pt idx="203">
                  <c:v>80.3</c:v>
                </c:pt>
                <c:pt idx="204">
                  <c:v>80.400000000000006</c:v>
                </c:pt>
                <c:pt idx="205">
                  <c:v>80.5</c:v>
                </c:pt>
                <c:pt idx="206">
                  <c:v>80.599999999999994</c:v>
                </c:pt>
                <c:pt idx="207">
                  <c:v>80.7</c:v>
                </c:pt>
                <c:pt idx="208">
                  <c:v>80.8</c:v>
                </c:pt>
                <c:pt idx="209">
                  <c:v>80.900000000000006</c:v>
                </c:pt>
                <c:pt idx="210">
                  <c:v>81</c:v>
                </c:pt>
                <c:pt idx="211">
                  <c:v>81.099999999999994</c:v>
                </c:pt>
                <c:pt idx="212">
                  <c:v>81.2</c:v>
                </c:pt>
                <c:pt idx="213">
                  <c:v>81.3</c:v>
                </c:pt>
                <c:pt idx="214">
                  <c:v>81.400000000000006</c:v>
                </c:pt>
                <c:pt idx="215">
                  <c:v>81.5</c:v>
                </c:pt>
                <c:pt idx="216">
                  <c:v>81.599999999999994</c:v>
                </c:pt>
                <c:pt idx="217">
                  <c:v>81.7</c:v>
                </c:pt>
                <c:pt idx="218">
                  <c:v>81.8</c:v>
                </c:pt>
                <c:pt idx="219">
                  <c:v>81.900000000000006</c:v>
                </c:pt>
                <c:pt idx="220">
                  <c:v>82</c:v>
                </c:pt>
                <c:pt idx="221">
                  <c:v>82.1</c:v>
                </c:pt>
                <c:pt idx="222">
                  <c:v>82.2</c:v>
                </c:pt>
                <c:pt idx="223">
                  <c:v>82.3</c:v>
                </c:pt>
                <c:pt idx="224">
                  <c:v>82.4</c:v>
                </c:pt>
                <c:pt idx="225">
                  <c:v>82.5</c:v>
                </c:pt>
                <c:pt idx="226">
                  <c:v>82.6</c:v>
                </c:pt>
                <c:pt idx="227">
                  <c:v>82.7</c:v>
                </c:pt>
                <c:pt idx="228">
                  <c:v>82.8</c:v>
                </c:pt>
                <c:pt idx="229">
                  <c:v>82.9</c:v>
                </c:pt>
                <c:pt idx="230">
                  <c:v>83</c:v>
                </c:pt>
                <c:pt idx="231">
                  <c:v>83.1</c:v>
                </c:pt>
                <c:pt idx="232">
                  <c:v>83.2</c:v>
                </c:pt>
                <c:pt idx="233">
                  <c:v>83.3</c:v>
                </c:pt>
                <c:pt idx="234">
                  <c:v>83.4</c:v>
                </c:pt>
                <c:pt idx="235">
                  <c:v>83.5</c:v>
                </c:pt>
                <c:pt idx="236">
                  <c:v>83.6</c:v>
                </c:pt>
                <c:pt idx="237">
                  <c:v>83.7</c:v>
                </c:pt>
                <c:pt idx="238">
                  <c:v>83.8</c:v>
                </c:pt>
                <c:pt idx="239">
                  <c:v>83.9</c:v>
                </c:pt>
                <c:pt idx="240">
                  <c:v>84</c:v>
                </c:pt>
                <c:pt idx="241">
                  <c:v>84.1</c:v>
                </c:pt>
                <c:pt idx="242">
                  <c:v>84.2</c:v>
                </c:pt>
                <c:pt idx="243">
                  <c:v>84.3</c:v>
                </c:pt>
                <c:pt idx="244">
                  <c:v>84.4</c:v>
                </c:pt>
                <c:pt idx="245">
                  <c:v>84.5</c:v>
                </c:pt>
                <c:pt idx="246">
                  <c:v>84.6</c:v>
                </c:pt>
                <c:pt idx="247">
                  <c:v>84.7</c:v>
                </c:pt>
                <c:pt idx="248">
                  <c:v>84.8</c:v>
                </c:pt>
                <c:pt idx="249">
                  <c:v>84.9</c:v>
                </c:pt>
                <c:pt idx="250">
                  <c:v>85</c:v>
                </c:pt>
                <c:pt idx="251">
                  <c:v>85.1</c:v>
                </c:pt>
                <c:pt idx="252">
                  <c:v>85.2</c:v>
                </c:pt>
                <c:pt idx="253">
                  <c:v>85.3</c:v>
                </c:pt>
                <c:pt idx="254">
                  <c:v>85.4</c:v>
                </c:pt>
                <c:pt idx="255">
                  <c:v>85.5</c:v>
                </c:pt>
                <c:pt idx="256">
                  <c:v>85.6</c:v>
                </c:pt>
                <c:pt idx="257">
                  <c:v>85.7</c:v>
                </c:pt>
                <c:pt idx="258">
                  <c:v>85.8</c:v>
                </c:pt>
                <c:pt idx="259">
                  <c:v>85.9</c:v>
                </c:pt>
                <c:pt idx="260">
                  <c:v>86</c:v>
                </c:pt>
                <c:pt idx="261">
                  <c:v>86.1</c:v>
                </c:pt>
                <c:pt idx="262">
                  <c:v>86.2</c:v>
                </c:pt>
                <c:pt idx="263">
                  <c:v>86.3</c:v>
                </c:pt>
                <c:pt idx="264">
                  <c:v>86.4</c:v>
                </c:pt>
                <c:pt idx="265">
                  <c:v>86.5</c:v>
                </c:pt>
                <c:pt idx="266">
                  <c:v>86.6</c:v>
                </c:pt>
                <c:pt idx="267">
                  <c:v>86.7</c:v>
                </c:pt>
                <c:pt idx="268">
                  <c:v>86.8</c:v>
                </c:pt>
                <c:pt idx="269">
                  <c:v>86.9</c:v>
                </c:pt>
                <c:pt idx="270">
                  <c:v>87</c:v>
                </c:pt>
                <c:pt idx="271">
                  <c:v>87.1</c:v>
                </c:pt>
                <c:pt idx="272">
                  <c:v>87.2</c:v>
                </c:pt>
                <c:pt idx="273">
                  <c:v>87.3</c:v>
                </c:pt>
                <c:pt idx="274">
                  <c:v>87.4</c:v>
                </c:pt>
                <c:pt idx="275">
                  <c:v>87.5</c:v>
                </c:pt>
                <c:pt idx="276">
                  <c:v>87.6</c:v>
                </c:pt>
                <c:pt idx="277">
                  <c:v>87.7</c:v>
                </c:pt>
                <c:pt idx="278">
                  <c:v>87.8</c:v>
                </c:pt>
                <c:pt idx="279">
                  <c:v>87.9</c:v>
                </c:pt>
                <c:pt idx="280">
                  <c:v>88</c:v>
                </c:pt>
                <c:pt idx="281">
                  <c:v>88.1</c:v>
                </c:pt>
                <c:pt idx="282">
                  <c:v>88.2</c:v>
                </c:pt>
                <c:pt idx="283">
                  <c:v>88.3</c:v>
                </c:pt>
                <c:pt idx="284">
                  <c:v>88.4</c:v>
                </c:pt>
                <c:pt idx="285">
                  <c:v>88.5</c:v>
                </c:pt>
                <c:pt idx="286">
                  <c:v>88.6</c:v>
                </c:pt>
                <c:pt idx="287">
                  <c:v>88.7</c:v>
                </c:pt>
                <c:pt idx="288">
                  <c:v>88.8</c:v>
                </c:pt>
                <c:pt idx="289">
                  <c:v>88.9</c:v>
                </c:pt>
                <c:pt idx="290">
                  <c:v>89</c:v>
                </c:pt>
                <c:pt idx="291">
                  <c:v>89.1</c:v>
                </c:pt>
                <c:pt idx="292">
                  <c:v>89.2</c:v>
                </c:pt>
                <c:pt idx="293">
                  <c:v>89.3</c:v>
                </c:pt>
                <c:pt idx="294">
                  <c:v>89.4</c:v>
                </c:pt>
                <c:pt idx="295">
                  <c:v>89.5</c:v>
                </c:pt>
                <c:pt idx="296">
                  <c:v>89.6</c:v>
                </c:pt>
                <c:pt idx="297">
                  <c:v>89.7</c:v>
                </c:pt>
                <c:pt idx="298">
                  <c:v>89.8</c:v>
                </c:pt>
                <c:pt idx="299">
                  <c:v>89.9</c:v>
                </c:pt>
                <c:pt idx="300">
                  <c:v>90</c:v>
                </c:pt>
                <c:pt idx="301">
                  <c:v>90.1</c:v>
                </c:pt>
                <c:pt idx="302">
                  <c:v>90.2</c:v>
                </c:pt>
                <c:pt idx="303">
                  <c:v>90.3</c:v>
                </c:pt>
                <c:pt idx="304">
                  <c:v>90.4</c:v>
                </c:pt>
                <c:pt idx="305">
                  <c:v>90.5</c:v>
                </c:pt>
                <c:pt idx="306">
                  <c:v>90.6</c:v>
                </c:pt>
                <c:pt idx="307">
                  <c:v>90.7</c:v>
                </c:pt>
                <c:pt idx="308">
                  <c:v>90.8</c:v>
                </c:pt>
                <c:pt idx="309">
                  <c:v>90.9</c:v>
                </c:pt>
                <c:pt idx="310">
                  <c:v>91</c:v>
                </c:pt>
                <c:pt idx="311">
                  <c:v>91.1</c:v>
                </c:pt>
                <c:pt idx="312">
                  <c:v>91.2</c:v>
                </c:pt>
                <c:pt idx="313">
                  <c:v>91.3</c:v>
                </c:pt>
                <c:pt idx="314">
                  <c:v>91.4</c:v>
                </c:pt>
                <c:pt idx="315">
                  <c:v>91.5</c:v>
                </c:pt>
                <c:pt idx="316">
                  <c:v>91.6</c:v>
                </c:pt>
                <c:pt idx="317">
                  <c:v>91.7</c:v>
                </c:pt>
                <c:pt idx="318">
                  <c:v>91.8</c:v>
                </c:pt>
                <c:pt idx="319">
                  <c:v>91.9</c:v>
                </c:pt>
                <c:pt idx="320">
                  <c:v>92</c:v>
                </c:pt>
                <c:pt idx="321">
                  <c:v>92.1</c:v>
                </c:pt>
                <c:pt idx="322">
                  <c:v>92.2</c:v>
                </c:pt>
                <c:pt idx="323">
                  <c:v>92.3</c:v>
                </c:pt>
                <c:pt idx="324">
                  <c:v>92.4</c:v>
                </c:pt>
                <c:pt idx="325">
                  <c:v>92.5</c:v>
                </c:pt>
                <c:pt idx="326">
                  <c:v>92.6</c:v>
                </c:pt>
                <c:pt idx="327">
                  <c:v>92.7</c:v>
                </c:pt>
                <c:pt idx="328">
                  <c:v>92.8</c:v>
                </c:pt>
                <c:pt idx="329">
                  <c:v>92.9</c:v>
                </c:pt>
                <c:pt idx="330">
                  <c:v>93</c:v>
                </c:pt>
                <c:pt idx="331">
                  <c:v>93.1</c:v>
                </c:pt>
                <c:pt idx="332">
                  <c:v>93.2</c:v>
                </c:pt>
                <c:pt idx="333">
                  <c:v>93.3</c:v>
                </c:pt>
                <c:pt idx="334">
                  <c:v>93.4</c:v>
                </c:pt>
                <c:pt idx="335">
                  <c:v>93.5</c:v>
                </c:pt>
                <c:pt idx="336">
                  <c:v>93.6</c:v>
                </c:pt>
                <c:pt idx="337">
                  <c:v>93.7</c:v>
                </c:pt>
                <c:pt idx="338">
                  <c:v>93.8</c:v>
                </c:pt>
                <c:pt idx="339">
                  <c:v>93.9</c:v>
                </c:pt>
                <c:pt idx="340">
                  <c:v>94</c:v>
                </c:pt>
                <c:pt idx="341">
                  <c:v>94.1</c:v>
                </c:pt>
                <c:pt idx="342">
                  <c:v>94.2</c:v>
                </c:pt>
                <c:pt idx="343">
                  <c:v>94.3</c:v>
                </c:pt>
                <c:pt idx="344">
                  <c:v>94.4</c:v>
                </c:pt>
                <c:pt idx="345">
                  <c:v>94.5</c:v>
                </c:pt>
                <c:pt idx="346">
                  <c:v>94.6</c:v>
                </c:pt>
                <c:pt idx="347">
                  <c:v>94.7</c:v>
                </c:pt>
                <c:pt idx="348">
                  <c:v>94.8</c:v>
                </c:pt>
              </c:numCache>
            </c:numRef>
          </c:xVal>
          <c:yVal>
            <c:numRef>
              <c:f>'511'!$C$2:$C$350</c:f>
              <c:numCache>
                <c:formatCode>General</c:formatCode>
                <c:ptCount val="349"/>
                <c:pt idx="0">
                  <c:v>51.27</c:v>
                </c:pt>
                <c:pt idx="1">
                  <c:v>52.42</c:v>
                </c:pt>
                <c:pt idx="2">
                  <c:v>53.57</c:v>
                </c:pt>
                <c:pt idx="3">
                  <c:v>54.73</c:v>
                </c:pt>
                <c:pt idx="4">
                  <c:v>55.88</c:v>
                </c:pt>
                <c:pt idx="5">
                  <c:v>57.03</c:v>
                </c:pt>
                <c:pt idx="6">
                  <c:v>58.19</c:v>
                </c:pt>
                <c:pt idx="7">
                  <c:v>59.34</c:v>
                </c:pt>
                <c:pt idx="8">
                  <c:v>60.49</c:v>
                </c:pt>
                <c:pt idx="9">
                  <c:v>61.65</c:v>
                </c:pt>
                <c:pt idx="10">
                  <c:v>64.11</c:v>
                </c:pt>
                <c:pt idx="11">
                  <c:v>65.45</c:v>
                </c:pt>
                <c:pt idx="12">
                  <c:v>65.709999999999994</c:v>
                </c:pt>
                <c:pt idx="13">
                  <c:v>65.459999999999994</c:v>
                </c:pt>
                <c:pt idx="14">
                  <c:v>65.27</c:v>
                </c:pt>
                <c:pt idx="15">
                  <c:v>65.010000000000005</c:v>
                </c:pt>
                <c:pt idx="16">
                  <c:v>64.22</c:v>
                </c:pt>
                <c:pt idx="17">
                  <c:v>63.97</c:v>
                </c:pt>
                <c:pt idx="18">
                  <c:v>64.16</c:v>
                </c:pt>
                <c:pt idx="19">
                  <c:v>63.76</c:v>
                </c:pt>
                <c:pt idx="20">
                  <c:v>64</c:v>
                </c:pt>
                <c:pt idx="21">
                  <c:v>64.430000000000007</c:v>
                </c:pt>
                <c:pt idx="22">
                  <c:v>65.16</c:v>
                </c:pt>
                <c:pt idx="23">
                  <c:v>66</c:v>
                </c:pt>
                <c:pt idx="24">
                  <c:v>66.459999999999994</c:v>
                </c:pt>
                <c:pt idx="25">
                  <c:v>66.900000000000006</c:v>
                </c:pt>
                <c:pt idx="26">
                  <c:v>67.44</c:v>
                </c:pt>
                <c:pt idx="27">
                  <c:v>68.290000000000006</c:v>
                </c:pt>
                <c:pt idx="28">
                  <c:v>68.260000000000005</c:v>
                </c:pt>
                <c:pt idx="29">
                  <c:v>67.78</c:v>
                </c:pt>
                <c:pt idx="30">
                  <c:v>67.260000000000005</c:v>
                </c:pt>
                <c:pt idx="31">
                  <c:v>66.48</c:v>
                </c:pt>
                <c:pt idx="32">
                  <c:v>65.56</c:v>
                </c:pt>
                <c:pt idx="33">
                  <c:v>64.14</c:v>
                </c:pt>
                <c:pt idx="34">
                  <c:v>62.83</c:v>
                </c:pt>
                <c:pt idx="35">
                  <c:v>62.31</c:v>
                </c:pt>
                <c:pt idx="36">
                  <c:v>61.47</c:v>
                </c:pt>
                <c:pt idx="37">
                  <c:v>59.97</c:v>
                </c:pt>
                <c:pt idx="38">
                  <c:v>59.19</c:v>
                </c:pt>
                <c:pt idx="39">
                  <c:v>58.34</c:v>
                </c:pt>
                <c:pt idx="40">
                  <c:v>56.65</c:v>
                </c:pt>
                <c:pt idx="41">
                  <c:v>54.67</c:v>
                </c:pt>
                <c:pt idx="42">
                  <c:v>52.41</c:v>
                </c:pt>
                <c:pt idx="43">
                  <c:v>50.22</c:v>
                </c:pt>
                <c:pt idx="44">
                  <c:v>48.82</c:v>
                </c:pt>
                <c:pt idx="45">
                  <c:v>47.19</c:v>
                </c:pt>
                <c:pt idx="46">
                  <c:v>45.12</c:v>
                </c:pt>
                <c:pt idx="47">
                  <c:v>43.81</c:v>
                </c:pt>
                <c:pt idx="48">
                  <c:v>43.03</c:v>
                </c:pt>
                <c:pt idx="49">
                  <c:v>42.37</c:v>
                </c:pt>
                <c:pt idx="50">
                  <c:v>41.66</c:v>
                </c:pt>
                <c:pt idx="51">
                  <c:v>41.17</c:v>
                </c:pt>
                <c:pt idx="52">
                  <c:v>41.79</c:v>
                </c:pt>
                <c:pt idx="53">
                  <c:v>43.07</c:v>
                </c:pt>
                <c:pt idx="54">
                  <c:v>44.4</c:v>
                </c:pt>
                <c:pt idx="55">
                  <c:v>45.99</c:v>
                </c:pt>
                <c:pt idx="56">
                  <c:v>48.11</c:v>
                </c:pt>
                <c:pt idx="57">
                  <c:v>50.3</c:v>
                </c:pt>
                <c:pt idx="58">
                  <c:v>52.1</c:v>
                </c:pt>
                <c:pt idx="59">
                  <c:v>53.61</c:v>
                </c:pt>
                <c:pt idx="60">
                  <c:v>55.15</c:v>
                </c:pt>
                <c:pt idx="61">
                  <c:v>57.18</c:v>
                </c:pt>
                <c:pt idx="62">
                  <c:v>58.47</c:v>
                </c:pt>
                <c:pt idx="63">
                  <c:v>58.7</c:v>
                </c:pt>
                <c:pt idx="64">
                  <c:v>59.02</c:v>
                </c:pt>
                <c:pt idx="65">
                  <c:v>59.41</c:v>
                </c:pt>
                <c:pt idx="66">
                  <c:v>59.54</c:v>
                </c:pt>
                <c:pt idx="67">
                  <c:v>59.43</c:v>
                </c:pt>
                <c:pt idx="68">
                  <c:v>59.8</c:v>
                </c:pt>
                <c:pt idx="69">
                  <c:v>61.07</c:v>
                </c:pt>
                <c:pt idx="70">
                  <c:v>62.64</c:v>
                </c:pt>
                <c:pt idx="71">
                  <c:v>63.35</c:v>
                </c:pt>
                <c:pt idx="72">
                  <c:v>63.32</c:v>
                </c:pt>
                <c:pt idx="73">
                  <c:v>62.75</c:v>
                </c:pt>
                <c:pt idx="74">
                  <c:v>62.06</c:v>
                </c:pt>
                <c:pt idx="75">
                  <c:v>61.1</c:v>
                </c:pt>
                <c:pt idx="76">
                  <c:v>59.62</c:v>
                </c:pt>
                <c:pt idx="77">
                  <c:v>58.72</c:v>
                </c:pt>
                <c:pt idx="78">
                  <c:v>58.38</c:v>
                </c:pt>
                <c:pt idx="79">
                  <c:v>57.94</c:v>
                </c:pt>
                <c:pt idx="80">
                  <c:v>57.33</c:v>
                </c:pt>
                <c:pt idx="81">
                  <c:v>56.95</c:v>
                </c:pt>
                <c:pt idx="82">
                  <c:v>57.14</c:v>
                </c:pt>
                <c:pt idx="83">
                  <c:v>57.3</c:v>
                </c:pt>
                <c:pt idx="84">
                  <c:v>57.46</c:v>
                </c:pt>
                <c:pt idx="85">
                  <c:v>58.42</c:v>
                </c:pt>
                <c:pt idx="86">
                  <c:v>59.26</c:v>
                </c:pt>
                <c:pt idx="87">
                  <c:v>59.51</c:v>
                </c:pt>
                <c:pt idx="88">
                  <c:v>59.24</c:v>
                </c:pt>
                <c:pt idx="89">
                  <c:v>58.54</c:v>
                </c:pt>
                <c:pt idx="90">
                  <c:v>58.12</c:v>
                </c:pt>
                <c:pt idx="91">
                  <c:v>57.41</c:v>
                </c:pt>
                <c:pt idx="92">
                  <c:v>56.75</c:v>
                </c:pt>
                <c:pt idx="93">
                  <c:v>56.71</c:v>
                </c:pt>
                <c:pt idx="94">
                  <c:v>57.04</c:v>
                </c:pt>
                <c:pt idx="95">
                  <c:v>57.98</c:v>
                </c:pt>
                <c:pt idx="96">
                  <c:v>58.79</c:v>
                </c:pt>
                <c:pt idx="97">
                  <c:v>59.39</c:v>
                </c:pt>
                <c:pt idx="98">
                  <c:v>60.25</c:v>
                </c:pt>
                <c:pt idx="99">
                  <c:v>61.19</c:v>
                </c:pt>
                <c:pt idx="100">
                  <c:v>62.73</c:v>
                </c:pt>
                <c:pt idx="101">
                  <c:v>64.989999999999995</c:v>
                </c:pt>
                <c:pt idx="102">
                  <c:v>67.73</c:v>
                </c:pt>
                <c:pt idx="103">
                  <c:v>70.34</c:v>
                </c:pt>
                <c:pt idx="104">
                  <c:v>72.45</c:v>
                </c:pt>
                <c:pt idx="105">
                  <c:v>75.02</c:v>
                </c:pt>
                <c:pt idx="106">
                  <c:v>78.290000000000006</c:v>
                </c:pt>
                <c:pt idx="107">
                  <c:v>82.14</c:v>
                </c:pt>
                <c:pt idx="108">
                  <c:v>86.31</c:v>
                </c:pt>
                <c:pt idx="109">
                  <c:v>91.04</c:v>
                </c:pt>
                <c:pt idx="110">
                  <c:v>96.3</c:v>
                </c:pt>
                <c:pt idx="111">
                  <c:v>101.81</c:v>
                </c:pt>
                <c:pt idx="112">
                  <c:v>107</c:v>
                </c:pt>
                <c:pt idx="113">
                  <c:v>111.47</c:v>
                </c:pt>
                <c:pt idx="114">
                  <c:v>115.65</c:v>
                </c:pt>
                <c:pt idx="115">
                  <c:v>119.87</c:v>
                </c:pt>
                <c:pt idx="116">
                  <c:v>123.7</c:v>
                </c:pt>
                <c:pt idx="117">
                  <c:v>127.19</c:v>
                </c:pt>
                <c:pt idx="118">
                  <c:v>130.6</c:v>
                </c:pt>
                <c:pt idx="119">
                  <c:v>133.61000000000001</c:v>
                </c:pt>
                <c:pt idx="120">
                  <c:v>135.99</c:v>
                </c:pt>
                <c:pt idx="121">
                  <c:v>138.02000000000001</c:v>
                </c:pt>
                <c:pt idx="122">
                  <c:v>140.05000000000001</c:v>
                </c:pt>
                <c:pt idx="123">
                  <c:v>141.87</c:v>
                </c:pt>
                <c:pt idx="124">
                  <c:v>143.34</c:v>
                </c:pt>
                <c:pt idx="125">
                  <c:v>143.74</c:v>
                </c:pt>
                <c:pt idx="126">
                  <c:v>143.26</c:v>
                </c:pt>
                <c:pt idx="127">
                  <c:v>142.22999999999999</c:v>
                </c:pt>
                <c:pt idx="128">
                  <c:v>139.84</c:v>
                </c:pt>
                <c:pt idx="129">
                  <c:v>137.49</c:v>
                </c:pt>
                <c:pt idx="130">
                  <c:v>134.5</c:v>
                </c:pt>
                <c:pt idx="131">
                  <c:v>130.21</c:v>
                </c:pt>
                <c:pt idx="132">
                  <c:v>126.5</c:v>
                </c:pt>
                <c:pt idx="133">
                  <c:v>122.63</c:v>
                </c:pt>
                <c:pt idx="134">
                  <c:v>118.39</c:v>
                </c:pt>
                <c:pt idx="135">
                  <c:v>114.95</c:v>
                </c:pt>
                <c:pt idx="136">
                  <c:v>111.15</c:v>
                </c:pt>
                <c:pt idx="137">
                  <c:v>106.91</c:v>
                </c:pt>
                <c:pt idx="138">
                  <c:v>102.86</c:v>
                </c:pt>
                <c:pt idx="139">
                  <c:v>98.33</c:v>
                </c:pt>
                <c:pt idx="140">
                  <c:v>94.03</c:v>
                </c:pt>
                <c:pt idx="141">
                  <c:v>89.95</c:v>
                </c:pt>
                <c:pt idx="142">
                  <c:v>85.94</c:v>
                </c:pt>
                <c:pt idx="143">
                  <c:v>81.540000000000006</c:v>
                </c:pt>
                <c:pt idx="144">
                  <c:v>77.42</c:v>
                </c:pt>
                <c:pt idx="145">
                  <c:v>73.87</c:v>
                </c:pt>
                <c:pt idx="146">
                  <c:v>70.3</c:v>
                </c:pt>
                <c:pt idx="147">
                  <c:v>67.34</c:v>
                </c:pt>
                <c:pt idx="148">
                  <c:v>63.84</c:v>
                </c:pt>
                <c:pt idx="149">
                  <c:v>60.45</c:v>
                </c:pt>
                <c:pt idx="150">
                  <c:v>58.21</c:v>
                </c:pt>
                <c:pt idx="151">
                  <c:v>55.83</c:v>
                </c:pt>
                <c:pt idx="152">
                  <c:v>53.47</c:v>
                </c:pt>
                <c:pt idx="153">
                  <c:v>51.22</c:v>
                </c:pt>
                <c:pt idx="154">
                  <c:v>48.7</c:v>
                </c:pt>
                <c:pt idx="155">
                  <c:v>47.18</c:v>
                </c:pt>
                <c:pt idx="156">
                  <c:v>47.04</c:v>
                </c:pt>
                <c:pt idx="157">
                  <c:v>47.09</c:v>
                </c:pt>
                <c:pt idx="158">
                  <c:v>47.55</c:v>
                </c:pt>
                <c:pt idx="159">
                  <c:v>48.51</c:v>
                </c:pt>
                <c:pt idx="160">
                  <c:v>49.63</c:v>
                </c:pt>
                <c:pt idx="161">
                  <c:v>51.3</c:v>
                </c:pt>
                <c:pt idx="162">
                  <c:v>54.22</c:v>
                </c:pt>
                <c:pt idx="163">
                  <c:v>57.44</c:v>
                </c:pt>
                <c:pt idx="164">
                  <c:v>61.04</c:v>
                </c:pt>
                <c:pt idx="165">
                  <c:v>65.8</c:v>
                </c:pt>
                <c:pt idx="166">
                  <c:v>70.8</c:v>
                </c:pt>
                <c:pt idx="167">
                  <c:v>76.16</c:v>
                </c:pt>
                <c:pt idx="168">
                  <c:v>81.8</c:v>
                </c:pt>
                <c:pt idx="169">
                  <c:v>87.23</c:v>
                </c:pt>
                <c:pt idx="170">
                  <c:v>92.59</c:v>
                </c:pt>
                <c:pt idx="171">
                  <c:v>97.99</c:v>
                </c:pt>
                <c:pt idx="172">
                  <c:v>102.97</c:v>
                </c:pt>
                <c:pt idx="173">
                  <c:v>107.36</c:v>
                </c:pt>
                <c:pt idx="174">
                  <c:v>110.37</c:v>
                </c:pt>
                <c:pt idx="175">
                  <c:v>112.18</c:v>
                </c:pt>
                <c:pt idx="176">
                  <c:v>113.55</c:v>
                </c:pt>
                <c:pt idx="177">
                  <c:v>113.51</c:v>
                </c:pt>
                <c:pt idx="178">
                  <c:v>112.63</c:v>
                </c:pt>
                <c:pt idx="179">
                  <c:v>111.67</c:v>
                </c:pt>
                <c:pt idx="180">
                  <c:v>110.08</c:v>
                </c:pt>
                <c:pt idx="181">
                  <c:v>107.18</c:v>
                </c:pt>
                <c:pt idx="182">
                  <c:v>103.9</c:v>
                </c:pt>
                <c:pt idx="183">
                  <c:v>100.46</c:v>
                </c:pt>
                <c:pt idx="184">
                  <c:v>96.1</c:v>
                </c:pt>
                <c:pt idx="185">
                  <c:v>91.49</c:v>
                </c:pt>
                <c:pt idx="186">
                  <c:v>86.57</c:v>
                </c:pt>
                <c:pt idx="187">
                  <c:v>81.93</c:v>
                </c:pt>
                <c:pt idx="188">
                  <c:v>77.62</c:v>
                </c:pt>
                <c:pt idx="189">
                  <c:v>72.87</c:v>
                </c:pt>
                <c:pt idx="190">
                  <c:v>68.739999999999995</c:v>
                </c:pt>
                <c:pt idx="191">
                  <c:v>66.06</c:v>
                </c:pt>
                <c:pt idx="192">
                  <c:v>64.03</c:v>
                </c:pt>
                <c:pt idx="193">
                  <c:v>62.98</c:v>
                </c:pt>
                <c:pt idx="194">
                  <c:v>62.32</c:v>
                </c:pt>
                <c:pt idx="195">
                  <c:v>62.11</c:v>
                </c:pt>
                <c:pt idx="196">
                  <c:v>63.57</c:v>
                </c:pt>
                <c:pt idx="197">
                  <c:v>65.14</c:v>
                </c:pt>
                <c:pt idx="198">
                  <c:v>66.45</c:v>
                </c:pt>
                <c:pt idx="199">
                  <c:v>67.89</c:v>
                </c:pt>
                <c:pt idx="200">
                  <c:v>69.2</c:v>
                </c:pt>
                <c:pt idx="201">
                  <c:v>70.02</c:v>
                </c:pt>
                <c:pt idx="202">
                  <c:v>69.989999999999995</c:v>
                </c:pt>
                <c:pt idx="203">
                  <c:v>69.650000000000006</c:v>
                </c:pt>
                <c:pt idx="204">
                  <c:v>69.010000000000005</c:v>
                </c:pt>
                <c:pt idx="205">
                  <c:v>68.33</c:v>
                </c:pt>
                <c:pt idx="206">
                  <c:v>67.28</c:v>
                </c:pt>
                <c:pt idx="207">
                  <c:v>65.3</c:v>
                </c:pt>
                <c:pt idx="208">
                  <c:v>63.91</c:v>
                </c:pt>
                <c:pt idx="209">
                  <c:v>61.97</c:v>
                </c:pt>
                <c:pt idx="210">
                  <c:v>58.62</c:v>
                </c:pt>
                <c:pt idx="211">
                  <c:v>54.75</c:v>
                </c:pt>
                <c:pt idx="212">
                  <c:v>50.7</c:v>
                </c:pt>
                <c:pt idx="213">
                  <c:v>46.74</c:v>
                </c:pt>
                <c:pt idx="214">
                  <c:v>42.22</c:v>
                </c:pt>
                <c:pt idx="215">
                  <c:v>37.4</c:v>
                </c:pt>
                <c:pt idx="216">
                  <c:v>32.729999999999997</c:v>
                </c:pt>
                <c:pt idx="217">
                  <c:v>28.24</c:v>
                </c:pt>
                <c:pt idx="218">
                  <c:v>23.83</c:v>
                </c:pt>
                <c:pt idx="219">
                  <c:v>19.86</c:v>
                </c:pt>
                <c:pt idx="220">
                  <c:v>16.73</c:v>
                </c:pt>
                <c:pt idx="221">
                  <c:v>14.45</c:v>
                </c:pt>
                <c:pt idx="222">
                  <c:v>12.46</c:v>
                </c:pt>
                <c:pt idx="223">
                  <c:v>10.49</c:v>
                </c:pt>
                <c:pt idx="224">
                  <c:v>8.7100000000000009</c:v>
                </c:pt>
                <c:pt idx="225">
                  <c:v>7.13</c:v>
                </c:pt>
                <c:pt idx="226">
                  <c:v>6.16</c:v>
                </c:pt>
                <c:pt idx="227">
                  <c:v>4.97</c:v>
                </c:pt>
                <c:pt idx="228">
                  <c:v>4.01</c:v>
                </c:pt>
                <c:pt idx="229">
                  <c:v>3.38</c:v>
                </c:pt>
                <c:pt idx="230">
                  <c:v>3.23</c:v>
                </c:pt>
                <c:pt idx="231">
                  <c:v>3.08</c:v>
                </c:pt>
                <c:pt idx="232">
                  <c:v>2.77</c:v>
                </c:pt>
                <c:pt idx="233">
                  <c:v>2.76</c:v>
                </c:pt>
                <c:pt idx="234">
                  <c:v>2.69</c:v>
                </c:pt>
                <c:pt idx="235">
                  <c:v>2.93</c:v>
                </c:pt>
                <c:pt idx="236">
                  <c:v>2.93</c:v>
                </c:pt>
                <c:pt idx="237">
                  <c:v>2.8</c:v>
                </c:pt>
                <c:pt idx="238">
                  <c:v>3.32</c:v>
                </c:pt>
                <c:pt idx="239">
                  <c:v>3.73</c:v>
                </c:pt>
                <c:pt idx="240">
                  <c:v>3.55</c:v>
                </c:pt>
                <c:pt idx="241">
                  <c:v>3.88</c:v>
                </c:pt>
                <c:pt idx="242">
                  <c:v>4.17</c:v>
                </c:pt>
                <c:pt idx="243">
                  <c:v>4.41</c:v>
                </c:pt>
                <c:pt idx="244">
                  <c:v>4.5999999999999996</c:v>
                </c:pt>
                <c:pt idx="245">
                  <c:v>4.62</c:v>
                </c:pt>
                <c:pt idx="246">
                  <c:v>4.8499999999999996</c:v>
                </c:pt>
                <c:pt idx="247">
                  <c:v>4.83</c:v>
                </c:pt>
                <c:pt idx="248">
                  <c:v>4.9000000000000004</c:v>
                </c:pt>
                <c:pt idx="249">
                  <c:v>5.22</c:v>
                </c:pt>
                <c:pt idx="250">
                  <c:v>5.51</c:v>
                </c:pt>
                <c:pt idx="251">
                  <c:v>5.54</c:v>
                </c:pt>
                <c:pt idx="252">
                  <c:v>5.38</c:v>
                </c:pt>
                <c:pt idx="253">
                  <c:v>5.24</c:v>
                </c:pt>
                <c:pt idx="254">
                  <c:v>5.0999999999999996</c:v>
                </c:pt>
                <c:pt idx="255">
                  <c:v>5.22</c:v>
                </c:pt>
                <c:pt idx="256">
                  <c:v>5.34</c:v>
                </c:pt>
                <c:pt idx="257">
                  <c:v>4.9400000000000004</c:v>
                </c:pt>
                <c:pt idx="258">
                  <c:v>4.63</c:v>
                </c:pt>
                <c:pt idx="259">
                  <c:v>4.47</c:v>
                </c:pt>
                <c:pt idx="260">
                  <c:v>3.79</c:v>
                </c:pt>
                <c:pt idx="261">
                  <c:v>3.35</c:v>
                </c:pt>
                <c:pt idx="262">
                  <c:v>3.14</c:v>
                </c:pt>
                <c:pt idx="263">
                  <c:v>2.74</c:v>
                </c:pt>
                <c:pt idx="264">
                  <c:v>2.63</c:v>
                </c:pt>
                <c:pt idx="265">
                  <c:v>2.7</c:v>
                </c:pt>
                <c:pt idx="266">
                  <c:v>2.83</c:v>
                </c:pt>
                <c:pt idx="267">
                  <c:v>2.91</c:v>
                </c:pt>
                <c:pt idx="268">
                  <c:v>2.4900000000000002</c:v>
                </c:pt>
                <c:pt idx="269">
                  <c:v>2.1</c:v>
                </c:pt>
                <c:pt idx="270">
                  <c:v>1.98</c:v>
                </c:pt>
                <c:pt idx="271">
                  <c:v>2.0299999999999998</c:v>
                </c:pt>
                <c:pt idx="272">
                  <c:v>2.19</c:v>
                </c:pt>
                <c:pt idx="273">
                  <c:v>1.69</c:v>
                </c:pt>
                <c:pt idx="274">
                  <c:v>1.35</c:v>
                </c:pt>
                <c:pt idx="275">
                  <c:v>1.69</c:v>
                </c:pt>
                <c:pt idx="276">
                  <c:v>1.84</c:v>
                </c:pt>
                <c:pt idx="277">
                  <c:v>1.88</c:v>
                </c:pt>
                <c:pt idx="278">
                  <c:v>1.72</c:v>
                </c:pt>
                <c:pt idx="279">
                  <c:v>1.74</c:v>
                </c:pt>
                <c:pt idx="280">
                  <c:v>2.16</c:v>
                </c:pt>
                <c:pt idx="281">
                  <c:v>2.31</c:v>
                </c:pt>
                <c:pt idx="282">
                  <c:v>2.4500000000000002</c:v>
                </c:pt>
                <c:pt idx="283">
                  <c:v>2.42</c:v>
                </c:pt>
                <c:pt idx="284">
                  <c:v>2.02</c:v>
                </c:pt>
                <c:pt idx="285">
                  <c:v>1.63</c:v>
                </c:pt>
                <c:pt idx="286">
                  <c:v>1.34</c:v>
                </c:pt>
                <c:pt idx="287">
                  <c:v>1.1599999999999999</c:v>
                </c:pt>
                <c:pt idx="288">
                  <c:v>1.03</c:v>
                </c:pt>
                <c:pt idx="289">
                  <c:v>0.84</c:v>
                </c:pt>
                <c:pt idx="290">
                  <c:v>0.74</c:v>
                </c:pt>
                <c:pt idx="291">
                  <c:v>0.43</c:v>
                </c:pt>
                <c:pt idx="292">
                  <c:v>0.56000000000000005</c:v>
                </c:pt>
                <c:pt idx="293">
                  <c:v>0.84</c:v>
                </c:pt>
                <c:pt idx="294">
                  <c:v>0.98</c:v>
                </c:pt>
                <c:pt idx="295">
                  <c:v>1.26</c:v>
                </c:pt>
                <c:pt idx="296">
                  <c:v>1.31</c:v>
                </c:pt>
                <c:pt idx="297">
                  <c:v>1.9</c:v>
                </c:pt>
                <c:pt idx="298">
                  <c:v>2.13</c:v>
                </c:pt>
                <c:pt idx="299">
                  <c:v>1.91</c:v>
                </c:pt>
                <c:pt idx="300">
                  <c:v>2.19</c:v>
                </c:pt>
                <c:pt idx="301">
                  <c:v>2.2400000000000002</c:v>
                </c:pt>
                <c:pt idx="302">
                  <c:v>2.2799999999999998</c:v>
                </c:pt>
                <c:pt idx="303">
                  <c:v>2.72</c:v>
                </c:pt>
                <c:pt idx="304">
                  <c:v>3.3</c:v>
                </c:pt>
                <c:pt idx="305">
                  <c:v>3.81</c:v>
                </c:pt>
                <c:pt idx="306">
                  <c:v>4.1399999999999997</c:v>
                </c:pt>
                <c:pt idx="307">
                  <c:v>4.43</c:v>
                </c:pt>
                <c:pt idx="308">
                  <c:v>4.59</c:v>
                </c:pt>
                <c:pt idx="309">
                  <c:v>4.5599999999999996</c:v>
                </c:pt>
                <c:pt idx="310">
                  <c:v>4.8899999999999997</c:v>
                </c:pt>
                <c:pt idx="311">
                  <c:v>5</c:v>
                </c:pt>
                <c:pt idx="312">
                  <c:v>4.76</c:v>
                </c:pt>
                <c:pt idx="313">
                  <c:v>4.47</c:v>
                </c:pt>
                <c:pt idx="314">
                  <c:v>4.1900000000000004</c:v>
                </c:pt>
                <c:pt idx="315">
                  <c:v>4.13</c:v>
                </c:pt>
                <c:pt idx="316">
                  <c:v>3.69</c:v>
                </c:pt>
                <c:pt idx="317">
                  <c:v>3.4</c:v>
                </c:pt>
                <c:pt idx="318">
                  <c:v>3.2</c:v>
                </c:pt>
                <c:pt idx="319">
                  <c:v>2.9</c:v>
                </c:pt>
                <c:pt idx="320">
                  <c:v>2.8</c:v>
                </c:pt>
                <c:pt idx="321">
                  <c:v>2.69</c:v>
                </c:pt>
                <c:pt idx="322">
                  <c:v>2.17</c:v>
                </c:pt>
                <c:pt idx="323">
                  <c:v>1.29</c:v>
                </c:pt>
                <c:pt idx="324">
                  <c:v>0.32</c:v>
                </c:pt>
                <c:pt idx="325">
                  <c:v>-0.48</c:v>
                </c:pt>
                <c:pt idx="326">
                  <c:v>-0.95</c:v>
                </c:pt>
                <c:pt idx="327">
                  <c:v>-1.1200000000000001</c:v>
                </c:pt>
                <c:pt idx="328">
                  <c:v>-1.1499999999999999</c:v>
                </c:pt>
                <c:pt idx="329">
                  <c:v>-1.34</c:v>
                </c:pt>
                <c:pt idx="330">
                  <c:v>-1.47</c:v>
                </c:pt>
                <c:pt idx="331">
                  <c:v>-1.54</c:v>
                </c:pt>
                <c:pt idx="332">
                  <c:v>-1.71</c:v>
                </c:pt>
                <c:pt idx="333">
                  <c:v>-1.88</c:v>
                </c:pt>
                <c:pt idx="334">
                  <c:v>-1.88</c:v>
                </c:pt>
                <c:pt idx="335">
                  <c:v>-1.5</c:v>
                </c:pt>
                <c:pt idx="336">
                  <c:v>-0.92</c:v>
                </c:pt>
                <c:pt idx="337">
                  <c:v>-0.25</c:v>
                </c:pt>
                <c:pt idx="338">
                  <c:v>0.19</c:v>
                </c:pt>
                <c:pt idx="339">
                  <c:v>0.28000000000000003</c:v>
                </c:pt>
                <c:pt idx="340">
                  <c:v>1.27</c:v>
                </c:pt>
                <c:pt idx="341">
                  <c:v>2.2599999999999998</c:v>
                </c:pt>
                <c:pt idx="342">
                  <c:v>3.25</c:v>
                </c:pt>
                <c:pt idx="343">
                  <c:v>4.24</c:v>
                </c:pt>
                <c:pt idx="344">
                  <c:v>5.23</c:v>
                </c:pt>
                <c:pt idx="345">
                  <c:v>6.22</c:v>
                </c:pt>
                <c:pt idx="346">
                  <c:v>7.2</c:v>
                </c:pt>
                <c:pt idx="347">
                  <c:v>8.19</c:v>
                </c:pt>
                <c:pt idx="348">
                  <c:v>3.82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AE77-574D-A794-BA111DAD2B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00752543"/>
        <c:axId val="1100232527"/>
      </c:scatterChart>
      <c:valAx>
        <c:axId val="1100752543"/>
        <c:scaling>
          <c:orientation val="minMax"/>
          <c:max val="96"/>
          <c:min val="58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Temperature</a:t>
                </a:r>
                <a:r>
                  <a:rPr lang="en-US" baseline="0"/>
                  <a:t> </a:t>
                </a:r>
                <a:r>
                  <a:rPr lang="th-TH" baseline="0"/>
                  <a:t>(</a:t>
                </a:r>
                <a:r>
                  <a:rPr lang="en-US" baseline="0"/>
                  <a:t>ᴼC</a:t>
                </a:r>
                <a:r>
                  <a:rPr lang="th-TH" baseline="0"/>
                  <a:t>)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T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TH"/>
          </a:p>
        </c:txPr>
        <c:crossAx val="1100232527"/>
        <c:crosses val="autoZero"/>
        <c:crossBetween val="midCat"/>
        <c:majorUnit val="2"/>
      </c:valAx>
      <c:valAx>
        <c:axId val="1100232527"/>
        <c:scaling>
          <c:orientation val="minMax"/>
          <c:max val="5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Derivatives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T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TH"/>
          </a:p>
        </c:txPr>
        <c:crossAx val="110075254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TH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C7: 512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TH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'512'!$B$2:$B$350</c:f>
              <c:numCache>
                <c:formatCode>General</c:formatCode>
                <c:ptCount val="349"/>
                <c:pt idx="0">
                  <c:v>60</c:v>
                </c:pt>
                <c:pt idx="1">
                  <c:v>60.1</c:v>
                </c:pt>
                <c:pt idx="2">
                  <c:v>60.2</c:v>
                </c:pt>
                <c:pt idx="3">
                  <c:v>60.3</c:v>
                </c:pt>
                <c:pt idx="4">
                  <c:v>60.4</c:v>
                </c:pt>
                <c:pt idx="5">
                  <c:v>60.5</c:v>
                </c:pt>
                <c:pt idx="6">
                  <c:v>60.6</c:v>
                </c:pt>
                <c:pt idx="7">
                  <c:v>60.7</c:v>
                </c:pt>
                <c:pt idx="8">
                  <c:v>60.8</c:v>
                </c:pt>
                <c:pt idx="9">
                  <c:v>60.9</c:v>
                </c:pt>
                <c:pt idx="10">
                  <c:v>61</c:v>
                </c:pt>
                <c:pt idx="11">
                  <c:v>61.1</c:v>
                </c:pt>
                <c:pt idx="12">
                  <c:v>61.2</c:v>
                </c:pt>
                <c:pt idx="13">
                  <c:v>61.3</c:v>
                </c:pt>
                <c:pt idx="14">
                  <c:v>61.4</c:v>
                </c:pt>
                <c:pt idx="15">
                  <c:v>61.5</c:v>
                </c:pt>
                <c:pt idx="16">
                  <c:v>61.6</c:v>
                </c:pt>
                <c:pt idx="17">
                  <c:v>61.7</c:v>
                </c:pt>
                <c:pt idx="18">
                  <c:v>61.8</c:v>
                </c:pt>
                <c:pt idx="19">
                  <c:v>61.9</c:v>
                </c:pt>
                <c:pt idx="20">
                  <c:v>62</c:v>
                </c:pt>
                <c:pt idx="21">
                  <c:v>62.1</c:v>
                </c:pt>
                <c:pt idx="22">
                  <c:v>62.2</c:v>
                </c:pt>
                <c:pt idx="23">
                  <c:v>62.3</c:v>
                </c:pt>
                <c:pt idx="24">
                  <c:v>62.4</c:v>
                </c:pt>
                <c:pt idx="25">
                  <c:v>62.5</c:v>
                </c:pt>
                <c:pt idx="26">
                  <c:v>62.6</c:v>
                </c:pt>
                <c:pt idx="27">
                  <c:v>62.7</c:v>
                </c:pt>
                <c:pt idx="28">
                  <c:v>62.8</c:v>
                </c:pt>
                <c:pt idx="29">
                  <c:v>62.9</c:v>
                </c:pt>
                <c:pt idx="30">
                  <c:v>63</c:v>
                </c:pt>
                <c:pt idx="31">
                  <c:v>63.1</c:v>
                </c:pt>
                <c:pt idx="32">
                  <c:v>63.2</c:v>
                </c:pt>
                <c:pt idx="33">
                  <c:v>63.3</c:v>
                </c:pt>
                <c:pt idx="34">
                  <c:v>63.4</c:v>
                </c:pt>
                <c:pt idx="35">
                  <c:v>63.5</c:v>
                </c:pt>
                <c:pt idx="36">
                  <c:v>63.6</c:v>
                </c:pt>
                <c:pt idx="37">
                  <c:v>63.7</c:v>
                </c:pt>
                <c:pt idx="38">
                  <c:v>63.8</c:v>
                </c:pt>
                <c:pt idx="39">
                  <c:v>63.9</c:v>
                </c:pt>
                <c:pt idx="40">
                  <c:v>64</c:v>
                </c:pt>
                <c:pt idx="41">
                  <c:v>64.099999999999994</c:v>
                </c:pt>
                <c:pt idx="42">
                  <c:v>64.2</c:v>
                </c:pt>
                <c:pt idx="43">
                  <c:v>64.3</c:v>
                </c:pt>
                <c:pt idx="44">
                  <c:v>64.400000000000006</c:v>
                </c:pt>
                <c:pt idx="45">
                  <c:v>64.5</c:v>
                </c:pt>
                <c:pt idx="46">
                  <c:v>64.599999999999994</c:v>
                </c:pt>
                <c:pt idx="47">
                  <c:v>64.7</c:v>
                </c:pt>
                <c:pt idx="48">
                  <c:v>64.8</c:v>
                </c:pt>
                <c:pt idx="49">
                  <c:v>64.900000000000006</c:v>
                </c:pt>
                <c:pt idx="50">
                  <c:v>65</c:v>
                </c:pt>
                <c:pt idx="51">
                  <c:v>65.099999999999994</c:v>
                </c:pt>
                <c:pt idx="52">
                  <c:v>65.2</c:v>
                </c:pt>
                <c:pt idx="53">
                  <c:v>65.3</c:v>
                </c:pt>
                <c:pt idx="54">
                  <c:v>65.400000000000006</c:v>
                </c:pt>
                <c:pt idx="55">
                  <c:v>65.5</c:v>
                </c:pt>
                <c:pt idx="56">
                  <c:v>65.599999999999994</c:v>
                </c:pt>
                <c:pt idx="57">
                  <c:v>65.7</c:v>
                </c:pt>
                <c:pt idx="58">
                  <c:v>65.8</c:v>
                </c:pt>
                <c:pt idx="59">
                  <c:v>65.900000000000006</c:v>
                </c:pt>
                <c:pt idx="60">
                  <c:v>66</c:v>
                </c:pt>
                <c:pt idx="61">
                  <c:v>66.099999999999994</c:v>
                </c:pt>
                <c:pt idx="62">
                  <c:v>66.2</c:v>
                </c:pt>
                <c:pt idx="63">
                  <c:v>66.3</c:v>
                </c:pt>
                <c:pt idx="64">
                  <c:v>66.400000000000006</c:v>
                </c:pt>
                <c:pt idx="65">
                  <c:v>66.5</c:v>
                </c:pt>
                <c:pt idx="66">
                  <c:v>66.599999999999994</c:v>
                </c:pt>
                <c:pt idx="67">
                  <c:v>66.7</c:v>
                </c:pt>
                <c:pt idx="68">
                  <c:v>66.8</c:v>
                </c:pt>
                <c:pt idx="69">
                  <c:v>66.900000000000006</c:v>
                </c:pt>
                <c:pt idx="70">
                  <c:v>67</c:v>
                </c:pt>
                <c:pt idx="71">
                  <c:v>67.099999999999994</c:v>
                </c:pt>
                <c:pt idx="72">
                  <c:v>67.2</c:v>
                </c:pt>
                <c:pt idx="73">
                  <c:v>67.3</c:v>
                </c:pt>
                <c:pt idx="74">
                  <c:v>67.400000000000006</c:v>
                </c:pt>
                <c:pt idx="75">
                  <c:v>67.5</c:v>
                </c:pt>
                <c:pt idx="76">
                  <c:v>67.599999999999994</c:v>
                </c:pt>
                <c:pt idx="77">
                  <c:v>67.7</c:v>
                </c:pt>
                <c:pt idx="78">
                  <c:v>67.8</c:v>
                </c:pt>
                <c:pt idx="79">
                  <c:v>67.900000000000006</c:v>
                </c:pt>
                <c:pt idx="80">
                  <c:v>68</c:v>
                </c:pt>
                <c:pt idx="81">
                  <c:v>68.099999999999994</c:v>
                </c:pt>
                <c:pt idx="82">
                  <c:v>68.2</c:v>
                </c:pt>
                <c:pt idx="83">
                  <c:v>68.3</c:v>
                </c:pt>
                <c:pt idx="84">
                  <c:v>68.400000000000006</c:v>
                </c:pt>
                <c:pt idx="85">
                  <c:v>68.5</c:v>
                </c:pt>
                <c:pt idx="86">
                  <c:v>68.599999999999994</c:v>
                </c:pt>
                <c:pt idx="87">
                  <c:v>68.7</c:v>
                </c:pt>
                <c:pt idx="88">
                  <c:v>68.8</c:v>
                </c:pt>
                <c:pt idx="89">
                  <c:v>68.900000000000006</c:v>
                </c:pt>
                <c:pt idx="90">
                  <c:v>69</c:v>
                </c:pt>
                <c:pt idx="91">
                  <c:v>69.099999999999994</c:v>
                </c:pt>
                <c:pt idx="92">
                  <c:v>69.2</c:v>
                </c:pt>
                <c:pt idx="93">
                  <c:v>69.3</c:v>
                </c:pt>
                <c:pt idx="94">
                  <c:v>69.400000000000006</c:v>
                </c:pt>
                <c:pt idx="95">
                  <c:v>69.5</c:v>
                </c:pt>
                <c:pt idx="96">
                  <c:v>69.599999999999994</c:v>
                </c:pt>
                <c:pt idx="97">
                  <c:v>69.7</c:v>
                </c:pt>
                <c:pt idx="98">
                  <c:v>69.8</c:v>
                </c:pt>
                <c:pt idx="99">
                  <c:v>69.900000000000006</c:v>
                </c:pt>
                <c:pt idx="100">
                  <c:v>70</c:v>
                </c:pt>
                <c:pt idx="101">
                  <c:v>70.099999999999994</c:v>
                </c:pt>
                <c:pt idx="102">
                  <c:v>70.2</c:v>
                </c:pt>
                <c:pt idx="103">
                  <c:v>70.3</c:v>
                </c:pt>
                <c:pt idx="104">
                  <c:v>70.400000000000006</c:v>
                </c:pt>
                <c:pt idx="105">
                  <c:v>70.5</c:v>
                </c:pt>
                <c:pt idx="106">
                  <c:v>70.599999999999994</c:v>
                </c:pt>
                <c:pt idx="107">
                  <c:v>70.7</c:v>
                </c:pt>
                <c:pt idx="108">
                  <c:v>70.8</c:v>
                </c:pt>
                <c:pt idx="109">
                  <c:v>70.900000000000006</c:v>
                </c:pt>
                <c:pt idx="110">
                  <c:v>71</c:v>
                </c:pt>
                <c:pt idx="111">
                  <c:v>71.099999999999994</c:v>
                </c:pt>
                <c:pt idx="112">
                  <c:v>71.2</c:v>
                </c:pt>
                <c:pt idx="113">
                  <c:v>71.3</c:v>
                </c:pt>
                <c:pt idx="114">
                  <c:v>71.400000000000006</c:v>
                </c:pt>
                <c:pt idx="115">
                  <c:v>71.5</c:v>
                </c:pt>
                <c:pt idx="116">
                  <c:v>71.599999999999994</c:v>
                </c:pt>
                <c:pt idx="117">
                  <c:v>71.7</c:v>
                </c:pt>
                <c:pt idx="118">
                  <c:v>71.8</c:v>
                </c:pt>
                <c:pt idx="119">
                  <c:v>71.900000000000006</c:v>
                </c:pt>
                <c:pt idx="120">
                  <c:v>72</c:v>
                </c:pt>
                <c:pt idx="121">
                  <c:v>72.099999999999994</c:v>
                </c:pt>
                <c:pt idx="122">
                  <c:v>72.2</c:v>
                </c:pt>
                <c:pt idx="123">
                  <c:v>72.3</c:v>
                </c:pt>
                <c:pt idx="124">
                  <c:v>72.400000000000006</c:v>
                </c:pt>
                <c:pt idx="125">
                  <c:v>72.5</c:v>
                </c:pt>
                <c:pt idx="126">
                  <c:v>72.599999999999994</c:v>
                </c:pt>
                <c:pt idx="127">
                  <c:v>72.7</c:v>
                </c:pt>
                <c:pt idx="128">
                  <c:v>72.8</c:v>
                </c:pt>
                <c:pt idx="129">
                  <c:v>72.900000000000006</c:v>
                </c:pt>
                <c:pt idx="130">
                  <c:v>73</c:v>
                </c:pt>
                <c:pt idx="131">
                  <c:v>73.099999999999994</c:v>
                </c:pt>
                <c:pt idx="132">
                  <c:v>73.2</c:v>
                </c:pt>
                <c:pt idx="133">
                  <c:v>73.3</c:v>
                </c:pt>
                <c:pt idx="134">
                  <c:v>73.400000000000006</c:v>
                </c:pt>
                <c:pt idx="135">
                  <c:v>73.5</c:v>
                </c:pt>
                <c:pt idx="136">
                  <c:v>73.599999999999994</c:v>
                </c:pt>
                <c:pt idx="137">
                  <c:v>73.7</c:v>
                </c:pt>
                <c:pt idx="138">
                  <c:v>73.8</c:v>
                </c:pt>
                <c:pt idx="139">
                  <c:v>73.900000000000006</c:v>
                </c:pt>
                <c:pt idx="140">
                  <c:v>74</c:v>
                </c:pt>
                <c:pt idx="141">
                  <c:v>74.099999999999994</c:v>
                </c:pt>
                <c:pt idx="142">
                  <c:v>74.2</c:v>
                </c:pt>
                <c:pt idx="143">
                  <c:v>74.3</c:v>
                </c:pt>
                <c:pt idx="144">
                  <c:v>74.400000000000006</c:v>
                </c:pt>
                <c:pt idx="145">
                  <c:v>74.5</c:v>
                </c:pt>
                <c:pt idx="146">
                  <c:v>74.599999999999994</c:v>
                </c:pt>
                <c:pt idx="147">
                  <c:v>74.7</c:v>
                </c:pt>
                <c:pt idx="148">
                  <c:v>74.8</c:v>
                </c:pt>
                <c:pt idx="149">
                  <c:v>74.900000000000006</c:v>
                </c:pt>
                <c:pt idx="150">
                  <c:v>75</c:v>
                </c:pt>
                <c:pt idx="151">
                  <c:v>75.099999999999994</c:v>
                </c:pt>
                <c:pt idx="152">
                  <c:v>75.2</c:v>
                </c:pt>
                <c:pt idx="153">
                  <c:v>75.3</c:v>
                </c:pt>
                <c:pt idx="154">
                  <c:v>75.400000000000006</c:v>
                </c:pt>
                <c:pt idx="155">
                  <c:v>75.5</c:v>
                </c:pt>
                <c:pt idx="156">
                  <c:v>75.599999999999994</c:v>
                </c:pt>
                <c:pt idx="157">
                  <c:v>75.7</c:v>
                </c:pt>
                <c:pt idx="158">
                  <c:v>75.8</c:v>
                </c:pt>
                <c:pt idx="159">
                  <c:v>75.900000000000006</c:v>
                </c:pt>
                <c:pt idx="160">
                  <c:v>76</c:v>
                </c:pt>
                <c:pt idx="161">
                  <c:v>76.099999999999994</c:v>
                </c:pt>
                <c:pt idx="162">
                  <c:v>76.2</c:v>
                </c:pt>
                <c:pt idx="163">
                  <c:v>76.3</c:v>
                </c:pt>
                <c:pt idx="164">
                  <c:v>76.400000000000006</c:v>
                </c:pt>
                <c:pt idx="165">
                  <c:v>76.5</c:v>
                </c:pt>
                <c:pt idx="166">
                  <c:v>76.599999999999994</c:v>
                </c:pt>
                <c:pt idx="167">
                  <c:v>76.7</c:v>
                </c:pt>
                <c:pt idx="168">
                  <c:v>76.8</c:v>
                </c:pt>
                <c:pt idx="169">
                  <c:v>76.900000000000006</c:v>
                </c:pt>
                <c:pt idx="170">
                  <c:v>77</c:v>
                </c:pt>
                <c:pt idx="171">
                  <c:v>77.099999999999994</c:v>
                </c:pt>
                <c:pt idx="172">
                  <c:v>77.2</c:v>
                </c:pt>
                <c:pt idx="173">
                  <c:v>77.3</c:v>
                </c:pt>
                <c:pt idx="174">
                  <c:v>77.400000000000006</c:v>
                </c:pt>
                <c:pt idx="175">
                  <c:v>77.5</c:v>
                </c:pt>
                <c:pt idx="176">
                  <c:v>77.599999999999994</c:v>
                </c:pt>
                <c:pt idx="177">
                  <c:v>77.7</c:v>
                </c:pt>
                <c:pt idx="178">
                  <c:v>77.8</c:v>
                </c:pt>
                <c:pt idx="179">
                  <c:v>77.900000000000006</c:v>
                </c:pt>
                <c:pt idx="180">
                  <c:v>78</c:v>
                </c:pt>
                <c:pt idx="181">
                  <c:v>78.099999999999994</c:v>
                </c:pt>
                <c:pt idx="182">
                  <c:v>78.2</c:v>
                </c:pt>
                <c:pt idx="183">
                  <c:v>78.3</c:v>
                </c:pt>
                <c:pt idx="184">
                  <c:v>78.400000000000006</c:v>
                </c:pt>
                <c:pt idx="185">
                  <c:v>78.5</c:v>
                </c:pt>
                <c:pt idx="186">
                  <c:v>78.599999999999994</c:v>
                </c:pt>
                <c:pt idx="187">
                  <c:v>78.7</c:v>
                </c:pt>
                <c:pt idx="188">
                  <c:v>78.8</c:v>
                </c:pt>
                <c:pt idx="189">
                  <c:v>78.900000000000006</c:v>
                </c:pt>
                <c:pt idx="190">
                  <c:v>79</c:v>
                </c:pt>
                <c:pt idx="191">
                  <c:v>79.099999999999994</c:v>
                </c:pt>
                <c:pt idx="192">
                  <c:v>79.2</c:v>
                </c:pt>
                <c:pt idx="193">
                  <c:v>79.3</c:v>
                </c:pt>
                <c:pt idx="194">
                  <c:v>79.400000000000006</c:v>
                </c:pt>
                <c:pt idx="195">
                  <c:v>79.5</c:v>
                </c:pt>
                <c:pt idx="196">
                  <c:v>79.599999999999994</c:v>
                </c:pt>
                <c:pt idx="197">
                  <c:v>79.7</c:v>
                </c:pt>
                <c:pt idx="198">
                  <c:v>79.8</c:v>
                </c:pt>
                <c:pt idx="199">
                  <c:v>79.900000000000006</c:v>
                </c:pt>
                <c:pt idx="200">
                  <c:v>80</c:v>
                </c:pt>
                <c:pt idx="201">
                  <c:v>80.099999999999994</c:v>
                </c:pt>
                <c:pt idx="202">
                  <c:v>80.2</c:v>
                </c:pt>
                <c:pt idx="203">
                  <c:v>80.3</c:v>
                </c:pt>
                <c:pt idx="204">
                  <c:v>80.400000000000006</c:v>
                </c:pt>
                <c:pt idx="205">
                  <c:v>80.5</c:v>
                </c:pt>
                <c:pt idx="206">
                  <c:v>80.599999999999994</c:v>
                </c:pt>
                <c:pt idx="207">
                  <c:v>80.7</c:v>
                </c:pt>
                <c:pt idx="208">
                  <c:v>80.8</c:v>
                </c:pt>
                <c:pt idx="209">
                  <c:v>80.900000000000006</c:v>
                </c:pt>
                <c:pt idx="210">
                  <c:v>81</c:v>
                </c:pt>
                <c:pt idx="211">
                  <c:v>81.099999999999994</c:v>
                </c:pt>
                <c:pt idx="212">
                  <c:v>81.2</c:v>
                </c:pt>
                <c:pt idx="213">
                  <c:v>81.3</c:v>
                </c:pt>
                <c:pt idx="214">
                  <c:v>81.400000000000006</c:v>
                </c:pt>
                <c:pt idx="215">
                  <c:v>81.5</c:v>
                </c:pt>
                <c:pt idx="216">
                  <c:v>81.599999999999994</c:v>
                </c:pt>
                <c:pt idx="217">
                  <c:v>81.7</c:v>
                </c:pt>
                <c:pt idx="218">
                  <c:v>81.8</c:v>
                </c:pt>
                <c:pt idx="219">
                  <c:v>81.900000000000006</c:v>
                </c:pt>
                <c:pt idx="220">
                  <c:v>82</c:v>
                </c:pt>
                <c:pt idx="221">
                  <c:v>82.1</c:v>
                </c:pt>
                <c:pt idx="222">
                  <c:v>82.2</c:v>
                </c:pt>
                <c:pt idx="223">
                  <c:v>82.3</c:v>
                </c:pt>
                <c:pt idx="224">
                  <c:v>82.4</c:v>
                </c:pt>
                <c:pt idx="225">
                  <c:v>82.5</c:v>
                </c:pt>
                <c:pt idx="226">
                  <c:v>82.6</c:v>
                </c:pt>
                <c:pt idx="227">
                  <c:v>82.7</c:v>
                </c:pt>
                <c:pt idx="228">
                  <c:v>82.8</c:v>
                </c:pt>
                <c:pt idx="229">
                  <c:v>82.9</c:v>
                </c:pt>
                <c:pt idx="230">
                  <c:v>83</c:v>
                </c:pt>
                <c:pt idx="231">
                  <c:v>83.1</c:v>
                </c:pt>
                <c:pt idx="232">
                  <c:v>83.2</c:v>
                </c:pt>
                <c:pt idx="233">
                  <c:v>83.3</c:v>
                </c:pt>
                <c:pt idx="234">
                  <c:v>83.4</c:v>
                </c:pt>
                <c:pt idx="235">
                  <c:v>83.5</c:v>
                </c:pt>
                <c:pt idx="236">
                  <c:v>83.6</c:v>
                </c:pt>
                <c:pt idx="237">
                  <c:v>83.7</c:v>
                </c:pt>
                <c:pt idx="238">
                  <c:v>83.8</c:v>
                </c:pt>
                <c:pt idx="239">
                  <c:v>83.9</c:v>
                </c:pt>
                <c:pt idx="240">
                  <c:v>84</c:v>
                </c:pt>
                <c:pt idx="241">
                  <c:v>84.1</c:v>
                </c:pt>
                <c:pt idx="242">
                  <c:v>84.2</c:v>
                </c:pt>
                <c:pt idx="243">
                  <c:v>84.3</c:v>
                </c:pt>
                <c:pt idx="244">
                  <c:v>84.4</c:v>
                </c:pt>
                <c:pt idx="245">
                  <c:v>84.5</c:v>
                </c:pt>
                <c:pt idx="246">
                  <c:v>84.6</c:v>
                </c:pt>
                <c:pt idx="247">
                  <c:v>84.7</c:v>
                </c:pt>
                <c:pt idx="248">
                  <c:v>84.8</c:v>
                </c:pt>
                <c:pt idx="249">
                  <c:v>84.9</c:v>
                </c:pt>
                <c:pt idx="250">
                  <c:v>85</c:v>
                </c:pt>
                <c:pt idx="251">
                  <c:v>85.1</c:v>
                </c:pt>
                <c:pt idx="252">
                  <c:v>85.2</c:v>
                </c:pt>
                <c:pt idx="253">
                  <c:v>85.3</c:v>
                </c:pt>
                <c:pt idx="254">
                  <c:v>85.4</c:v>
                </c:pt>
                <c:pt idx="255">
                  <c:v>85.5</c:v>
                </c:pt>
                <c:pt idx="256">
                  <c:v>85.6</c:v>
                </c:pt>
                <c:pt idx="257">
                  <c:v>85.7</c:v>
                </c:pt>
                <c:pt idx="258">
                  <c:v>85.8</c:v>
                </c:pt>
                <c:pt idx="259">
                  <c:v>85.9</c:v>
                </c:pt>
                <c:pt idx="260">
                  <c:v>86</c:v>
                </c:pt>
                <c:pt idx="261">
                  <c:v>86.1</c:v>
                </c:pt>
                <c:pt idx="262">
                  <c:v>86.2</c:v>
                </c:pt>
                <c:pt idx="263">
                  <c:v>86.3</c:v>
                </c:pt>
                <c:pt idx="264">
                  <c:v>86.4</c:v>
                </c:pt>
                <c:pt idx="265">
                  <c:v>86.5</c:v>
                </c:pt>
                <c:pt idx="266">
                  <c:v>86.6</c:v>
                </c:pt>
                <c:pt idx="267">
                  <c:v>86.7</c:v>
                </c:pt>
                <c:pt idx="268">
                  <c:v>86.8</c:v>
                </c:pt>
                <c:pt idx="269">
                  <c:v>86.9</c:v>
                </c:pt>
                <c:pt idx="270">
                  <c:v>87</c:v>
                </c:pt>
                <c:pt idx="271">
                  <c:v>87.1</c:v>
                </c:pt>
                <c:pt idx="272">
                  <c:v>87.2</c:v>
                </c:pt>
                <c:pt idx="273">
                  <c:v>87.3</c:v>
                </c:pt>
                <c:pt idx="274">
                  <c:v>87.4</c:v>
                </c:pt>
                <c:pt idx="275">
                  <c:v>87.5</c:v>
                </c:pt>
                <c:pt idx="276">
                  <c:v>87.6</c:v>
                </c:pt>
                <c:pt idx="277">
                  <c:v>87.7</c:v>
                </c:pt>
                <c:pt idx="278">
                  <c:v>87.8</c:v>
                </c:pt>
                <c:pt idx="279">
                  <c:v>87.9</c:v>
                </c:pt>
                <c:pt idx="280">
                  <c:v>88</c:v>
                </c:pt>
                <c:pt idx="281">
                  <c:v>88.1</c:v>
                </c:pt>
                <c:pt idx="282">
                  <c:v>88.2</c:v>
                </c:pt>
                <c:pt idx="283">
                  <c:v>88.3</c:v>
                </c:pt>
                <c:pt idx="284">
                  <c:v>88.4</c:v>
                </c:pt>
                <c:pt idx="285">
                  <c:v>88.5</c:v>
                </c:pt>
                <c:pt idx="286">
                  <c:v>88.6</c:v>
                </c:pt>
                <c:pt idx="287">
                  <c:v>88.7</c:v>
                </c:pt>
                <c:pt idx="288">
                  <c:v>88.8</c:v>
                </c:pt>
                <c:pt idx="289">
                  <c:v>88.9</c:v>
                </c:pt>
                <c:pt idx="290">
                  <c:v>89</c:v>
                </c:pt>
                <c:pt idx="291">
                  <c:v>89.1</c:v>
                </c:pt>
                <c:pt idx="292">
                  <c:v>89.2</c:v>
                </c:pt>
                <c:pt idx="293">
                  <c:v>89.3</c:v>
                </c:pt>
                <c:pt idx="294">
                  <c:v>89.4</c:v>
                </c:pt>
                <c:pt idx="295">
                  <c:v>89.5</c:v>
                </c:pt>
                <c:pt idx="296">
                  <c:v>89.6</c:v>
                </c:pt>
                <c:pt idx="297">
                  <c:v>89.7</c:v>
                </c:pt>
                <c:pt idx="298">
                  <c:v>89.8</c:v>
                </c:pt>
                <c:pt idx="299">
                  <c:v>89.9</c:v>
                </c:pt>
                <c:pt idx="300">
                  <c:v>90</c:v>
                </c:pt>
                <c:pt idx="301">
                  <c:v>90.1</c:v>
                </c:pt>
                <c:pt idx="302">
                  <c:v>90.2</c:v>
                </c:pt>
                <c:pt idx="303">
                  <c:v>90.3</c:v>
                </c:pt>
                <c:pt idx="304">
                  <c:v>90.4</c:v>
                </c:pt>
                <c:pt idx="305">
                  <c:v>90.5</c:v>
                </c:pt>
                <c:pt idx="306">
                  <c:v>90.6</c:v>
                </c:pt>
                <c:pt idx="307">
                  <c:v>90.7</c:v>
                </c:pt>
                <c:pt idx="308">
                  <c:v>90.8</c:v>
                </c:pt>
                <c:pt idx="309">
                  <c:v>90.9</c:v>
                </c:pt>
                <c:pt idx="310">
                  <c:v>91</c:v>
                </c:pt>
                <c:pt idx="311">
                  <c:v>91.1</c:v>
                </c:pt>
                <c:pt idx="312">
                  <c:v>91.2</c:v>
                </c:pt>
                <c:pt idx="313">
                  <c:v>91.3</c:v>
                </c:pt>
                <c:pt idx="314">
                  <c:v>91.4</c:v>
                </c:pt>
                <c:pt idx="315">
                  <c:v>91.5</c:v>
                </c:pt>
                <c:pt idx="316">
                  <c:v>91.6</c:v>
                </c:pt>
                <c:pt idx="317">
                  <c:v>91.7</c:v>
                </c:pt>
                <c:pt idx="318">
                  <c:v>91.8</c:v>
                </c:pt>
                <c:pt idx="319">
                  <c:v>91.9</c:v>
                </c:pt>
                <c:pt idx="320">
                  <c:v>92</c:v>
                </c:pt>
                <c:pt idx="321">
                  <c:v>92.1</c:v>
                </c:pt>
                <c:pt idx="322">
                  <c:v>92.2</c:v>
                </c:pt>
                <c:pt idx="323">
                  <c:v>92.3</c:v>
                </c:pt>
                <c:pt idx="324">
                  <c:v>92.4</c:v>
                </c:pt>
                <c:pt idx="325">
                  <c:v>92.5</c:v>
                </c:pt>
                <c:pt idx="326">
                  <c:v>92.6</c:v>
                </c:pt>
                <c:pt idx="327">
                  <c:v>92.7</c:v>
                </c:pt>
                <c:pt idx="328">
                  <c:v>92.8</c:v>
                </c:pt>
                <c:pt idx="329">
                  <c:v>92.9</c:v>
                </c:pt>
                <c:pt idx="330">
                  <c:v>93</c:v>
                </c:pt>
                <c:pt idx="331">
                  <c:v>93.1</c:v>
                </c:pt>
                <c:pt idx="332">
                  <c:v>93.2</c:v>
                </c:pt>
                <c:pt idx="333">
                  <c:v>93.3</c:v>
                </c:pt>
                <c:pt idx="334">
                  <c:v>93.4</c:v>
                </c:pt>
                <c:pt idx="335">
                  <c:v>93.5</c:v>
                </c:pt>
                <c:pt idx="336">
                  <c:v>93.6</c:v>
                </c:pt>
                <c:pt idx="337">
                  <c:v>93.7</c:v>
                </c:pt>
                <c:pt idx="338">
                  <c:v>93.8</c:v>
                </c:pt>
                <c:pt idx="339">
                  <c:v>93.9</c:v>
                </c:pt>
                <c:pt idx="340">
                  <c:v>94</c:v>
                </c:pt>
                <c:pt idx="341">
                  <c:v>94.1</c:v>
                </c:pt>
                <c:pt idx="342">
                  <c:v>94.2</c:v>
                </c:pt>
                <c:pt idx="343">
                  <c:v>94.3</c:v>
                </c:pt>
                <c:pt idx="344">
                  <c:v>94.4</c:v>
                </c:pt>
                <c:pt idx="345">
                  <c:v>94.5</c:v>
                </c:pt>
                <c:pt idx="346">
                  <c:v>94.6</c:v>
                </c:pt>
                <c:pt idx="347">
                  <c:v>94.7</c:v>
                </c:pt>
                <c:pt idx="348">
                  <c:v>94.8</c:v>
                </c:pt>
              </c:numCache>
            </c:numRef>
          </c:xVal>
          <c:yVal>
            <c:numRef>
              <c:f>'512'!$C$2:$C$350</c:f>
              <c:numCache>
                <c:formatCode>General</c:formatCode>
                <c:ptCount val="349"/>
                <c:pt idx="0">
                  <c:v>26.92</c:v>
                </c:pt>
                <c:pt idx="1">
                  <c:v>28.7</c:v>
                </c:pt>
                <c:pt idx="2">
                  <c:v>30.48</c:v>
                </c:pt>
                <c:pt idx="3">
                  <c:v>32.270000000000003</c:v>
                </c:pt>
                <c:pt idx="4">
                  <c:v>34.049999999999997</c:v>
                </c:pt>
                <c:pt idx="5">
                  <c:v>35.83</c:v>
                </c:pt>
                <c:pt idx="6">
                  <c:v>37.619999999999997</c:v>
                </c:pt>
                <c:pt idx="7">
                  <c:v>39.4</c:v>
                </c:pt>
                <c:pt idx="8">
                  <c:v>41.19</c:v>
                </c:pt>
                <c:pt idx="9">
                  <c:v>42.97</c:v>
                </c:pt>
                <c:pt idx="10">
                  <c:v>45.06</c:v>
                </c:pt>
                <c:pt idx="11">
                  <c:v>46.54</c:v>
                </c:pt>
                <c:pt idx="12">
                  <c:v>48</c:v>
                </c:pt>
                <c:pt idx="13">
                  <c:v>49.1</c:v>
                </c:pt>
                <c:pt idx="14">
                  <c:v>50.43</c:v>
                </c:pt>
                <c:pt idx="15">
                  <c:v>51.88</c:v>
                </c:pt>
                <c:pt idx="16">
                  <c:v>53.16</c:v>
                </c:pt>
                <c:pt idx="17">
                  <c:v>54.31</c:v>
                </c:pt>
                <c:pt idx="18">
                  <c:v>54.95</c:v>
                </c:pt>
                <c:pt idx="19">
                  <c:v>55.48</c:v>
                </c:pt>
                <c:pt idx="20">
                  <c:v>55.91</c:v>
                </c:pt>
                <c:pt idx="21">
                  <c:v>55.72</c:v>
                </c:pt>
                <c:pt idx="22">
                  <c:v>55.71</c:v>
                </c:pt>
                <c:pt idx="23">
                  <c:v>55.97</c:v>
                </c:pt>
                <c:pt idx="24">
                  <c:v>56.22</c:v>
                </c:pt>
                <c:pt idx="25">
                  <c:v>56.22</c:v>
                </c:pt>
                <c:pt idx="26">
                  <c:v>56.44</c:v>
                </c:pt>
                <c:pt idx="27">
                  <c:v>56.4</c:v>
                </c:pt>
                <c:pt idx="28">
                  <c:v>55.4</c:v>
                </c:pt>
                <c:pt idx="29">
                  <c:v>55.21</c:v>
                </c:pt>
                <c:pt idx="30">
                  <c:v>55.27</c:v>
                </c:pt>
                <c:pt idx="31">
                  <c:v>54.9</c:v>
                </c:pt>
                <c:pt idx="32">
                  <c:v>54.09</c:v>
                </c:pt>
                <c:pt idx="33">
                  <c:v>52.52</c:v>
                </c:pt>
                <c:pt idx="34">
                  <c:v>51.28</c:v>
                </c:pt>
                <c:pt idx="35">
                  <c:v>50.31</c:v>
                </c:pt>
                <c:pt idx="36">
                  <c:v>49.93</c:v>
                </c:pt>
                <c:pt idx="37">
                  <c:v>49.84</c:v>
                </c:pt>
                <c:pt idx="38">
                  <c:v>49.27</c:v>
                </c:pt>
                <c:pt idx="39">
                  <c:v>48.41</c:v>
                </c:pt>
                <c:pt idx="40">
                  <c:v>47.91</c:v>
                </c:pt>
                <c:pt idx="41">
                  <c:v>47.67</c:v>
                </c:pt>
                <c:pt idx="42">
                  <c:v>47.48</c:v>
                </c:pt>
                <c:pt idx="43">
                  <c:v>47.15</c:v>
                </c:pt>
                <c:pt idx="44">
                  <c:v>46.82</c:v>
                </c:pt>
                <c:pt idx="45">
                  <c:v>46.99</c:v>
                </c:pt>
                <c:pt idx="46">
                  <c:v>47.45</c:v>
                </c:pt>
                <c:pt idx="47">
                  <c:v>48.46</c:v>
                </c:pt>
                <c:pt idx="48">
                  <c:v>49.13</c:v>
                </c:pt>
                <c:pt idx="49">
                  <c:v>49.04</c:v>
                </c:pt>
                <c:pt idx="50">
                  <c:v>49.02</c:v>
                </c:pt>
                <c:pt idx="51">
                  <c:v>49.1</c:v>
                </c:pt>
                <c:pt idx="52">
                  <c:v>48.78</c:v>
                </c:pt>
                <c:pt idx="53">
                  <c:v>48.41</c:v>
                </c:pt>
                <c:pt idx="54">
                  <c:v>47.87</c:v>
                </c:pt>
                <c:pt idx="55">
                  <c:v>46.32</c:v>
                </c:pt>
                <c:pt idx="56">
                  <c:v>45.08</c:v>
                </c:pt>
                <c:pt idx="57">
                  <c:v>44.88</c:v>
                </c:pt>
                <c:pt idx="58">
                  <c:v>44.74</c:v>
                </c:pt>
                <c:pt idx="59">
                  <c:v>44.59</c:v>
                </c:pt>
                <c:pt idx="60">
                  <c:v>44.86</c:v>
                </c:pt>
                <c:pt idx="61">
                  <c:v>45.55</c:v>
                </c:pt>
                <c:pt idx="62">
                  <c:v>46.66</c:v>
                </c:pt>
                <c:pt idx="63">
                  <c:v>48.04</c:v>
                </c:pt>
                <c:pt idx="64">
                  <c:v>49.41</c:v>
                </c:pt>
                <c:pt idx="65">
                  <c:v>50.45</c:v>
                </c:pt>
                <c:pt idx="66">
                  <c:v>51.16</c:v>
                </c:pt>
                <c:pt idx="67">
                  <c:v>52.12</c:v>
                </c:pt>
                <c:pt idx="68">
                  <c:v>52.81</c:v>
                </c:pt>
                <c:pt idx="69">
                  <c:v>52.46</c:v>
                </c:pt>
                <c:pt idx="70">
                  <c:v>52.14</c:v>
                </c:pt>
                <c:pt idx="71">
                  <c:v>52.43</c:v>
                </c:pt>
                <c:pt idx="72">
                  <c:v>52.12</c:v>
                </c:pt>
                <c:pt idx="73">
                  <c:v>51.61</c:v>
                </c:pt>
                <c:pt idx="74">
                  <c:v>51.97</c:v>
                </c:pt>
                <c:pt idx="75">
                  <c:v>52.17</c:v>
                </c:pt>
                <c:pt idx="76">
                  <c:v>51.82</c:v>
                </c:pt>
                <c:pt idx="77">
                  <c:v>51.61</c:v>
                </c:pt>
                <c:pt idx="78">
                  <c:v>51.28</c:v>
                </c:pt>
                <c:pt idx="79">
                  <c:v>50.72</c:v>
                </c:pt>
                <c:pt idx="80">
                  <c:v>48.91</c:v>
                </c:pt>
                <c:pt idx="81">
                  <c:v>46.68</c:v>
                </c:pt>
                <c:pt idx="82">
                  <c:v>44.73</c:v>
                </c:pt>
                <c:pt idx="83">
                  <c:v>42.2</c:v>
                </c:pt>
                <c:pt idx="84">
                  <c:v>39.99</c:v>
                </c:pt>
                <c:pt idx="85">
                  <c:v>38.270000000000003</c:v>
                </c:pt>
                <c:pt idx="86">
                  <c:v>36.64</c:v>
                </c:pt>
                <c:pt idx="87">
                  <c:v>35.85</c:v>
                </c:pt>
                <c:pt idx="88">
                  <c:v>36.15</c:v>
                </c:pt>
                <c:pt idx="89">
                  <c:v>36.17</c:v>
                </c:pt>
                <c:pt idx="90">
                  <c:v>36.049999999999997</c:v>
                </c:pt>
                <c:pt idx="91">
                  <c:v>35.83</c:v>
                </c:pt>
                <c:pt idx="92">
                  <c:v>35.26</c:v>
                </c:pt>
                <c:pt idx="93">
                  <c:v>34.94</c:v>
                </c:pt>
                <c:pt idx="94">
                  <c:v>34.72</c:v>
                </c:pt>
                <c:pt idx="95">
                  <c:v>34.380000000000003</c:v>
                </c:pt>
                <c:pt idx="96">
                  <c:v>34.81</c:v>
                </c:pt>
                <c:pt idx="97">
                  <c:v>36.08</c:v>
                </c:pt>
                <c:pt idx="98">
                  <c:v>37.090000000000003</c:v>
                </c:pt>
                <c:pt idx="99">
                  <c:v>38.97</c:v>
                </c:pt>
                <c:pt idx="100">
                  <c:v>41.44</c:v>
                </c:pt>
                <c:pt idx="101">
                  <c:v>42.91</c:v>
                </c:pt>
                <c:pt idx="102">
                  <c:v>44.21</c:v>
                </c:pt>
                <c:pt idx="103">
                  <c:v>45.79</c:v>
                </c:pt>
                <c:pt idx="104">
                  <c:v>47.05</c:v>
                </c:pt>
                <c:pt idx="105">
                  <c:v>47.61</c:v>
                </c:pt>
                <c:pt idx="106">
                  <c:v>47.88</c:v>
                </c:pt>
                <c:pt idx="107">
                  <c:v>48</c:v>
                </c:pt>
                <c:pt idx="108">
                  <c:v>48.46</c:v>
                </c:pt>
                <c:pt idx="109">
                  <c:v>49.77</c:v>
                </c:pt>
                <c:pt idx="110">
                  <c:v>52.12</c:v>
                </c:pt>
                <c:pt idx="111">
                  <c:v>55.33</c:v>
                </c:pt>
                <c:pt idx="112">
                  <c:v>58.67</c:v>
                </c:pt>
                <c:pt idx="113">
                  <c:v>62.27</c:v>
                </c:pt>
                <c:pt idx="114">
                  <c:v>66.13</c:v>
                </c:pt>
                <c:pt idx="115">
                  <c:v>69.58</c:v>
                </c:pt>
                <c:pt idx="116">
                  <c:v>72.38</c:v>
                </c:pt>
                <c:pt idx="117">
                  <c:v>74.47</c:v>
                </c:pt>
                <c:pt idx="118">
                  <c:v>76.23</c:v>
                </c:pt>
                <c:pt idx="119">
                  <c:v>78.290000000000006</c:v>
                </c:pt>
                <c:pt idx="120">
                  <c:v>80.91</c:v>
                </c:pt>
                <c:pt idx="121">
                  <c:v>83.86</c:v>
                </c:pt>
                <c:pt idx="122">
                  <c:v>86.9</c:v>
                </c:pt>
                <c:pt idx="123">
                  <c:v>90.35</c:v>
                </c:pt>
                <c:pt idx="124">
                  <c:v>94.1</c:v>
                </c:pt>
                <c:pt idx="125">
                  <c:v>98.07</c:v>
                </c:pt>
                <c:pt idx="126">
                  <c:v>102.5</c:v>
                </c:pt>
                <c:pt idx="127">
                  <c:v>106.67</c:v>
                </c:pt>
                <c:pt idx="128">
                  <c:v>109.58</c:v>
                </c:pt>
                <c:pt idx="129">
                  <c:v>111.65</c:v>
                </c:pt>
                <c:pt idx="130">
                  <c:v>112.53</c:v>
                </c:pt>
                <c:pt idx="131">
                  <c:v>112.46</c:v>
                </c:pt>
                <c:pt idx="132">
                  <c:v>112.17</c:v>
                </c:pt>
                <c:pt idx="133">
                  <c:v>110.89</c:v>
                </c:pt>
                <c:pt idx="134">
                  <c:v>108.98</c:v>
                </c:pt>
                <c:pt idx="135">
                  <c:v>107.19</c:v>
                </c:pt>
                <c:pt idx="136">
                  <c:v>105.78</c:v>
                </c:pt>
                <c:pt idx="137">
                  <c:v>104.35</c:v>
                </c:pt>
                <c:pt idx="138">
                  <c:v>101.68</c:v>
                </c:pt>
                <c:pt idx="139">
                  <c:v>98.79</c:v>
                </c:pt>
                <c:pt idx="140">
                  <c:v>95.99</c:v>
                </c:pt>
                <c:pt idx="141">
                  <c:v>92.2</c:v>
                </c:pt>
                <c:pt idx="142">
                  <c:v>87.99</c:v>
                </c:pt>
                <c:pt idx="143">
                  <c:v>84.04</c:v>
                </c:pt>
                <c:pt idx="144">
                  <c:v>79.67</c:v>
                </c:pt>
                <c:pt idx="145">
                  <c:v>74.599999999999994</c:v>
                </c:pt>
                <c:pt idx="146">
                  <c:v>69.77</c:v>
                </c:pt>
                <c:pt idx="147">
                  <c:v>65.239999999999995</c:v>
                </c:pt>
                <c:pt idx="148">
                  <c:v>60.85</c:v>
                </c:pt>
                <c:pt idx="149">
                  <c:v>57.47</c:v>
                </c:pt>
                <c:pt idx="150">
                  <c:v>54.31</c:v>
                </c:pt>
                <c:pt idx="151">
                  <c:v>51.58</c:v>
                </c:pt>
                <c:pt idx="152">
                  <c:v>50.1</c:v>
                </c:pt>
                <c:pt idx="153">
                  <c:v>49.14</c:v>
                </c:pt>
                <c:pt idx="154">
                  <c:v>48.1</c:v>
                </c:pt>
                <c:pt idx="155">
                  <c:v>47.2</c:v>
                </c:pt>
                <c:pt idx="156">
                  <c:v>46.37</c:v>
                </c:pt>
                <c:pt idx="157">
                  <c:v>46.11</c:v>
                </c:pt>
                <c:pt idx="158">
                  <c:v>45.93</c:v>
                </c:pt>
                <c:pt idx="159">
                  <c:v>45.71</c:v>
                </c:pt>
                <c:pt idx="160">
                  <c:v>46.43</c:v>
                </c:pt>
                <c:pt idx="161">
                  <c:v>47.06</c:v>
                </c:pt>
                <c:pt idx="162">
                  <c:v>47.57</c:v>
                </c:pt>
                <c:pt idx="163">
                  <c:v>49.09</c:v>
                </c:pt>
                <c:pt idx="164">
                  <c:v>51.65</c:v>
                </c:pt>
                <c:pt idx="165">
                  <c:v>54.54</c:v>
                </c:pt>
                <c:pt idx="166">
                  <c:v>57.79</c:v>
                </c:pt>
                <c:pt idx="167">
                  <c:v>61.05</c:v>
                </c:pt>
                <c:pt idx="168">
                  <c:v>63.91</c:v>
                </c:pt>
                <c:pt idx="169">
                  <c:v>66.900000000000006</c:v>
                </c:pt>
                <c:pt idx="170">
                  <c:v>69.23</c:v>
                </c:pt>
                <c:pt idx="171">
                  <c:v>71.12</c:v>
                </c:pt>
                <c:pt idx="172">
                  <c:v>72.7</c:v>
                </c:pt>
                <c:pt idx="173">
                  <c:v>74.239999999999995</c:v>
                </c:pt>
                <c:pt idx="174">
                  <c:v>75.83</c:v>
                </c:pt>
                <c:pt idx="175">
                  <c:v>76.83</c:v>
                </c:pt>
                <c:pt idx="176">
                  <c:v>77.709999999999994</c:v>
                </c:pt>
                <c:pt idx="177">
                  <c:v>78.28</c:v>
                </c:pt>
                <c:pt idx="178">
                  <c:v>78.239999999999995</c:v>
                </c:pt>
                <c:pt idx="179">
                  <c:v>77.8</c:v>
                </c:pt>
                <c:pt idx="180">
                  <c:v>77.7</c:v>
                </c:pt>
                <c:pt idx="181">
                  <c:v>77.03</c:v>
                </c:pt>
                <c:pt idx="182">
                  <c:v>75.53</c:v>
                </c:pt>
                <c:pt idx="183">
                  <c:v>73.099999999999994</c:v>
                </c:pt>
                <c:pt idx="184">
                  <c:v>69.89</c:v>
                </c:pt>
                <c:pt idx="185">
                  <c:v>65.95</c:v>
                </c:pt>
                <c:pt idx="186">
                  <c:v>61.96</c:v>
                </c:pt>
                <c:pt idx="187">
                  <c:v>58.11</c:v>
                </c:pt>
                <c:pt idx="188">
                  <c:v>54.17</c:v>
                </c:pt>
                <c:pt idx="189">
                  <c:v>50.32</c:v>
                </c:pt>
                <c:pt idx="190">
                  <c:v>46.55</c:v>
                </c:pt>
                <c:pt idx="191">
                  <c:v>43.66</c:v>
                </c:pt>
                <c:pt idx="192">
                  <c:v>40.44</c:v>
                </c:pt>
                <c:pt idx="193">
                  <c:v>37.049999999999997</c:v>
                </c:pt>
                <c:pt idx="194">
                  <c:v>34.729999999999997</c:v>
                </c:pt>
                <c:pt idx="195">
                  <c:v>32.299999999999997</c:v>
                </c:pt>
                <c:pt idx="196">
                  <c:v>30.27</c:v>
                </c:pt>
                <c:pt idx="197">
                  <c:v>29.01</c:v>
                </c:pt>
                <c:pt idx="198">
                  <c:v>27.73</c:v>
                </c:pt>
                <c:pt idx="199">
                  <c:v>26.36</c:v>
                </c:pt>
                <c:pt idx="200">
                  <c:v>25.27</c:v>
                </c:pt>
                <c:pt idx="201">
                  <c:v>24.48</c:v>
                </c:pt>
                <c:pt idx="202">
                  <c:v>23.84</c:v>
                </c:pt>
                <c:pt idx="203">
                  <c:v>23.01</c:v>
                </c:pt>
                <c:pt idx="204">
                  <c:v>22.66</c:v>
                </c:pt>
                <c:pt idx="205">
                  <c:v>22.63</c:v>
                </c:pt>
                <c:pt idx="206">
                  <c:v>22.21</c:v>
                </c:pt>
                <c:pt idx="207">
                  <c:v>21.51</c:v>
                </c:pt>
                <c:pt idx="208">
                  <c:v>20.73</c:v>
                </c:pt>
                <c:pt idx="209">
                  <c:v>20.13</c:v>
                </c:pt>
                <c:pt idx="210">
                  <c:v>18.8</c:v>
                </c:pt>
                <c:pt idx="211">
                  <c:v>17.78</c:v>
                </c:pt>
                <c:pt idx="212">
                  <c:v>16.98</c:v>
                </c:pt>
                <c:pt idx="213">
                  <c:v>15.49</c:v>
                </c:pt>
                <c:pt idx="214">
                  <c:v>14.23</c:v>
                </c:pt>
                <c:pt idx="215">
                  <c:v>12.99</c:v>
                </c:pt>
                <c:pt idx="216">
                  <c:v>11.73</c:v>
                </c:pt>
                <c:pt idx="217">
                  <c:v>10.63</c:v>
                </c:pt>
                <c:pt idx="218">
                  <c:v>9.25</c:v>
                </c:pt>
                <c:pt idx="219">
                  <c:v>8.18</c:v>
                </c:pt>
                <c:pt idx="220">
                  <c:v>7.36</c:v>
                </c:pt>
                <c:pt idx="221">
                  <c:v>6.31</c:v>
                </c:pt>
                <c:pt idx="222">
                  <c:v>5.71</c:v>
                </c:pt>
                <c:pt idx="223">
                  <c:v>5.36</c:v>
                </c:pt>
                <c:pt idx="224">
                  <c:v>4.5599999999999996</c:v>
                </c:pt>
                <c:pt idx="225">
                  <c:v>4.04</c:v>
                </c:pt>
                <c:pt idx="226">
                  <c:v>4.05</c:v>
                </c:pt>
                <c:pt idx="227">
                  <c:v>3.99</c:v>
                </c:pt>
                <c:pt idx="228">
                  <c:v>3.48</c:v>
                </c:pt>
                <c:pt idx="229">
                  <c:v>3.06</c:v>
                </c:pt>
                <c:pt idx="230">
                  <c:v>2.79</c:v>
                </c:pt>
                <c:pt idx="231">
                  <c:v>2.4</c:v>
                </c:pt>
                <c:pt idx="232">
                  <c:v>2.2000000000000002</c:v>
                </c:pt>
                <c:pt idx="233">
                  <c:v>2.2200000000000002</c:v>
                </c:pt>
                <c:pt idx="234">
                  <c:v>2.1800000000000002</c:v>
                </c:pt>
                <c:pt idx="235">
                  <c:v>1.86</c:v>
                </c:pt>
                <c:pt idx="236">
                  <c:v>1.55</c:v>
                </c:pt>
                <c:pt idx="237">
                  <c:v>1.54</c:v>
                </c:pt>
                <c:pt idx="238">
                  <c:v>1.52</c:v>
                </c:pt>
                <c:pt idx="239">
                  <c:v>1.19</c:v>
                </c:pt>
                <c:pt idx="240">
                  <c:v>1.04</c:v>
                </c:pt>
                <c:pt idx="241">
                  <c:v>0.96</c:v>
                </c:pt>
                <c:pt idx="242">
                  <c:v>0.71</c:v>
                </c:pt>
                <c:pt idx="243">
                  <c:v>0.68</c:v>
                </c:pt>
                <c:pt idx="244">
                  <c:v>0.56999999999999995</c:v>
                </c:pt>
                <c:pt idx="245">
                  <c:v>0.45</c:v>
                </c:pt>
                <c:pt idx="246">
                  <c:v>0.4</c:v>
                </c:pt>
                <c:pt idx="247">
                  <c:v>0.49</c:v>
                </c:pt>
                <c:pt idx="248">
                  <c:v>0.8</c:v>
                </c:pt>
                <c:pt idx="249">
                  <c:v>0.9</c:v>
                </c:pt>
                <c:pt idx="250">
                  <c:v>1.1000000000000001</c:v>
                </c:pt>
                <c:pt idx="251">
                  <c:v>1.26</c:v>
                </c:pt>
                <c:pt idx="252">
                  <c:v>1.1100000000000001</c:v>
                </c:pt>
                <c:pt idx="253">
                  <c:v>1.0900000000000001</c:v>
                </c:pt>
                <c:pt idx="254">
                  <c:v>1.28</c:v>
                </c:pt>
                <c:pt idx="255">
                  <c:v>1.4</c:v>
                </c:pt>
                <c:pt idx="256">
                  <c:v>1.45</c:v>
                </c:pt>
                <c:pt idx="257">
                  <c:v>1.53</c:v>
                </c:pt>
                <c:pt idx="258">
                  <c:v>1.52</c:v>
                </c:pt>
                <c:pt idx="259">
                  <c:v>1.59</c:v>
                </c:pt>
                <c:pt idx="260">
                  <c:v>1.65</c:v>
                </c:pt>
                <c:pt idx="261">
                  <c:v>1.74</c:v>
                </c:pt>
                <c:pt idx="262">
                  <c:v>2.11</c:v>
                </c:pt>
                <c:pt idx="263">
                  <c:v>2.4900000000000002</c:v>
                </c:pt>
                <c:pt idx="264">
                  <c:v>2.52</c:v>
                </c:pt>
                <c:pt idx="265">
                  <c:v>2.59</c:v>
                </c:pt>
                <c:pt idx="266">
                  <c:v>2.52</c:v>
                </c:pt>
                <c:pt idx="267">
                  <c:v>2.29</c:v>
                </c:pt>
                <c:pt idx="268">
                  <c:v>2.3199999999999998</c:v>
                </c:pt>
                <c:pt idx="269">
                  <c:v>2.27</c:v>
                </c:pt>
                <c:pt idx="270">
                  <c:v>2.04</c:v>
                </c:pt>
                <c:pt idx="271">
                  <c:v>2.0499999999999998</c:v>
                </c:pt>
                <c:pt idx="272">
                  <c:v>2.2000000000000002</c:v>
                </c:pt>
                <c:pt idx="273">
                  <c:v>2.12</c:v>
                </c:pt>
                <c:pt idx="274">
                  <c:v>2.0699999999999998</c:v>
                </c:pt>
                <c:pt idx="275">
                  <c:v>2.02</c:v>
                </c:pt>
                <c:pt idx="276">
                  <c:v>1.95</c:v>
                </c:pt>
                <c:pt idx="277">
                  <c:v>1.97</c:v>
                </c:pt>
                <c:pt idx="278">
                  <c:v>1.84</c:v>
                </c:pt>
                <c:pt idx="279">
                  <c:v>1.7</c:v>
                </c:pt>
                <c:pt idx="280">
                  <c:v>1.61</c:v>
                </c:pt>
                <c:pt idx="281">
                  <c:v>1.2</c:v>
                </c:pt>
                <c:pt idx="282">
                  <c:v>0.96</c:v>
                </c:pt>
                <c:pt idx="283">
                  <c:v>0.84</c:v>
                </c:pt>
                <c:pt idx="284">
                  <c:v>0.59</c:v>
                </c:pt>
                <c:pt idx="285">
                  <c:v>0.54</c:v>
                </c:pt>
                <c:pt idx="286">
                  <c:v>0.44</c:v>
                </c:pt>
                <c:pt idx="287">
                  <c:v>0.34</c:v>
                </c:pt>
                <c:pt idx="288">
                  <c:v>0.32</c:v>
                </c:pt>
                <c:pt idx="289">
                  <c:v>0.41</c:v>
                </c:pt>
                <c:pt idx="290">
                  <c:v>0.62</c:v>
                </c:pt>
                <c:pt idx="291">
                  <c:v>0.66</c:v>
                </c:pt>
                <c:pt idx="292">
                  <c:v>0.56999999999999995</c:v>
                </c:pt>
                <c:pt idx="293">
                  <c:v>0.57999999999999996</c:v>
                </c:pt>
                <c:pt idx="294">
                  <c:v>0.77</c:v>
                </c:pt>
                <c:pt idx="295">
                  <c:v>0.84</c:v>
                </c:pt>
                <c:pt idx="296">
                  <c:v>0.91</c:v>
                </c:pt>
                <c:pt idx="297">
                  <c:v>1.1499999999999999</c:v>
                </c:pt>
                <c:pt idx="298">
                  <c:v>1.1499999999999999</c:v>
                </c:pt>
                <c:pt idx="299">
                  <c:v>1.25</c:v>
                </c:pt>
                <c:pt idx="300">
                  <c:v>1.63</c:v>
                </c:pt>
                <c:pt idx="301">
                  <c:v>1.8</c:v>
                </c:pt>
                <c:pt idx="302">
                  <c:v>1.87</c:v>
                </c:pt>
                <c:pt idx="303">
                  <c:v>1.85</c:v>
                </c:pt>
                <c:pt idx="304">
                  <c:v>1.78</c:v>
                </c:pt>
                <c:pt idx="305">
                  <c:v>1.85</c:v>
                </c:pt>
                <c:pt idx="306">
                  <c:v>1.82</c:v>
                </c:pt>
                <c:pt idx="307">
                  <c:v>1.77</c:v>
                </c:pt>
                <c:pt idx="308">
                  <c:v>1.69</c:v>
                </c:pt>
                <c:pt idx="309">
                  <c:v>1.48</c:v>
                </c:pt>
                <c:pt idx="310">
                  <c:v>1.29</c:v>
                </c:pt>
                <c:pt idx="311">
                  <c:v>1.35</c:v>
                </c:pt>
                <c:pt idx="312">
                  <c:v>1.29</c:v>
                </c:pt>
                <c:pt idx="313">
                  <c:v>1.21</c:v>
                </c:pt>
                <c:pt idx="314">
                  <c:v>1.18</c:v>
                </c:pt>
                <c:pt idx="315">
                  <c:v>1.23</c:v>
                </c:pt>
                <c:pt idx="316">
                  <c:v>1.51</c:v>
                </c:pt>
                <c:pt idx="317">
                  <c:v>1.75</c:v>
                </c:pt>
                <c:pt idx="318">
                  <c:v>1.71</c:v>
                </c:pt>
                <c:pt idx="319">
                  <c:v>1.52</c:v>
                </c:pt>
                <c:pt idx="320">
                  <c:v>1.61</c:v>
                </c:pt>
                <c:pt idx="321">
                  <c:v>1.58</c:v>
                </c:pt>
                <c:pt idx="322">
                  <c:v>1.64</c:v>
                </c:pt>
                <c:pt idx="323">
                  <c:v>1.81</c:v>
                </c:pt>
                <c:pt idx="324">
                  <c:v>1.84</c:v>
                </c:pt>
                <c:pt idx="325">
                  <c:v>1.84</c:v>
                </c:pt>
                <c:pt idx="326">
                  <c:v>1.83</c:v>
                </c:pt>
                <c:pt idx="327">
                  <c:v>1.85</c:v>
                </c:pt>
                <c:pt idx="328">
                  <c:v>1.84</c:v>
                </c:pt>
                <c:pt idx="329">
                  <c:v>1.78</c:v>
                </c:pt>
                <c:pt idx="330">
                  <c:v>1.73</c:v>
                </c:pt>
                <c:pt idx="331">
                  <c:v>1.76</c:v>
                </c:pt>
                <c:pt idx="332">
                  <c:v>1.69</c:v>
                </c:pt>
                <c:pt idx="333">
                  <c:v>1.73</c:v>
                </c:pt>
                <c:pt idx="334">
                  <c:v>1.65</c:v>
                </c:pt>
                <c:pt idx="335">
                  <c:v>1.17</c:v>
                </c:pt>
                <c:pt idx="336">
                  <c:v>1</c:v>
                </c:pt>
                <c:pt idx="337">
                  <c:v>1.18</c:v>
                </c:pt>
                <c:pt idx="338">
                  <c:v>1.27</c:v>
                </c:pt>
                <c:pt idx="339">
                  <c:v>1.03</c:v>
                </c:pt>
                <c:pt idx="340">
                  <c:v>1.0900000000000001</c:v>
                </c:pt>
                <c:pt idx="341">
                  <c:v>1.1499999999999999</c:v>
                </c:pt>
                <c:pt idx="342">
                  <c:v>1.21</c:v>
                </c:pt>
                <c:pt idx="343">
                  <c:v>1.27</c:v>
                </c:pt>
                <c:pt idx="344">
                  <c:v>1.34</c:v>
                </c:pt>
                <c:pt idx="345">
                  <c:v>1.4</c:v>
                </c:pt>
                <c:pt idx="346">
                  <c:v>1.46</c:v>
                </c:pt>
                <c:pt idx="347">
                  <c:v>1.52</c:v>
                </c:pt>
                <c:pt idx="348">
                  <c:v>3.82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503D-E248-874A-F18D4F967D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00752543"/>
        <c:axId val="1100232527"/>
      </c:scatterChart>
      <c:valAx>
        <c:axId val="1100752543"/>
        <c:scaling>
          <c:orientation val="minMax"/>
          <c:max val="96"/>
          <c:min val="58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Temperature</a:t>
                </a:r>
                <a:r>
                  <a:rPr lang="en-US" baseline="0"/>
                  <a:t> </a:t>
                </a:r>
                <a:r>
                  <a:rPr lang="th-TH" baseline="0"/>
                  <a:t>(</a:t>
                </a:r>
                <a:r>
                  <a:rPr lang="en-US" baseline="0"/>
                  <a:t>ᴼC</a:t>
                </a:r>
                <a:r>
                  <a:rPr lang="th-TH" baseline="0"/>
                  <a:t>)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T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TH"/>
          </a:p>
        </c:txPr>
        <c:crossAx val="1100232527"/>
        <c:crosses val="autoZero"/>
        <c:crossBetween val="midCat"/>
        <c:majorUnit val="2"/>
      </c:valAx>
      <c:valAx>
        <c:axId val="1100232527"/>
        <c:scaling>
          <c:orientation val="minMax"/>
          <c:max val="5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Derivatives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T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TH"/>
          </a:p>
        </c:txPr>
        <c:crossAx val="110075254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TH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C8: 514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TH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'514'!$B$2:$B$350</c:f>
              <c:numCache>
                <c:formatCode>General</c:formatCode>
                <c:ptCount val="349"/>
                <c:pt idx="0">
                  <c:v>60</c:v>
                </c:pt>
                <c:pt idx="1">
                  <c:v>60.1</c:v>
                </c:pt>
                <c:pt idx="2">
                  <c:v>60.2</c:v>
                </c:pt>
                <c:pt idx="3">
                  <c:v>60.3</c:v>
                </c:pt>
                <c:pt idx="4">
                  <c:v>60.4</c:v>
                </c:pt>
                <c:pt idx="5">
                  <c:v>60.5</c:v>
                </c:pt>
                <c:pt idx="6">
                  <c:v>60.6</c:v>
                </c:pt>
                <c:pt idx="7">
                  <c:v>60.7</c:v>
                </c:pt>
                <c:pt idx="8">
                  <c:v>60.8</c:v>
                </c:pt>
                <c:pt idx="9">
                  <c:v>60.9</c:v>
                </c:pt>
                <c:pt idx="10">
                  <c:v>61</c:v>
                </c:pt>
                <c:pt idx="11">
                  <c:v>61.1</c:v>
                </c:pt>
                <c:pt idx="12">
                  <c:v>61.2</c:v>
                </c:pt>
                <c:pt idx="13">
                  <c:v>61.3</c:v>
                </c:pt>
                <c:pt idx="14">
                  <c:v>61.4</c:v>
                </c:pt>
                <c:pt idx="15">
                  <c:v>61.5</c:v>
                </c:pt>
                <c:pt idx="16">
                  <c:v>61.6</c:v>
                </c:pt>
                <c:pt idx="17">
                  <c:v>61.7</c:v>
                </c:pt>
                <c:pt idx="18">
                  <c:v>61.8</c:v>
                </c:pt>
                <c:pt idx="19">
                  <c:v>61.9</c:v>
                </c:pt>
                <c:pt idx="20">
                  <c:v>62</c:v>
                </c:pt>
                <c:pt idx="21">
                  <c:v>62.1</c:v>
                </c:pt>
                <c:pt idx="22">
                  <c:v>62.2</c:v>
                </c:pt>
                <c:pt idx="23">
                  <c:v>62.3</c:v>
                </c:pt>
                <c:pt idx="24">
                  <c:v>62.4</c:v>
                </c:pt>
                <c:pt idx="25">
                  <c:v>62.5</c:v>
                </c:pt>
                <c:pt idx="26">
                  <c:v>62.6</c:v>
                </c:pt>
                <c:pt idx="27">
                  <c:v>62.7</c:v>
                </c:pt>
                <c:pt idx="28">
                  <c:v>62.8</c:v>
                </c:pt>
                <c:pt idx="29">
                  <c:v>62.9</c:v>
                </c:pt>
                <c:pt idx="30">
                  <c:v>63</c:v>
                </c:pt>
                <c:pt idx="31">
                  <c:v>63.1</c:v>
                </c:pt>
                <c:pt idx="32">
                  <c:v>63.2</c:v>
                </c:pt>
                <c:pt idx="33">
                  <c:v>63.3</c:v>
                </c:pt>
                <c:pt idx="34">
                  <c:v>63.4</c:v>
                </c:pt>
                <c:pt idx="35">
                  <c:v>63.5</c:v>
                </c:pt>
                <c:pt idx="36">
                  <c:v>63.6</c:v>
                </c:pt>
                <c:pt idx="37">
                  <c:v>63.7</c:v>
                </c:pt>
                <c:pt idx="38">
                  <c:v>63.8</c:v>
                </c:pt>
                <c:pt idx="39">
                  <c:v>63.9</c:v>
                </c:pt>
                <c:pt idx="40">
                  <c:v>64</c:v>
                </c:pt>
                <c:pt idx="41">
                  <c:v>64.099999999999994</c:v>
                </c:pt>
                <c:pt idx="42">
                  <c:v>64.2</c:v>
                </c:pt>
                <c:pt idx="43">
                  <c:v>64.3</c:v>
                </c:pt>
                <c:pt idx="44">
                  <c:v>64.400000000000006</c:v>
                </c:pt>
                <c:pt idx="45">
                  <c:v>64.5</c:v>
                </c:pt>
                <c:pt idx="46">
                  <c:v>64.599999999999994</c:v>
                </c:pt>
                <c:pt idx="47">
                  <c:v>64.7</c:v>
                </c:pt>
                <c:pt idx="48">
                  <c:v>64.8</c:v>
                </c:pt>
                <c:pt idx="49">
                  <c:v>64.900000000000006</c:v>
                </c:pt>
                <c:pt idx="50">
                  <c:v>65</c:v>
                </c:pt>
                <c:pt idx="51">
                  <c:v>65.099999999999994</c:v>
                </c:pt>
                <c:pt idx="52">
                  <c:v>65.2</c:v>
                </c:pt>
                <c:pt idx="53">
                  <c:v>65.3</c:v>
                </c:pt>
                <c:pt idx="54">
                  <c:v>65.400000000000006</c:v>
                </c:pt>
                <c:pt idx="55">
                  <c:v>65.5</c:v>
                </c:pt>
                <c:pt idx="56">
                  <c:v>65.599999999999994</c:v>
                </c:pt>
                <c:pt idx="57">
                  <c:v>65.7</c:v>
                </c:pt>
                <c:pt idx="58">
                  <c:v>65.8</c:v>
                </c:pt>
                <c:pt idx="59">
                  <c:v>65.900000000000006</c:v>
                </c:pt>
                <c:pt idx="60">
                  <c:v>66</c:v>
                </c:pt>
                <c:pt idx="61">
                  <c:v>66.099999999999994</c:v>
                </c:pt>
                <c:pt idx="62">
                  <c:v>66.2</c:v>
                </c:pt>
                <c:pt idx="63">
                  <c:v>66.3</c:v>
                </c:pt>
                <c:pt idx="64">
                  <c:v>66.400000000000006</c:v>
                </c:pt>
                <c:pt idx="65">
                  <c:v>66.5</c:v>
                </c:pt>
                <c:pt idx="66">
                  <c:v>66.599999999999994</c:v>
                </c:pt>
                <c:pt idx="67">
                  <c:v>66.7</c:v>
                </c:pt>
                <c:pt idx="68">
                  <c:v>66.8</c:v>
                </c:pt>
                <c:pt idx="69">
                  <c:v>66.900000000000006</c:v>
                </c:pt>
                <c:pt idx="70">
                  <c:v>67</c:v>
                </c:pt>
                <c:pt idx="71">
                  <c:v>67.099999999999994</c:v>
                </c:pt>
                <c:pt idx="72">
                  <c:v>67.2</c:v>
                </c:pt>
                <c:pt idx="73">
                  <c:v>67.3</c:v>
                </c:pt>
                <c:pt idx="74">
                  <c:v>67.400000000000006</c:v>
                </c:pt>
                <c:pt idx="75">
                  <c:v>67.5</c:v>
                </c:pt>
                <c:pt idx="76">
                  <c:v>67.599999999999994</c:v>
                </c:pt>
                <c:pt idx="77">
                  <c:v>67.7</c:v>
                </c:pt>
                <c:pt idx="78">
                  <c:v>67.8</c:v>
                </c:pt>
                <c:pt idx="79">
                  <c:v>67.900000000000006</c:v>
                </c:pt>
                <c:pt idx="80">
                  <c:v>68</c:v>
                </c:pt>
                <c:pt idx="81">
                  <c:v>68.099999999999994</c:v>
                </c:pt>
                <c:pt idx="82">
                  <c:v>68.2</c:v>
                </c:pt>
                <c:pt idx="83">
                  <c:v>68.3</c:v>
                </c:pt>
                <c:pt idx="84">
                  <c:v>68.400000000000006</c:v>
                </c:pt>
                <c:pt idx="85">
                  <c:v>68.5</c:v>
                </c:pt>
                <c:pt idx="86">
                  <c:v>68.599999999999994</c:v>
                </c:pt>
                <c:pt idx="87">
                  <c:v>68.7</c:v>
                </c:pt>
                <c:pt idx="88">
                  <c:v>68.8</c:v>
                </c:pt>
                <c:pt idx="89">
                  <c:v>68.900000000000006</c:v>
                </c:pt>
                <c:pt idx="90">
                  <c:v>69</c:v>
                </c:pt>
                <c:pt idx="91">
                  <c:v>69.099999999999994</c:v>
                </c:pt>
                <c:pt idx="92">
                  <c:v>69.2</c:v>
                </c:pt>
                <c:pt idx="93">
                  <c:v>69.3</c:v>
                </c:pt>
                <c:pt idx="94">
                  <c:v>69.400000000000006</c:v>
                </c:pt>
                <c:pt idx="95">
                  <c:v>69.5</c:v>
                </c:pt>
                <c:pt idx="96">
                  <c:v>69.599999999999994</c:v>
                </c:pt>
                <c:pt idx="97">
                  <c:v>69.7</c:v>
                </c:pt>
                <c:pt idx="98">
                  <c:v>69.8</c:v>
                </c:pt>
                <c:pt idx="99">
                  <c:v>69.900000000000006</c:v>
                </c:pt>
                <c:pt idx="100">
                  <c:v>70</c:v>
                </c:pt>
                <c:pt idx="101">
                  <c:v>70.099999999999994</c:v>
                </c:pt>
                <c:pt idx="102">
                  <c:v>70.2</c:v>
                </c:pt>
                <c:pt idx="103">
                  <c:v>70.3</c:v>
                </c:pt>
                <c:pt idx="104">
                  <c:v>70.400000000000006</c:v>
                </c:pt>
                <c:pt idx="105">
                  <c:v>70.5</c:v>
                </c:pt>
                <c:pt idx="106">
                  <c:v>70.599999999999994</c:v>
                </c:pt>
                <c:pt idx="107">
                  <c:v>70.7</c:v>
                </c:pt>
                <c:pt idx="108">
                  <c:v>70.8</c:v>
                </c:pt>
                <c:pt idx="109">
                  <c:v>70.900000000000006</c:v>
                </c:pt>
                <c:pt idx="110">
                  <c:v>71</c:v>
                </c:pt>
                <c:pt idx="111">
                  <c:v>71.099999999999994</c:v>
                </c:pt>
                <c:pt idx="112">
                  <c:v>71.2</c:v>
                </c:pt>
                <c:pt idx="113">
                  <c:v>71.3</c:v>
                </c:pt>
                <c:pt idx="114">
                  <c:v>71.400000000000006</c:v>
                </c:pt>
                <c:pt idx="115">
                  <c:v>71.5</c:v>
                </c:pt>
                <c:pt idx="116">
                  <c:v>71.599999999999994</c:v>
                </c:pt>
                <c:pt idx="117">
                  <c:v>71.7</c:v>
                </c:pt>
                <c:pt idx="118">
                  <c:v>71.8</c:v>
                </c:pt>
                <c:pt idx="119">
                  <c:v>71.900000000000006</c:v>
                </c:pt>
                <c:pt idx="120">
                  <c:v>72</c:v>
                </c:pt>
                <c:pt idx="121">
                  <c:v>72.099999999999994</c:v>
                </c:pt>
                <c:pt idx="122">
                  <c:v>72.2</c:v>
                </c:pt>
                <c:pt idx="123">
                  <c:v>72.3</c:v>
                </c:pt>
                <c:pt idx="124">
                  <c:v>72.400000000000006</c:v>
                </c:pt>
                <c:pt idx="125">
                  <c:v>72.5</c:v>
                </c:pt>
                <c:pt idx="126">
                  <c:v>72.599999999999994</c:v>
                </c:pt>
                <c:pt idx="127">
                  <c:v>72.7</c:v>
                </c:pt>
                <c:pt idx="128">
                  <c:v>72.8</c:v>
                </c:pt>
                <c:pt idx="129">
                  <c:v>72.900000000000006</c:v>
                </c:pt>
                <c:pt idx="130">
                  <c:v>73</c:v>
                </c:pt>
                <c:pt idx="131">
                  <c:v>73.099999999999994</c:v>
                </c:pt>
                <c:pt idx="132">
                  <c:v>73.2</c:v>
                </c:pt>
                <c:pt idx="133">
                  <c:v>73.3</c:v>
                </c:pt>
                <c:pt idx="134">
                  <c:v>73.400000000000006</c:v>
                </c:pt>
                <c:pt idx="135">
                  <c:v>73.5</c:v>
                </c:pt>
                <c:pt idx="136">
                  <c:v>73.599999999999994</c:v>
                </c:pt>
                <c:pt idx="137">
                  <c:v>73.7</c:v>
                </c:pt>
                <c:pt idx="138">
                  <c:v>73.8</c:v>
                </c:pt>
                <c:pt idx="139">
                  <c:v>73.900000000000006</c:v>
                </c:pt>
                <c:pt idx="140">
                  <c:v>74</c:v>
                </c:pt>
                <c:pt idx="141">
                  <c:v>74.099999999999994</c:v>
                </c:pt>
                <c:pt idx="142">
                  <c:v>74.2</c:v>
                </c:pt>
                <c:pt idx="143">
                  <c:v>74.3</c:v>
                </c:pt>
                <c:pt idx="144">
                  <c:v>74.400000000000006</c:v>
                </c:pt>
                <c:pt idx="145">
                  <c:v>74.5</c:v>
                </c:pt>
                <c:pt idx="146">
                  <c:v>74.599999999999994</c:v>
                </c:pt>
                <c:pt idx="147">
                  <c:v>74.7</c:v>
                </c:pt>
                <c:pt idx="148">
                  <c:v>74.8</c:v>
                </c:pt>
                <c:pt idx="149">
                  <c:v>74.900000000000006</c:v>
                </c:pt>
                <c:pt idx="150">
                  <c:v>75</c:v>
                </c:pt>
                <c:pt idx="151">
                  <c:v>75.099999999999994</c:v>
                </c:pt>
                <c:pt idx="152">
                  <c:v>75.2</c:v>
                </c:pt>
                <c:pt idx="153">
                  <c:v>75.3</c:v>
                </c:pt>
                <c:pt idx="154">
                  <c:v>75.400000000000006</c:v>
                </c:pt>
                <c:pt idx="155">
                  <c:v>75.5</c:v>
                </c:pt>
                <c:pt idx="156">
                  <c:v>75.599999999999994</c:v>
                </c:pt>
                <c:pt idx="157">
                  <c:v>75.7</c:v>
                </c:pt>
                <c:pt idx="158">
                  <c:v>75.8</c:v>
                </c:pt>
                <c:pt idx="159">
                  <c:v>75.900000000000006</c:v>
                </c:pt>
                <c:pt idx="160">
                  <c:v>76</c:v>
                </c:pt>
                <c:pt idx="161">
                  <c:v>76.099999999999994</c:v>
                </c:pt>
                <c:pt idx="162">
                  <c:v>76.2</c:v>
                </c:pt>
                <c:pt idx="163">
                  <c:v>76.3</c:v>
                </c:pt>
                <c:pt idx="164">
                  <c:v>76.400000000000006</c:v>
                </c:pt>
                <c:pt idx="165">
                  <c:v>76.5</c:v>
                </c:pt>
                <c:pt idx="166">
                  <c:v>76.599999999999994</c:v>
                </c:pt>
                <c:pt idx="167">
                  <c:v>76.7</c:v>
                </c:pt>
                <c:pt idx="168">
                  <c:v>76.8</c:v>
                </c:pt>
                <c:pt idx="169">
                  <c:v>76.900000000000006</c:v>
                </c:pt>
                <c:pt idx="170">
                  <c:v>77</c:v>
                </c:pt>
                <c:pt idx="171">
                  <c:v>77.099999999999994</c:v>
                </c:pt>
                <c:pt idx="172">
                  <c:v>77.2</c:v>
                </c:pt>
                <c:pt idx="173">
                  <c:v>77.3</c:v>
                </c:pt>
                <c:pt idx="174">
                  <c:v>77.400000000000006</c:v>
                </c:pt>
                <c:pt idx="175">
                  <c:v>77.5</c:v>
                </c:pt>
                <c:pt idx="176">
                  <c:v>77.599999999999994</c:v>
                </c:pt>
                <c:pt idx="177">
                  <c:v>77.7</c:v>
                </c:pt>
                <c:pt idx="178">
                  <c:v>77.8</c:v>
                </c:pt>
                <c:pt idx="179">
                  <c:v>77.900000000000006</c:v>
                </c:pt>
                <c:pt idx="180">
                  <c:v>78</c:v>
                </c:pt>
                <c:pt idx="181">
                  <c:v>78.099999999999994</c:v>
                </c:pt>
                <c:pt idx="182">
                  <c:v>78.2</c:v>
                </c:pt>
                <c:pt idx="183">
                  <c:v>78.3</c:v>
                </c:pt>
                <c:pt idx="184">
                  <c:v>78.400000000000006</c:v>
                </c:pt>
                <c:pt idx="185">
                  <c:v>78.5</c:v>
                </c:pt>
                <c:pt idx="186">
                  <c:v>78.599999999999994</c:v>
                </c:pt>
                <c:pt idx="187">
                  <c:v>78.7</c:v>
                </c:pt>
                <c:pt idx="188">
                  <c:v>78.8</c:v>
                </c:pt>
                <c:pt idx="189">
                  <c:v>78.900000000000006</c:v>
                </c:pt>
                <c:pt idx="190">
                  <c:v>79</c:v>
                </c:pt>
                <c:pt idx="191">
                  <c:v>79.099999999999994</c:v>
                </c:pt>
                <c:pt idx="192">
                  <c:v>79.2</c:v>
                </c:pt>
                <c:pt idx="193">
                  <c:v>79.3</c:v>
                </c:pt>
                <c:pt idx="194">
                  <c:v>79.400000000000006</c:v>
                </c:pt>
                <c:pt idx="195">
                  <c:v>79.5</c:v>
                </c:pt>
                <c:pt idx="196">
                  <c:v>79.599999999999994</c:v>
                </c:pt>
                <c:pt idx="197">
                  <c:v>79.7</c:v>
                </c:pt>
                <c:pt idx="198">
                  <c:v>79.8</c:v>
                </c:pt>
                <c:pt idx="199">
                  <c:v>79.900000000000006</c:v>
                </c:pt>
                <c:pt idx="200">
                  <c:v>80</c:v>
                </c:pt>
                <c:pt idx="201">
                  <c:v>80.099999999999994</c:v>
                </c:pt>
                <c:pt idx="202">
                  <c:v>80.2</c:v>
                </c:pt>
                <c:pt idx="203">
                  <c:v>80.3</c:v>
                </c:pt>
                <c:pt idx="204">
                  <c:v>80.400000000000006</c:v>
                </c:pt>
                <c:pt idx="205">
                  <c:v>80.5</c:v>
                </c:pt>
                <c:pt idx="206">
                  <c:v>80.599999999999994</c:v>
                </c:pt>
                <c:pt idx="207">
                  <c:v>80.7</c:v>
                </c:pt>
                <c:pt idx="208">
                  <c:v>80.8</c:v>
                </c:pt>
                <c:pt idx="209">
                  <c:v>80.900000000000006</c:v>
                </c:pt>
                <c:pt idx="210">
                  <c:v>81</c:v>
                </c:pt>
                <c:pt idx="211">
                  <c:v>81.099999999999994</c:v>
                </c:pt>
                <c:pt idx="212">
                  <c:v>81.2</c:v>
                </c:pt>
                <c:pt idx="213">
                  <c:v>81.3</c:v>
                </c:pt>
                <c:pt idx="214">
                  <c:v>81.400000000000006</c:v>
                </c:pt>
                <c:pt idx="215">
                  <c:v>81.5</c:v>
                </c:pt>
                <c:pt idx="216">
                  <c:v>81.599999999999994</c:v>
                </c:pt>
                <c:pt idx="217">
                  <c:v>81.7</c:v>
                </c:pt>
                <c:pt idx="218">
                  <c:v>81.8</c:v>
                </c:pt>
                <c:pt idx="219">
                  <c:v>81.900000000000006</c:v>
                </c:pt>
                <c:pt idx="220">
                  <c:v>82</c:v>
                </c:pt>
                <c:pt idx="221">
                  <c:v>82.1</c:v>
                </c:pt>
                <c:pt idx="222">
                  <c:v>82.2</c:v>
                </c:pt>
                <c:pt idx="223">
                  <c:v>82.3</c:v>
                </c:pt>
                <c:pt idx="224">
                  <c:v>82.4</c:v>
                </c:pt>
                <c:pt idx="225">
                  <c:v>82.5</c:v>
                </c:pt>
                <c:pt idx="226">
                  <c:v>82.6</c:v>
                </c:pt>
                <c:pt idx="227">
                  <c:v>82.7</c:v>
                </c:pt>
                <c:pt idx="228">
                  <c:v>82.8</c:v>
                </c:pt>
                <c:pt idx="229">
                  <c:v>82.9</c:v>
                </c:pt>
                <c:pt idx="230">
                  <c:v>83</c:v>
                </c:pt>
                <c:pt idx="231">
                  <c:v>83.1</c:v>
                </c:pt>
                <c:pt idx="232">
                  <c:v>83.2</c:v>
                </c:pt>
                <c:pt idx="233">
                  <c:v>83.3</c:v>
                </c:pt>
                <c:pt idx="234">
                  <c:v>83.4</c:v>
                </c:pt>
                <c:pt idx="235">
                  <c:v>83.5</c:v>
                </c:pt>
                <c:pt idx="236">
                  <c:v>83.6</c:v>
                </c:pt>
                <c:pt idx="237">
                  <c:v>83.7</c:v>
                </c:pt>
                <c:pt idx="238">
                  <c:v>83.8</c:v>
                </c:pt>
                <c:pt idx="239">
                  <c:v>83.9</c:v>
                </c:pt>
                <c:pt idx="240">
                  <c:v>84</c:v>
                </c:pt>
                <c:pt idx="241">
                  <c:v>84.1</c:v>
                </c:pt>
                <c:pt idx="242">
                  <c:v>84.2</c:v>
                </c:pt>
                <c:pt idx="243">
                  <c:v>84.3</c:v>
                </c:pt>
                <c:pt idx="244">
                  <c:v>84.4</c:v>
                </c:pt>
                <c:pt idx="245">
                  <c:v>84.5</c:v>
                </c:pt>
                <c:pt idx="246">
                  <c:v>84.6</c:v>
                </c:pt>
                <c:pt idx="247">
                  <c:v>84.7</c:v>
                </c:pt>
                <c:pt idx="248">
                  <c:v>84.8</c:v>
                </c:pt>
                <c:pt idx="249">
                  <c:v>84.9</c:v>
                </c:pt>
                <c:pt idx="250">
                  <c:v>85</c:v>
                </c:pt>
                <c:pt idx="251">
                  <c:v>85.1</c:v>
                </c:pt>
                <c:pt idx="252">
                  <c:v>85.2</c:v>
                </c:pt>
                <c:pt idx="253">
                  <c:v>85.3</c:v>
                </c:pt>
                <c:pt idx="254">
                  <c:v>85.4</c:v>
                </c:pt>
                <c:pt idx="255">
                  <c:v>85.5</c:v>
                </c:pt>
                <c:pt idx="256">
                  <c:v>85.6</c:v>
                </c:pt>
                <c:pt idx="257">
                  <c:v>85.7</c:v>
                </c:pt>
                <c:pt idx="258">
                  <c:v>85.8</c:v>
                </c:pt>
                <c:pt idx="259">
                  <c:v>85.9</c:v>
                </c:pt>
                <c:pt idx="260">
                  <c:v>86</c:v>
                </c:pt>
                <c:pt idx="261">
                  <c:v>86.1</c:v>
                </c:pt>
                <c:pt idx="262">
                  <c:v>86.2</c:v>
                </c:pt>
                <c:pt idx="263">
                  <c:v>86.3</c:v>
                </c:pt>
                <c:pt idx="264">
                  <c:v>86.4</c:v>
                </c:pt>
                <c:pt idx="265">
                  <c:v>86.5</c:v>
                </c:pt>
                <c:pt idx="266">
                  <c:v>86.6</c:v>
                </c:pt>
                <c:pt idx="267">
                  <c:v>86.7</c:v>
                </c:pt>
                <c:pt idx="268">
                  <c:v>86.8</c:v>
                </c:pt>
                <c:pt idx="269">
                  <c:v>86.9</c:v>
                </c:pt>
                <c:pt idx="270">
                  <c:v>87</c:v>
                </c:pt>
                <c:pt idx="271">
                  <c:v>87.1</c:v>
                </c:pt>
                <c:pt idx="272">
                  <c:v>87.2</c:v>
                </c:pt>
                <c:pt idx="273">
                  <c:v>87.3</c:v>
                </c:pt>
                <c:pt idx="274">
                  <c:v>87.4</c:v>
                </c:pt>
                <c:pt idx="275">
                  <c:v>87.5</c:v>
                </c:pt>
                <c:pt idx="276">
                  <c:v>87.6</c:v>
                </c:pt>
                <c:pt idx="277">
                  <c:v>87.7</c:v>
                </c:pt>
                <c:pt idx="278">
                  <c:v>87.8</c:v>
                </c:pt>
                <c:pt idx="279">
                  <c:v>87.9</c:v>
                </c:pt>
                <c:pt idx="280">
                  <c:v>88</c:v>
                </c:pt>
                <c:pt idx="281">
                  <c:v>88.1</c:v>
                </c:pt>
                <c:pt idx="282">
                  <c:v>88.2</c:v>
                </c:pt>
                <c:pt idx="283">
                  <c:v>88.3</c:v>
                </c:pt>
                <c:pt idx="284">
                  <c:v>88.4</c:v>
                </c:pt>
                <c:pt idx="285">
                  <c:v>88.5</c:v>
                </c:pt>
                <c:pt idx="286">
                  <c:v>88.6</c:v>
                </c:pt>
                <c:pt idx="287">
                  <c:v>88.7</c:v>
                </c:pt>
                <c:pt idx="288">
                  <c:v>88.8</c:v>
                </c:pt>
                <c:pt idx="289">
                  <c:v>88.9</c:v>
                </c:pt>
                <c:pt idx="290">
                  <c:v>89</c:v>
                </c:pt>
                <c:pt idx="291">
                  <c:v>89.1</c:v>
                </c:pt>
                <c:pt idx="292">
                  <c:v>89.2</c:v>
                </c:pt>
                <c:pt idx="293">
                  <c:v>89.3</c:v>
                </c:pt>
                <c:pt idx="294">
                  <c:v>89.4</c:v>
                </c:pt>
                <c:pt idx="295">
                  <c:v>89.5</c:v>
                </c:pt>
                <c:pt idx="296">
                  <c:v>89.6</c:v>
                </c:pt>
                <c:pt idx="297">
                  <c:v>89.7</c:v>
                </c:pt>
                <c:pt idx="298">
                  <c:v>89.8</c:v>
                </c:pt>
                <c:pt idx="299">
                  <c:v>89.9</c:v>
                </c:pt>
                <c:pt idx="300">
                  <c:v>90</c:v>
                </c:pt>
                <c:pt idx="301">
                  <c:v>90.1</c:v>
                </c:pt>
                <c:pt idx="302">
                  <c:v>90.2</c:v>
                </c:pt>
                <c:pt idx="303">
                  <c:v>90.3</c:v>
                </c:pt>
                <c:pt idx="304">
                  <c:v>90.4</c:v>
                </c:pt>
                <c:pt idx="305">
                  <c:v>90.5</c:v>
                </c:pt>
                <c:pt idx="306">
                  <c:v>90.6</c:v>
                </c:pt>
                <c:pt idx="307">
                  <c:v>90.7</c:v>
                </c:pt>
                <c:pt idx="308">
                  <c:v>90.8</c:v>
                </c:pt>
                <c:pt idx="309">
                  <c:v>90.9</c:v>
                </c:pt>
                <c:pt idx="310">
                  <c:v>91</c:v>
                </c:pt>
                <c:pt idx="311">
                  <c:v>91.1</c:v>
                </c:pt>
                <c:pt idx="312">
                  <c:v>91.2</c:v>
                </c:pt>
                <c:pt idx="313">
                  <c:v>91.3</c:v>
                </c:pt>
                <c:pt idx="314">
                  <c:v>91.4</c:v>
                </c:pt>
                <c:pt idx="315">
                  <c:v>91.5</c:v>
                </c:pt>
                <c:pt idx="316">
                  <c:v>91.6</c:v>
                </c:pt>
                <c:pt idx="317">
                  <c:v>91.7</c:v>
                </c:pt>
                <c:pt idx="318">
                  <c:v>91.8</c:v>
                </c:pt>
                <c:pt idx="319">
                  <c:v>91.9</c:v>
                </c:pt>
                <c:pt idx="320">
                  <c:v>92</c:v>
                </c:pt>
                <c:pt idx="321">
                  <c:v>92.1</c:v>
                </c:pt>
                <c:pt idx="322">
                  <c:v>92.2</c:v>
                </c:pt>
                <c:pt idx="323">
                  <c:v>92.3</c:v>
                </c:pt>
                <c:pt idx="324">
                  <c:v>92.4</c:v>
                </c:pt>
                <c:pt idx="325">
                  <c:v>92.5</c:v>
                </c:pt>
                <c:pt idx="326">
                  <c:v>92.6</c:v>
                </c:pt>
                <c:pt idx="327">
                  <c:v>92.7</c:v>
                </c:pt>
                <c:pt idx="328">
                  <c:v>92.8</c:v>
                </c:pt>
                <c:pt idx="329">
                  <c:v>92.9</c:v>
                </c:pt>
                <c:pt idx="330">
                  <c:v>93</c:v>
                </c:pt>
                <c:pt idx="331">
                  <c:v>93.1</c:v>
                </c:pt>
                <c:pt idx="332">
                  <c:v>93.2</c:v>
                </c:pt>
                <c:pt idx="333">
                  <c:v>93.3</c:v>
                </c:pt>
                <c:pt idx="334">
                  <c:v>93.4</c:v>
                </c:pt>
                <c:pt idx="335">
                  <c:v>93.5</c:v>
                </c:pt>
                <c:pt idx="336">
                  <c:v>93.6</c:v>
                </c:pt>
                <c:pt idx="337">
                  <c:v>93.7</c:v>
                </c:pt>
                <c:pt idx="338">
                  <c:v>93.8</c:v>
                </c:pt>
                <c:pt idx="339">
                  <c:v>93.9</c:v>
                </c:pt>
                <c:pt idx="340">
                  <c:v>94</c:v>
                </c:pt>
                <c:pt idx="341">
                  <c:v>94.1</c:v>
                </c:pt>
                <c:pt idx="342">
                  <c:v>94.2</c:v>
                </c:pt>
                <c:pt idx="343">
                  <c:v>94.3</c:v>
                </c:pt>
                <c:pt idx="344">
                  <c:v>94.4</c:v>
                </c:pt>
                <c:pt idx="345">
                  <c:v>94.5</c:v>
                </c:pt>
                <c:pt idx="346">
                  <c:v>94.6</c:v>
                </c:pt>
                <c:pt idx="347">
                  <c:v>94.7</c:v>
                </c:pt>
                <c:pt idx="348">
                  <c:v>94.8</c:v>
                </c:pt>
              </c:numCache>
            </c:numRef>
          </c:xVal>
          <c:yVal>
            <c:numRef>
              <c:f>'514'!$C$2:$C$350</c:f>
              <c:numCache>
                <c:formatCode>General</c:formatCode>
                <c:ptCount val="349"/>
                <c:pt idx="0">
                  <c:v>-1.83</c:v>
                </c:pt>
                <c:pt idx="1">
                  <c:v>1.79</c:v>
                </c:pt>
                <c:pt idx="2">
                  <c:v>5.41</c:v>
                </c:pt>
                <c:pt idx="3">
                  <c:v>9.0299999999999994</c:v>
                </c:pt>
                <c:pt idx="4">
                  <c:v>12.65</c:v>
                </c:pt>
                <c:pt idx="5">
                  <c:v>16.27</c:v>
                </c:pt>
                <c:pt idx="6">
                  <c:v>19.89</c:v>
                </c:pt>
                <c:pt idx="7">
                  <c:v>23.51</c:v>
                </c:pt>
                <c:pt idx="8">
                  <c:v>27.13</c:v>
                </c:pt>
                <c:pt idx="9">
                  <c:v>30.75</c:v>
                </c:pt>
                <c:pt idx="10">
                  <c:v>32.96</c:v>
                </c:pt>
                <c:pt idx="11">
                  <c:v>35</c:v>
                </c:pt>
                <c:pt idx="12">
                  <c:v>37.51</c:v>
                </c:pt>
                <c:pt idx="13">
                  <c:v>39.65</c:v>
                </c:pt>
                <c:pt idx="14">
                  <c:v>41.6</c:v>
                </c:pt>
                <c:pt idx="15">
                  <c:v>43.39</c:v>
                </c:pt>
                <c:pt idx="16">
                  <c:v>45.11</c:v>
                </c:pt>
                <c:pt idx="17">
                  <c:v>47.44</c:v>
                </c:pt>
                <c:pt idx="18">
                  <c:v>49.56</c:v>
                </c:pt>
                <c:pt idx="19">
                  <c:v>51.51</c:v>
                </c:pt>
                <c:pt idx="20">
                  <c:v>53.16</c:v>
                </c:pt>
                <c:pt idx="21">
                  <c:v>53.87</c:v>
                </c:pt>
                <c:pt idx="22">
                  <c:v>54.28</c:v>
                </c:pt>
                <c:pt idx="23">
                  <c:v>54.11</c:v>
                </c:pt>
                <c:pt idx="24">
                  <c:v>53.98</c:v>
                </c:pt>
                <c:pt idx="25">
                  <c:v>54.16</c:v>
                </c:pt>
                <c:pt idx="26">
                  <c:v>53.96</c:v>
                </c:pt>
                <c:pt idx="27">
                  <c:v>53.84</c:v>
                </c:pt>
                <c:pt idx="28">
                  <c:v>53.11</c:v>
                </c:pt>
                <c:pt idx="29">
                  <c:v>52.4</c:v>
                </c:pt>
                <c:pt idx="30">
                  <c:v>51.83</c:v>
                </c:pt>
                <c:pt idx="31">
                  <c:v>50.64</c:v>
                </c:pt>
                <c:pt idx="32">
                  <c:v>49.69</c:v>
                </c:pt>
                <c:pt idx="33">
                  <c:v>49.09</c:v>
                </c:pt>
                <c:pt idx="34">
                  <c:v>48.41</c:v>
                </c:pt>
                <c:pt idx="35">
                  <c:v>47.12</c:v>
                </c:pt>
                <c:pt idx="36">
                  <c:v>45.25</c:v>
                </c:pt>
                <c:pt idx="37">
                  <c:v>43.24</c:v>
                </c:pt>
                <c:pt idx="38">
                  <c:v>41.46</c:v>
                </c:pt>
                <c:pt idx="39">
                  <c:v>40.28</c:v>
                </c:pt>
                <c:pt idx="40">
                  <c:v>39.24</c:v>
                </c:pt>
                <c:pt idx="41">
                  <c:v>38.28</c:v>
                </c:pt>
                <c:pt idx="42">
                  <c:v>37.56</c:v>
                </c:pt>
                <c:pt idx="43">
                  <c:v>36.83</c:v>
                </c:pt>
                <c:pt idx="44">
                  <c:v>37.06</c:v>
                </c:pt>
                <c:pt idx="45">
                  <c:v>37.119999999999997</c:v>
                </c:pt>
                <c:pt idx="46">
                  <c:v>36.770000000000003</c:v>
                </c:pt>
                <c:pt idx="47">
                  <c:v>37.700000000000003</c:v>
                </c:pt>
                <c:pt idx="48">
                  <c:v>38.68</c:v>
                </c:pt>
                <c:pt idx="49">
                  <c:v>39.25</c:v>
                </c:pt>
                <c:pt idx="50">
                  <c:v>40.159999999999997</c:v>
                </c:pt>
                <c:pt idx="51">
                  <c:v>41</c:v>
                </c:pt>
                <c:pt idx="52">
                  <c:v>41.29</c:v>
                </c:pt>
                <c:pt idx="53">
                  <c:v>41.41</c:v>
                </c:pt>
                <c:pt idx="54">
                  <c:v>41.55</c:v>
                </c:pt>
                <c:pt idx="55">
                  <c:v>41.16</c:v>
                </c:pt>
                <c:pt idx="56">
                  <c:v>40.89</c:v>
                </c:pt>
                <c:pt idx="57">
                  <c:v>40.520000000000003</c:v>
                </c:pt>
                <c:pt idx="58">
                  <c:v>39.97</c:v>
                </c:pt>
                <c:pt idx="59">
                  <c:v>40.33</c:v>
                </c:pt>
                <c:pt idx="60">
                  <c:v>40.22</c:v>
                </c:pt>
                <c:pt idx="61">
                  <c:v>40.130000000000003</c:v>
                </c:pt>
                <c:pt idx="62">
                  <c:v>40.25</c:v>
                </c:pt>
                <c:pt idx="63">
                  <c:v>39.5</c:v>
                </c:pt>
                <c:pt idx="64">
                  <c:v>38.64</c:v>
                </c:pt>
                <c:pt idx="65">
                  <c:v>37.93</c:v>
                </c:pt>
                <c:pt idx="66">
                  <c:v>37.340000000000003</c:v>
                </c:pt>
                <c:pt idx="67">
                  <c:v>37.090000000000003</c:v>
                </c:pt>
                <c:pt idx="68">
                  <c:v>37.6</c:v>
                </c:pt>
                <c:pt idx="69">
                  <c:v>37.94</c:v>
                </c:pt>
                <c:pt idx="70">
                  <c:v>37.69</c:v>
                </c:pt>
                <c:pt idx="71">
                  <c:v>37.78</c:v>
                </c:pt>
                <c:pt idx="72">
                  <c:v>38.51</c:v>
                </c:pt>
                <c:pt idx="73">
                  <c:v>39.29</c:v>
                </c:pt>
                <c:pt idx="74">
                  <c:v>40.11</c:v>
                </c:pt>
                <c:pt idx="75">
                  <c:v>40.68</c:v>
                </c:pt>
                <c:pt idx="76">
                  <c:v>41.11</c:v>
                </c:pt>
                <c:pt idx="77">
                  <c:v>41.32</c:v>
                </c:pt>
                <c:pt idx="78">
                  <c:v>40.75</c:v>
                </c:pt>
                <c:pt idx="79">
                  <c:v>40.89</c:v>
                </c:pt>
                <c:pt idx="80">
                  <c:v>41.47</c:v>
                </c:pt>
                <c:pt idx="81">
                  <c:v>41.62</c:v>
                </c:pt>
                <c:pt idx="82">
                  <c:v>41.97</c:v>
                </c:pt>
                <c:pt idx="83">
                  <c:v>42.75</c:v>
                </c:pt>
                <c:pt idx="84">
                  <c:v>43.37</c:v>
                </c:pt>
                <c:pt idx="85">
                  <c:v>43.59</c:v>
                </c:pt>
                <c:pt idx="86">
                  <c:v>43.76</c:v>
                </c:pt>
                <c:pt idx="87">
                  <c:v>43.04</c:v>
                </c:pt>
                <c:pt idx="88">
                  <c:v>42.84</c:v>
                </c:pt>
                <c:pt idx="89">
                  <c:v>43.45</c:v>
                </c:pt>
                <c:pt idx="90">
                  <c:v>43.57</c:v>
                </c:pt>
                <c:pt idx="91">
                  <c:v>43.35</c:v>
                </c:pt>
                <c:pt idx="92">
                  <c:v>43.03</c:v>
                </c:pt>
                <c:pt idx="93">
                  <c:v>42.84</c:v>
                </c:pt>
                <c:pt idx="94">
                  <c:v>43.07</c:v>
                </c:pt>
                <c:pt idx="95">
                  <c:v>43.01</c:v>
                </c:pt>
                <c:pt idx="96">
                  <c:v>43.11</c:v>
                </c:pt>
                <c:pt idx="97">
                  <c:v>43.6</c:v>
                </c:pt>
                <c:pt idx="98">
                  <c:v>43.69</c:v>
                </c:pt>
                <c:pt idx="99">
                  <c:v>44.01</c:v>
                </c:pt>
                <c:pt idx="100">
                  <c:v>44.13</c:v>
                </c:pt>
                <c:pt idx="101">
                  <c:v>44.09</c:v>
                </c:pt>
                <c:pt idx="102">
                  <c:v>44.5</c:v>
                </c:pt>
                <c:pt idx="103">
                  <c:v>45.15</c:v>
                </c:pt>
                <c:pt idx="104">
                  <c:v>46.42</c:v>
                </c:pt>
                <c:pt idx="105">
                  <c:v>48.27</c:v>
                </c:pt>
                <c:pt idx="106">
                  <c:v>50.62</c:v>
                </c:pt>
                <c:pt idx="107">
                  <c:v>53.07</c:v>
                </c:pt>
                <c:pt idx="108">
                  <c:v>55.22</c:v>
                </c:pt>
                <c:pt idx="109">
                  <c:v>57.94</c:v>
                </c:pt>
                <c:pt idx="110">
                  <c:v>61.05</c:v>
                </c:pt>
                <c:pt idx="111">
                  <c:v>64.55</c:v>
                </c:pt>
                <c:pt idx="112">
                  <c:v>68.45</c:v>
                </c:pt>
                <c:pt idx="113">
                  <c:v>72.61</c:v>
                </c:pt>
                <c:pt idx="114">
                  <c:v>77.680000000000007</c:v>
                </c:pt>
                <c:pt idx="115">
                  <c:v>82.99</c:v>
                </c:pt>
                <c:pt idx="116">
                  <c:v>88.45</c:v>
                </c:pt>
                <c:pt idx="117">
                  <c:v>94.18</c:v>
                </c:pt>
                <c:pt idx="118">
                  <c:v>99.3</c:v>
                </c:pt>
                <c:pt idx="119">
                  <c:v>105.16</c:v>
                </c:pt>
                <c:pt idx="120">
                  <c:v>111.32</c:v>
                </c:pt>
                <c:pt idx="121">
                  <c:v>116.59</c:v>
                </c:pt>
                <c:pt idx="122">
                  <c:v>121.68</c:v>
                </c:pt>
                <c:pt idx="123">
                  <c:v>125.99</c:v>
                </c:pt>
                <c:pt idx="124">
                  <c:v>129.46</c:v>
                </c:pt>
                <c:pt idx="125">
                  <c:v>132.68</c:v>
                </c:pt>
                <c:pt idx="126">
                  <c:v>134.94</c:v>
                </c:pt>
                <c:pt idx="127">
                  <c:v>136.9</c:v>
                </c:pt>
                <c:pt idx="128">
                  <c:v>138.54</c:v>
                </c:pt>
                <c:pt idx="129">
                  <c:v>139.24</c:v>
                </c:pt>
                <c:pt idx="130">
                  <c:v>139.04</c:v>
                </c:pt>
                <c:pt idx="131">
                  <c:v>137.91</c:v>
                </c:pt>
                <c:pt idx="132">
                  <c:v>136.26</c:v>
                </c:pt>
                <c:pt idx="133">
                  <c:v>133.41</c:v>
                </c:pt>
                <c:pt idx="134">
                  <c:v>129.38</c:v>
                </c:pt>
                <c:pt idx="135">
                  <c:v>124.41</c:v>
                </c:pt>
                <c:pt idx="136">
                  <c:v>119.21</c:v>
                </c:pt>
                <c:pt idx="137">
                  <c:v>113.74</c:v>
                </c:pt>
                <c:pt idx="138">
                  <c:v>107.79</c:v>
                </c:pt>
                <c:pt idx="139">
                  <c:v>102.13</c:v>
                </c:pt>
                <c:pt idx="140">
                  <c:v>96.24</c:v>
                </c:pt>
                <c:pt idx="141">
                  <c:v>89.96</c:v>
                </c:pt>
                <c:pt idx="142">
                  <c:v>83.95</c:v>
                </c:pt>
                <c:pt idx="143">
                  <c:v>78.12</c:v>
                </c:pt>
                <c:pt idx="144">
                  <c:v>72.400000000000006</c:v>
                </c:pt>
                <c:pt idx="145">
                  <c:v>67.010000000000005</c:v>
                </c:pt>
                <c:pt idx="146">
                  <c:v>62.26</c:v>
                </c:pt>
                <c:pt idx="147">
                  <c:v>57.8</c:v>
                </c:pt>
                <c:pt idx="148">
                  <c:v>53.12</c:v>
                </c:pt>
                <c:pt idx="149">
                  <c:v>49.17</c:v>
                </c:pt>
                <c:pt idx="150">
                  <c:v>45.65</c:v>
                </c:pt>
                <c:pt idx="151">
                  <c:v>41.99</c:v>
                </c:pt>
                <c:pt idx="152">
                  <c:v>38.76</c:v>
                </c:pt>
                <c:pt idx="153">
                  <c:v>36.270000000000003</c:v>
                </c:pt>
                <c:pt idx="154">
                  <c:v>34.21</c:v>
                </c:pt>
                <c:pt idx="155">
                  <c:v>32.520000000000003</c:v>
                </c:pt>
                <c:pt idx="156">
                  <c:v>31.15</c:v>
                </c:pt>
                <c:pt idx="157">
                  <c:v>30.08</c:v>
                </c:pt>
                <c:pt idx="158">
                  <c:v>29.04</c:v>
                </c:pt>
                <c:pt idx="159">
                  <c:v>28.18</c:v>
                </c:pt>
                <c:pt idx="160">
                  <c:v>27.84</c:v>
                </c:pt>
                <c:pt idx="161">
                  <c:v>27.82</c:v>
                </c:pt>
                <c:pt idx="162">
                  <c:v>28.35</c:v>
                </c:pt>
                <c:pt idx="163">
                  <c:v>29.48</c:v>
                </c:pt>
                <c:pt idx="164">
                  <c:v>31.52</c:v>
                </c:pt>
                <c:pt idx="165">
                  <c:v>33.840000000000003</c:v>
                </c:pt>
                <c:pt idx="166">
                  <c:v>36.14</c:v>
                </c:pt>
                <c:pt idx="167">
                  <c:v>38.93</c:v>
                </c:pt>
                <c:pt idx="168">
                  <c:v>41.93</c:v>
                </c:pt>
                <c:pt idx="169">
                  <c:v>45.18</c:v>
                </c:pt>
                <c:pt idx="170">
                  <c:v>48.36</c:v>
                </c:pt>
                <c:pt idx="171">
                  <c:v>51.36</c:v>
                </c:pt>
                <c:pt idx="172">
                  <c:v>54.59</c:v>
                </c:pt>
                <c:pt idx="173">
                  <c:v>57.56</c:v>
                </c:pt>
                <c:pt idx="174">
                  <c:v>59.99</c:v>
                </c:pt>
                <c:pt idx="175">
                  <c:v>62.48</c:v>
                </c:pt>
                <c:pt idx="176">
                  <c:v>64.27</c:v>
                </c:pt>
                <c:pt idx="177">
                  <c:v>65.180000000000007</c:v>
                </c:pt>
                <c:pt idx="178">
                  <c:v>66.41</c:v>
                </c:pt>
                <c:pt idx="179">
                  <c:v>66.87</c:v>
                </c:pt>
                <c:pt idx="180">
                  <c:v>66.180000000000007</c:v>
                </c:pt>
                <c:pt idx="181">
                  <c:v>64.819999999999993</c:v>
                </c:pt>
                <c:pt idx="182">
                  <c:v>62.82</c:v>
                </c:pt>
                <c:pt idx="183">
                  <c:v>59.94</c:v>
                </c:pt>
                <c:pt idx="184">
                  <c:v>56.14</c:v>
                </c:pt>
                <c:pt idx="185">
                  <c:v>52.48</c:v>
                </c:pt>
                <c:pt idx="186">
                  <c:v>48.84</c:v>
                </c:pt>
                <c:pt idx="187">
                  <c:v>44.3</c:v>
                </c:pt>
                <c:pt idx="188">
                  <c:v>39.700000000000003</c:v>
                </c:pt>
                <c:pt idx="189">
                  <c:v>35.83</c:v>
                </c:pt>
                <c:pt idx="190">
                  <c:v>32.35</c:v>
                </c:pt>
                <c:pt idx="191">
                  <c:v>28.61</c:v>
                </c:pt>
                <c:pt idx="192">
                  <c:v>25.39</c:v>
                </c:pt>
                <c:pt idx="193">
                  <c:v>22.62</c:v>
                </c:pt>
                <c:pt idx="194">
                  <c:v>19.600000000000001</c:v>
                </c:pt>
                <c:pt idx="195">
                  <c:v>17.54</c:v>
                </c:pt>
                <c:pt idx="196">
                  <c:v>15.99</c:v>
                </c:pt>
                <c:pt idx="197">
                  <c:v>14.4</c:v>
                </c:pt>
                <c:pt idx="198">
                  <c:v>13.15</c:v>
                </c:pt>
                <c:pt idx="199">
                  <c:v>12.28</c:v>
                </c:pt>
                <c:pt idx="200">
                  <c:v>11.92</c:v>
                </c:pt>
                <c:pt idx="201">
                  <c:v>11.06</c:v>
                </c:pt>
                <c:pt idx="202">
                  <c:v>10.38</c:v>
                </c:pt>
                <c:pt idx="203">
                  <c:v>10.58</c:v>
                </c:pt>
                <c:pt idx="204">
                  <c:v>10.19</c:v>
                </c:pt>
                <c:pt idx="205">
                  <c:v>9.7899999999999991</c:v>
                </c:pt>
                <c:pt idx="206">
                  <c:v>9.8800000000000008</c:v>
                </c:pt>
                <c:pt idx="207">
                  <c:v>9.93</c:v>
                </c:pt>
                <c:pt idx="208">
                  <c:v>9.69</c:v>
                </c:pt>
                <c:pt idx="209">
                  <c:v>9.18</c:v>
                </c:pt>
                <c:pt idx="210">
                  <c:v>8.5399999999999991</c:v>
                </c:pt>
                <c:pt idx="211">
                  <c:v>7.69</c:v>
                </c:pt>
                <c:pt idx="212">
                  <c:v>6.77</c:v>
                </c:pt>
                <c:pt idx="213">
                  <c:v>6.18</c:v>
                </c:pt>
                <c:pt idx="214">
                  <c:v>5.19</c:v>
                </c:pt>
                <c:pt idx="215">
                  <c:v>4.13</c:v>
                </c:pt>
                <c:pt idx="216">
                  <c:v>3.19</c:v>
                </c:pt>
                <c:pt idx="217">
                  <c:v>2.57</c:v>
                </c:pt>
                <c:pt idx="218">
                  <c:v>2.2799999999999998</c:v>
                </c:pt>
                <c:pt idx="219">
                  <c:v>1.77</c:v>
                </c:pt>
                <c:pt idx="220">
                  <c:v>1.77</c:v>
                </c:pt>
                <c:pt idx="221">
                  <c:v>1.7</c:v>
                </c:pt>
                <c:pt idx="222">
                  <c:v>1.17</c:v>
                </c:pt>
                <c:pt idx="223">
                  <c:v>1.03</c:v>
                </c:pt>
                <c:pt idx="224">
                  <c:v>0.84</c:v>
                </c:pt>
                <c:pt idx="225">
                  <c:v>0.79</c:v>
                </c:pt>
                <c:pt idx="226">
                  <c:v>0.87</c:v>
                </c:pt>
                <c:pt idx="227">
                  <c:v>0.62</c:v>
                </c:pt>
                <c:pt idx="228">
                  <c:v>0.54</c:v>
                </c:pt>
                <c:pt idx="229">
                  <c:v>0.61</c:v>
                </c:pt>
                <c:pt idx="230">
                  <c:v>0.57999999999999996</c:v>
                </c:pt>
                <c:pt idx="231">
                  <c:v>0.62</c:v>
                </c:pt>
                <c:pt idx="232">
                  <c:v>0.85</c:v>
                </c:pt>
                <c:pt idx="233">
                  <c:v>0.96</c:v>
                </c:pt>
                <c:pt idx="234">
                  <c:v>0.97</c:v>
                </c:pt>
                <c:pt idx="235">
                  <c:v>0.96</c:v>
                </c:pt>
                <c:pt idx="236">
                  <c:v>1.04</c:v>
                </c:pt>
                <c:pt idx="237">
                  <c:v>1.01</c:v>
                </c:pt>
                <c:pt idx="238">
                  <c:v>0.99</c:v>
                </c:pt>
                <c:pt idx="239">
                  <c:v>1.0900000000000001</c:v>
                </c:pt>
                <c:pt idx="240">
                  <c:v>1.07</c:v>
                </c:pt>
                <c:pt idx="241">
                  <c:v>1.1399999999999999</c:v>
                </c:pt>
                <c:pt idx="242">
                  <c:v>1.3</c:v>
                </c:pt>
                <c:pt idx="243">
                  <c:v>1.43</c:v>
                </c:pt>
                <c:pt idx="244">
                  <c:v>1.48</c:v>
                </c:pt>
                <c:pt idx="245">
                  <c:v>1.1499999999999999</c:v>
                </c:pt>
                <c:pt idx="246">
                  <c:v>1.1299999999999999</c:v>
                </c:pt>
                <c:pt idx="247">
                  <c:v>1.47</c:v>
                </c:pt>
                <c:pt idx="248">
                  <c:v>1.55</c:v>
                </c:pt>
                <c:pt idx="249">
                  <c:v>1.67</c:v>
                </c:pt>
                <c:pt idx="250">
                  <c:v>1.78</c:v>
                </c:pt>
                <c:pt idx="251">
                  <c:v>1.77</c:v>
                </c:pt>
                <c:pt idx="252">
                  <c:v>1.68</c:v>
                </c:pt>
                <c:pt idx="253">
                  <c:v>1.71</c:v>
                </c:pt>
                <c:pt idx="254">
                  <c:v>1.82</c:v>
                </c:pt>
                <c:pt idx="255">
                  <c:v>1.64</c:v>
                </c:pt>
                <c:pt idx="256">
                  <c:v>1.42</c:v>
                </c:pt>
                <c:pt idx="257">
                  <c:v>1.22</c:v>
                </c:pt>
                <c:pt idx="258">
                  <c:v>1.02</c:v>
                </c:pt>
                <c:pt idx="259">
                  <c:v>0.97</c:v>
                </c:pt>
                <c:pt idx="260">
                  <c:v>0.92</c:v>
                </c:pt>
                <c:pt idx="261">
                  <c:v>0.75</c:v>
                </c:pt>
                <c:pt idx="262">
                  <c:v>0.69</c:v>
                </c:pt>
                <c:pt idx="263">
                  <c:v>0.71</c:v>
                </c:pt>
                <c:pt idx="264">
                  <c:v>1.1100000000000001</c:v>
                </c:pt>
                <c:pt idx="265">
                  <c:v>1.46</c:v>
                </c:pt>
                <c:pt idx="266">
                  <c:v>1.08</c:v>
                </c:pt>
                <c:pt idx="267">
                  <c:v>0.91</c:v>
                </c:pt>
                <c:pt idx="268">
                  <c:v>1.34</c:v>
                </c:pt>
                <c:pt idx="269">
                  <c:v>1.51</c:v>
                </c:pt>
                <c:pt idx="270">
                  <c:v>1.44</c:v>
                </c:pt>
                <c:pt idx="271">
                  <c:v>1.74</c:v>
                </c:pt>
                <c:pt idx="272">
                  <c:v>1.63</c:v>
                </c:pt>
                <c:pt idx="273">
                  <c:v>1.62</c:v>
                </c:pt>
                <c:pt idx="274">
                  <c:v>2.2400000000000002</c:v>
                </c:pt>
                <c:pt idx="275">
                  <c:v>2.67</c:v>
                </c:pt>
                <c:pt idx="276">
                  <c:v>3.03</c:v>
                </c:pt>
                <c:pt idx="277">
                  <c:v>3.11</c:v>
                </c:pt>
                <c:pt idx="278">
                  <c:v>3.23</c:v>
                </c:pt>
                <c:pt idx="279">
                  <c:v>3.56</c:v>
                </c:pt>
                <c:pt idx="280">
                  <c:v>3.71</c:v>
                </c:pt>
                <c:pt idx="281">
                  <c:v>3.74</c:v>
                </c:pt>
                <c:pt idx="282">
                  <c:v>3.66</c:v>
                </c:pt>
                <c:pt idx="283">
                  <c:v>3.39</c:v>
                </c:pt>
                <c:pt idx="284">
                  <c:v>2.89</c:v>
                </c:pt>
                <c:pt idx="285">
                  <c:v>2.73</c:v>
                </c:pt>
                <c:pt idx="286">
                  <c:v>2.54</c:v>
                </c:pt>
                <c:pt idx="287">
                  <c:v>1.88</c:v>
                </c:pt>
                <c:pt idx="288">
                  <c:v>1.48</c:v>
                </c:pt>
                <c:pt idx="289">
                  <c:v>1.29</c:v>
                </c:pt>
                <c:pt idx="290">
                  <c:v>0.94</c:v>
                </c:pt>
                <c:pt idx="291">
                  <c:v>0.99</c:v>
                </c:pt>
                <c:pt idx="292">
                  <c:v>0.88</c:v>
                </c:pt>
                <c:pt idx="293">
                  <c:v>0.43</c:v>
                </c:pt>
                <c:pt idx="294">
                  <c:v>0.15</c:v>
                </c:pt>
                <c:pt idx="295">
                  <c:v>0</c:v>
                </c:pt>
                <c:pt idx="296">
                  <c:v>0.28000000000000003</c:v>
                </c:pt>
                <c:pt idx="297">
                  <c:v>0.27</c:v>
                </c:pt>
                <c:pt idx="298">
                  <c:v>-0.16</c:v>
                </c:pt>
                <c:pt idx="299">
                  <c:v>0.12</c:v>
                </c:pt>
                <c:pt idx="300">
                  <c:v>0.64</c:v>
                </c:pt>
                <c:pt idx="301">
                  <c:v>0.95</c:v>
                </c:pt>
                <c:pt idx="302">
                  <c:v>1.26</c:v>
                </c:pt>
                <c:pt idx="303">
                  <c:v>1.47</c:v>
                </c:pt>
                <c:pt idx="304">
                  <c:v>1.73</c:v>
                </c:pt>
                <c:pt idx="305">
                  <c:v>1.92</c:v>
                </c:pt>
                <c:pt idx="306">
                  <c:v>2.11</c:v>
                </c:pt>
                <c:pt idx="307">
                  <c:v>2.11</c:v>
                </c:pt>
                <c:pt idx="308">
                  <c:v>2.19</c:v>
                </c:pt>
                <c:pt idx="309">
                  <c:v>2.4500000000000002</c:v>
                </c:pt>
                <c:pt idx="310">
                  <c:v>2.58</c:v>
                </c:pt>
                <c:pt idx="311">
                  <c:v>2.66</c:v>
                </c:pt>
                <c:pt idx="312">
                  <c:v>2.63</c:v>
                </c:pt>
                <c:pt idx="313">
                  <c:v>2.7</c:v>
                </c:pt>
                <c:pt idx="314">
                  <c:v>2.68</c:v>
                </c:pt>
                <c:pt idx="315">
                  <c:v>2.4</c:v>
                </c:pt>
                <c:pt idx="316">
                  <c:v>2.25</c:v>
                </c:pt>
                <c:pt idx="317">
                  <c:v>2.2400000000000002</c:v>
                </c:pt>
                <c:pt idx="318">
                  <c:v>1.74</c:v>
                </c:pt>
                <c:pt idx="319">
                  <c:v>1.1399999999999999</c:v>
                </c:pt>
                <c:pt idx="320">
                  <c:v>0.85</c:v>
                </c:pt>
                <c:pt idx="321">
                  <c:v>0.55000000000000004</c:v>
                </c:pt>
                <c:pt idx="322">
                  <c:v>0.24</c:v>
                </c:pt>
                <c:pt idx="323">
                  <c:v>-0.09</c:v>
                </c:pt>
                <c:pt idx="324">
                  <c:v>-0.28999999999999998</c:v>
                </c:pt>
                <c:pt idx="325">
                  <c:v>-0.43</c:v>
                </c:pt>
                <c:pt idx="326">
                  <c:v>-0.39</c:v>
                </c:pt>
                <c:pt idx="327">
                  <c:v>-0.43</c:v>
                </c:pt>
                <c:pt idx="328">
                  <c:v>-0.68</c:v>
                </c:pt>
                <c:pt idx="329">
                  <c:v>-0.8</c:v>
                </c:pt>
                <c:pt idx="330">
                  <c:v>-0.86</c:v>
                </c:pt>
                <c:pt idx="331">
                  <c:v>-0.86</c:v>
                </c:pt>
                <c:pt idx="332">
                  <c:v>-0.86</c:v>
                </c:pt>
                <c:pt idx="333">
                  <c:v>-0.86</c:v>
                </c:pt>
                <c:pt idx="334">
                  <c:v>-0.86</c:v>
                </c:pt>
                <c:pt idx="335">
                  <c:v>-0.82</c:v>
                </c:pt>
                <c:pt idx="336">
                  <c:v>-0.69</c:v>
                </c:pt>
                <c:pt idx="337">
                  <c:v>-0.35</c:v>
                </c:pt>
                <c:pt idx="338">
                  <c:v>0.08</c:v>
                </c:pt>
                <c:pt idx="339">
                  <c:v>0.08</c:v>
                </c:pt>
                <c:pt idx="340">
                  <c:v>0.42</c:v>
                </c:pt>
                <c:pt idx="341">
                  <c:v>0.76</c:v>
                </c:pt>
                <c:pt idx="342">
                  <c:v>1.1000000000000001</c:v>
                </c:pt>
                <c:pt idx="343">
                  <c:v>1.44</c:v>
                </c:pt>
                <c:pt idx="344">
                  <c:v>1.78</c:v>
                </c:pt>
                <c:pt idx="345">
                  <c:v>2.12</c:v>
                </c:pt>
                <c:pt idx="346">
                  <c:v>2.46</c:v>
                </c:pt>
                <c:pt idx="347">
                  <c:v>2.8</c:v>
                </c:pt>
                <c:pt idx="348">
                  <c:v>3.82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98BF-254A-BF71-25BF4645D5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00752543"/>
        <c:axId val="1100232527"/>
      </c:scatterChart>
      <c:valAx>
        <c:axId val="1100752543"/>
        <c:scaling>
          <c:orientation val="minMax"/>
          <c:max val="96"/>
          <c:min val="58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Temperature</a:t>
                </a:r>
                <a:r>
                  <a:rPr lang="en-US" baseline="0"/>
                  <a:t> </a:t>
                </a:r>
                <a:r>
                  <a:rPr lang="th-TH" baseline="0"/>
                  <a:t>(</a:t>
                </a:r>
                <a:r>
                  <a:rPr lang="en-US" baseline="0"/>
                  <a:t>ᴼC</a:t>
                </a:r>
                <a:r>
                  <a:rPr lang="th-TH" baseline="0"/>
                  <a:t>)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T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TH"/>
          </a:p>
        </c:txPr>
        <c:crossAx val="1100232527"/>
        <c:crosses val="autoZero"/>
        <c:crossBetween val="midCat"/>
        <c:majorUnit val="2"/>
      </c:valAx>
      <c:valAx>
        <c:axId val="1100232527"/>
        <c:scaling>
          <c:orientation val="minMax"/>
          <c:max val="5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Derivatives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T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TH"/>
          </a:p>
        </c:txPr>
        <c:crossAx val="110075254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TH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C9: 515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TH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'515'!$B$2:$B$350</c:f>
              <c:numCache>
                <c:formatCode>General</c:formatCode>
                <c:ptCount val="349"/>
                <c:pt idx="0">
                  <c:v>60</c:v>
                </c:pt>
                <c:pt idx="1">
                  <c:v>60.1</c:v>
                </c:pt>
                <c:pt idx="2">
                  <c:v>60.2</c:v>
                </c:pt>
                <c:pt idx="3">
                  <c:v>60.3</c:v>
                </c:pt>
                <c:pt idx="4">
                  <c:v>60.4</c:v>
                </c:pt>
                <c:pt idx="5">
                  <c:v>60.5</c:v>
                </c:pt>
                <c:pt idx="6">
                  <c:v>60.6</c:v>
                </c:pt>
                <c:pt idx="7">
                  <c:v>60.7</c:v>
                </c:pt>
                <c:pt idx="8">
                  <c:v>60.8</c:v>
                </c:pt>
                <c:pt idx="9">
                  <c:v>60.9</c:v>
                </c:pt>
                <c:pt idx="10">
                  <c:v>61</c:v>
                </c:pt>
                <c:pt idx="11">
                  <c:v>61.1</c:v>
                </c:pt>
                <c:pt idx="12">
                  <c:v>61.2</c:v>
                </c:pt>
                <c:pt idx="13">
                  <c:v>61.3</c:v>
                </c:pt>
                <c:pt idx="14">
                  <c:v>61.4</c:v>
                </c:pt>
                <c:pt idx="15">
                  <c:v>61.5</c:v>
                </c:pt>
                <c:pt idx="16">
                  <c:v>61.6</c:v>
                </c:pt>
                <c:pt idx="17">
                  <c:v>61.7</c:v>
                </c:pt>
                <c:pt idx="18">
                  <c:v>61.8</c:v>
                </c:pt>
                <c:pt idx="19">
                  <c:v>61.9</c:v>
                </c:pt>
                <c:pt idx="20">
                  <c:v>62</c:v>
                </c:pt>
                <c:pt idx="21">
                  <c:v>62.1</c:v>
                </c:pt>
                <c:pt idx="22">
                  <c:v>62.2</c:v>
                </c:pt>
                <c:pt idx="23">
                  <c:v>62.3</c:v>
                </c:pt>
                <c:pt idx="24">
                  <c:v>62.4</c:v>
                </c:pt>
                <c:pt idx="25">
                  <c:v>62.5</c:v>
                </c:pt>
                <c:pt idx="26">
                  <c:v>62.6</c:v>
                </c:pt>
                <c:pt idx="27">
                  <c:v>62.7</c:v>
                </c:pt>
                <c:pt idx="28">
                  <c:v>62.8</c:v>
                </c:pt>
                <c:pt idx="29">
                  <c:v>62.9</c:v>
                </c:pt>
                <c:pt idx="30">
                  <c:v>63</c:v>
                </c:pt>
                <c:pt idx="31">
                  <c:v>63.1</c:v>
                </c:pt>
                <c:pt idx="32">
                  <c:v>63.2</c:v>
                </c:pt>
                <c:pt idx="33">
                  <c:v>63.3</c:v>
                </c:pt>
                <c:pt idx="34">
                  <c:v>63.4</c:v>
                </c:pt>
                <c:pt idx="35">
                  <c:v>63.5</c:v>
                </c:pt>
                <c:pt idx="36">
                  <c:v>63.6</c:v>
                </c:pt>
                <c:pt idx="37">
                  <c:v>63.7</c:v>
                </c:pt>
                <c:pt idx="38">
                  <c:v>63.8</c:v>
                </c:pt>
                <c:pt idx="39">
                  <c:v>63.9</c:v>
                </c:pt>
                <c:pt idx="40">
                  <c:v>64</c:v>
                </c:pt>
                <c:pt idx="41">
                  <c:v>64.099999999999994</c:v>
                </c:pt>
                <c:pt idx="42">
                  <c:v>64.2</c:v>
                </c:pt>
                <c:pt idx="43">
                  <c:v>64.3</c:v>
                </c:pt>
                <c:pt idx="44">
                  <c:v>64.400000000000006</c:v>
                </c:pt>
                <c:pt idx="45">
                  <c:v>64.5</c:v>
                </c:pt>
                <c:pt idx="46">
                  <c:v>64.599999999999994</c:v>
                </c:pt>
                <c:pt idx="47">
                  <c:v>64.7</c:v>
                </c:pt>
                <c:pt idx="48">
                  <c:v>64.8</c:v>
                </c:pt>
                <c:pt idx="49">
                  <c:v>64.900000000000006</c:v>
                </c:pt>
                <c:pt idx="50">
                  <c:v>65</c:v>
                </c:pt>
                <c:pt idx="51">
                  <c:v>65.099999999999994</c:v>
                </c:pt>
                <c:pt idx="52">
                  <c:v>65.2</c:v>
                </c:pt>
                <c:pt idx="53">
                  <c:v>65.3</c:v>
                </c:pt>
                <c:pt idx="54">
                  <c:v>65.400000000000006</c:v>
                </c:pt>
                <c:pt idx="55">
                  <c:v>65.5</c:v>
                </c:pt>
                <c:pt idx="56">
                  <c:v>65.599999999999994</c:v>
                </c:pt>
                <c:pt idx="57">
                  <c:v>65.7</c:v>
                </c:pt>
                <c:pt idx="58">
                  <c:v>65.8</c:v>
                </c:pt>
                <c:pt idx="59">
                  <c:v>65.900000000000006</c:v>
                </c:pt>
                <c:pt idx="60">
                  <c:v>66</c:v>
                </c:pt>
                <c:pt idx="61">
                  <c:v>66.099999999999994</c:v>
                </c:pt>
                <c:pt idx="62">
                  <c:v>66.2</c:v>
                </c:pt>
                <c:pt idx="63">
                  <c:v>66.3</c:v>
                </c:pt>
                <c:pt idx="64">
                  <c:v>66.400000000000006</c:v>
                </c:pt>
                <c:pt idx="65">
                  <c:v>66.5</c:v>
                </c:pt>
                <c:pt idx="66">
                  <c:v>66.599999999999994</c:v>
                </c:pt>
                <c:pt idx="67">
                  <c:v>66.7</c:v>
                </c:pt>
                <c:pt idx="68">
                  <c:v>66.8</c:v>
                </c:pt>
                <c:pt idx="69">
                  <c:v>66.900000000000006</c:v>
                </c:pt>
                <c:pt idx="70">
                  <c:v>67</c:v>
                </c:pt>
                <c:pt idx="71">
                  <c:v>67.099999999999994</c:v>
                </c:pt>
                <c:pt idx="72">
                  <c:v>67.2</c:v>
                </c:pt>
                <c:pt idx="73">
                  <c:v>67.3</c:v>
                </c:pt>
                <c:pt idx="74">
                  <c:v>67.400000000000006</c:v>
                </c:pt>
                <c:pt idx="75">
                  <c:v>67.5</c:v>
                </c:pt>
                <c:pt idx="76">
                  <c:v>67.599999999999994</c:v>
                </c:pt>
                <c:pt idx="77">
                  <c:v>67.7</c:v>
                </c:pt>
                <c:pt idx="78">
                  <c:v>67.8</c:v>
                </c:pt>
                <c:pt idx="79">
                  <c:v>67.900000000000006</c:v>
                </c:pt>
                <c:pt idx="80">
                  <c:v>68</c:v>
                </c:pt>
                <c:pt idx="81">
                  <c:v>68.099999999999994</c:v>
                </c:pt>
                <c:pt idx="82">
                  <c:v>68.2</c:v>
                </c:pt>
                <c:pt idx="83">
                  <c:v>68.3</c:v>
                </c:pt>
                <c:pt idx="84">
                  <c:v>68.400000000000006</c:v>
                </c:pt>
                <c:pt idx="85">
                  <c:v>68.5</c:v>
                </c:pt>
                <c:pt idx="86">
                  <c:v>68.599999999999994</c:v>
                </c:pt>
                <c:pt idx="87">
                  <c:v>68.7</c:v>
                </c:pt>
                <c:pt idx="88">
                  <c:v>68.8</c:v>
                </c:pt>
                <c:pt idx="89">
                  <c:v>68.900000000000006</c:v>
                </c:pt>
                <c:pt idx="90">
                  <c:v>69</c:v>
                </c:pt>
                <c:pt idx="91">
                  <c:v>69.099999999999994</c:v>
                </c:pt>
                <c:pt idx="92">
                  <c:v>69.2</c:v>
                </c:pt>
                <c:pt idx="93">
                  <c:v>69.3</c:v>
                </c:pt>
                <c:pt idx="94">
                  <c:v>69.400000000000006</c:v>
                </c:pt>
                <c:pt idx="95">
                  <c:v>69.5</c:v>
                </c:pt>
                <c:pt idx="96">
                  <c:v>69.599999999999994</c:v>
                </c:pt>
                <c:pt idx="97">
                  <c:v>69.7</c:v>
                </c:pt>
                <c:pt idx="98">
                  <c:v>69.8</c:v>
                </c:pt>
                <c:pt idx="99">
                  <c:v>69.900000000000006</c:v>
                </c:pt>
                <c:pt idx="100">
                  <c:v>70</c:v>
                </c:pt>
                <c:pt idx="101">
                  <c:v>70.099999999999994</c:v>
                </c:pt>
                <c:pt idx="102">
                  <c:v>70.2</c:v>
                </c:pt>
                <c:pt idx="103">
                  <c:v>70.3</c:v>
                </c:pt>
                <c:pt idx="104">
                  <c:v>70.400000000000006</c:v>
                </c:pt>
                <c:pt idx="105">
                  <c:v>70.5</c:v>
                </c:pt>
                <c:pt idx="106">
                  <c:v>70.599999999999994</c:v>
                </c:pt>
                <c:pt idx="107">
                  <c:v>70.7</c:v>
                </c:pt>
                <c:pt idx="108">
                  <c:v>70.8</c:v>
                </c:pt>
                <c:pt idx="109">
                  <c:v>70.900000000000006</c:v>
                </c:pt>
                <c:pt idx="110">
                  <c:v>71</c:v>
                </c:pt>
                <c:pt idx="111">
                  <c:v>71.099999999999994</c:v>
                </c:pt>
                <c:pt idx="112">
                  <c:v>71.2</c:v>
                </c:pt>
                <c:pt idx="113">
                  <c:v>71.3</c:v>
                </c:pt>
                <c:pt idx="114">
                  <c:v>71.400000000000006</c:v>
                </c:pt>
                <c:pt idx="115">
                  <c:v>71.5</c:v>
                </c:pt>
                <c:pt idx="116">
                  <c:v>71.599999999999994</c:v>
                </c:pt>
                <c:pt idx="117">
                  <c:v>71.7</c:v>
                </c:pt>
                <c:pt idx="118">
                  <c:v>71.8</c:v>
                </c:pt>
                <c:pt idx="119">
                  <c:v>71.900000000000006</c:v>
                </c:pt>
                <c:pt idx="120">
                  <c:v>72</c:v>
                </c:pt>
                <c:pt idx="121">
                  <c:v>72.099999999999994</c:v>
                </c:pt>
                <c:pt idx="122">
                  <c:v>72.2</c:v>
                </c:pt>
                <c:pt idx="123">
                  <c:v>72.3</c:v>
                </c:pt>
                <c:pt idx="124">
                  <c:v>72.400000000000006</c:v>
                </c:pt>
                <c:pt idx="125">
                  <c:v>72.5</c:v>
                </c:pt>
                <c:pt idx="126">
                  <c:v>72.599999999999994</c:v>
                </c:pt>
                <c:pt idx="127">
                  <c:v>72.7</c:v>
                </c:pt>
                <c:pt idx="128">
                  <c:v>72.8</c:v>
                </c:pt>
                <c:pt idx="129">
                  <c:v>72.900000000000006</c:v>
                </c:pt>
                <c:pt idx="130">
                  <c:v>73</c:v>
                </c:pt>
                <c:pt idx="131">
                  <c:v>73.099999999999994</c:v>
                </c:pt>
                <c:pt idx="132">
                  <c:v>73.2</c:v>
                </c:pt>
                <c:pt idx="133">
                  <c:v>73.3</c:v>
                </c:pt>
                <c:pt idx="134">
                  <c:v>73.400000000000006</c:v>
                </c:pt>
                <c:pt idx="135">
                  <c:v>73.5</c:v>
                </c:pt>
                <c:pt idx="136">
                  <c:v>73.599999999999994</c:v>
                </c:pt>
                <c:pt idx="137">
                  <c:v>73.7</c:v>
                </c:pt>
                <c:pt idx="138">
                  <c:v>73.8</c:v>
                </c:pt>
                <c:pt idx="139">
                  <c:v>73.900000000000006</c:v>
                </c:pt>
                <c:pt idx="140">
                  <c:v>74</c:v>
                </c:pt>
                <c:pt idx="141">
                  <c:v>74.099999999999994</c:v>
                </c:pt>
                <c:pt idx="142">
                  <c:v>74.2</c:v>
                </c:pt>
                <c:pt idx="143">
                  <c:v>74.3</c:v>
                </c:pt>
                <c:pt idx="144">
                  <c:v>74.400000000000006</c:v>
                </c:pt>
                <c:pt idx="145">
                  <c:v>74.5</c:v>
                </c:pt>
                <c:pt idx="146">
                  <c:v>74.599999999999994</c:v>
                </c:pt>
                <c:pt idx="147">
                  <c:v>74.7</c:v>
                </c:pt>
                <c:pt idx="148">
                  <c:v>74.8</c:v>
                </c:pt>
                <c:pt idx="149">
                  <c:v>74.900000000000006</c:v>
                </c:pt>
                <c:pt idx="150">
                  <c:v>75</c:v>
                </c:pt>
                <c:pt idx="151">
                  <c:v>75.099999999999994</c:v>
                </c:pt>
                <c:pt idx="152">
                  <c:v>75.2</c:v>
                </c:pt>
                <c:pt idx="153">
                  <c:v>75.3</c:v>
                </c:pt>
                <c:pt idx="154">
                  <c:v>75.400000000000006</c:v>
                </c:pt>
                <c:pt idx="155">
                  <c:v>75.5</c:v>
                </c:pt>
                <c:pt idx="156">
                  <c:v>75.599999999999994</c:v>
                </c:pt>
                <c:pt idx="157">
                  <c:v>75.7</c:v>
                </c:pt>
                <c:pt idx="158">
                  <c:v>75.8</c:v>
                </c:pt>
                <c:pt idx="159">
                  <c:v>75.900000000000006</c:v>
                </c:pt>
                <c:pt idx="160">
                  <c:v>76</c:v>
                </c:pt>
                <c:pt idx="161">
                  <c:v>76.099999999999994</c:v>
                </c:pt>
                <c:pt idx="162">
                  <c:v>76.2</c:v>
                </c:pt>
                <c:pt idx="163">
                  <c:v>76.3</c:v>
                </c:pt>
                <c:pt idx="164">
                  <c:v>76.400000000000006</c:v>
                </c:pt>
                <c:pt idx="165">
                  <c:v>76.5</c:v>
                </c:pt>
                <c:pt idx="166">
                  <c:v>76.599999999999994</c:v>
                </c:pt>
                <c:pt idx="167">
                  <c:v>76.7</c:v>
                </c:pt>
                <c:pt idx="168">
                  <c:v>76.8</c:v>
                </c:pt>
                <c:pt idx="169">
                  <c:v>76.900000000000006</c:v>
                </c:pt>
                <c:pt idx="170">
                  <c:v>77</c:v>
                </c:pt>
                <c:pt idx="171">
                  <c:v>77.099999999999994</c:v>
                </c:pt>
                <c:pt idx="172">
                  <c:v>77.2</c:v>
                </c:pt>
                <c:pt idx="173">
                  <c:v>77.3</c:v>
                </c:pt>
                <c:pt idx="174">
                  <c:v>77.400000000000006</c:v>
                </c:pt>
                <c:pt idx="175">
                  <c:v>77.5</c:v>
                </c:pt>
                <c:pt idx="176">
                  <c:v>77.599999999999994</c:v>
                </c:pt>
                <c:pt idx="177">
                  <c:v>77.7</c:v>
                </c:pt>
                <c:pt idx="178">
                  <c:v>77.8</c:v>
                </c:pt>
                <c:pt idx="179">
                  <c:v>77.900000000000006</c:v>
                </c:pt>
                <c:pt idx="180">
                  <c:v>78</c:v>
                </c:pt>
                <c:pt idx="181">
                  <c:v>78.099999999999994</c:v>
                </c:pt>
                <c:pt idx="182">
                  <c:v>78.2</c:v>
                </c:pt>
                <c:pt idx="183">
                  <c:v>78.3</c:v>
                </c:pt>
                <c:pt idx="184">
                  <c:v>78.400000000000006</c:v>
                </c:pt>
                <c:pt idx="185">
                  <c:v>78.5</c:v>
                </c:pt>
                <c:pt idx="186">
                  <c:v>78.599999999999994</c:v>
                </c:pt>
                <c:pt idx="187">
                  <c:v>78.7</c:v>
                </c:pt>
                <c:pt idx="188">
                  <c:v>78.8</c:v>
                </c:pt>
                <c:pt idx="189">
                  <c:v>78.900000000000006</c:v>
                </c:pt>
                <c:pt idx="190">
                  <c:v>79</c:v>
                </c:pt>
                <c:pt idx="191">
                  <c:v>79.099999999999994</c:v>
                </c:pt>
                <c:pt idx="192">
                  <c:v>79.2</c:v>
                </c:pt>
                <c:pt idx="193">
                  <c:v>79.3</c:v>
                </c:pt>
                <c:pt idx="194">
                  <c:v>79.400000000000006</c:v>
                </c:pt>
                <c:pt idx="195">
                  <c:v>79.5</c:v>
                </c:pt>
                <c:pt idx="196">
                  <c:v>79.599999999999994</c:v>
                </c:pt>
                <c:pt idx="197">
                  <c:v>79.7</c:v>
                </c:pt>
                <c:pt idx="198">
                  <c:v>79.8</c:v>
                </c:pt>
                <c:pt idx="199">
                  <c:v>79.900000000000006</c:v>
                </c:pt>
                <c:pt idx="200">
                  <c:v>80</c:v>
                </c:pt>
                <c:pt idx="201">
                  <c:v>80.099999999999994</c:v>
                </c:pt>
                <c:pt idx="202">
                  <c:v>80.2</c:v>
                </c:pt>
                <c:pt idx="203">
                  <c:v>80.3</c:v>
                </c:pt>
                <c:pt idx="204">
                  <c:v>80.400000000000006</c:v>
                </c:pt>
                <c:pt idx="205">
                  <c:v>80.5</c:v>
                </c:pt>
                <c:pt idx="206">
                  <c:v>80.599999999999994</c:v>
                </c:pt>
                <c:pt idx="207">
                  <c:v>80.7</c:v>
                </c:pt>
                <c:pt idx="208">
                  <c:v>80.8</c:v>
                </c:pt>
                <c:pt idx="209">
                  <c:v>80.900000000000006</c:v>
                </c:pt>
                <c:pt idx="210">
                  <c:v>81</c:v>
                </c:pt>
                <c:pt idx="211">
                  <c:v>81.099999999999994</c:v>
                </c:pt>
                <c:pt idx="212">
                  <c:v>81.2</c:v>
                </c:pt>
                <c:pt idx="213">
                  <c:v>81.3</c:v>
                </c:pt>
                <c:pt idx="214">
                  <c:v>81.400000000000006</c:v>
                </c:pt>
                <c:pt idx="215">
                  <c:v>81.5</c:v>
                </c:pt>
                <c:pt idx="216">
                  <c:v>81.599999999999994</c:v>
                </c:pt>
                <c:pt idx="217">
                  <c:v>81.7</c:v>
                </c:pt>
                <c:pt idx="218">
                  <c:v>81.8</c:v>
                </c:pt>
                <c:pt idx="219">
                  <c:v>81.900000000000006</c:v>
                </c:pt>
                <c:pt idx="220">
                  <c:v>82</c:v>
                </c:pt>
                <c:pt idx="221">
                  <c:v>82.1</c:v>
                </c:pt>
                <c:pt idx="222">
                  <c:v>82.2</c:v>
                </c:pt>
                <c:pt idx="223">
                  <c:v>82.3</c:v>
                </c:pt>
                <c:pt idx="224">
                  <c:v>82.4</c:v>
                </c:pt>
                <c:pt idx="225">
                  <c:v>82.5</c:v>
                </c:pt>
                <c:pt idx="226">
                  <c:v>82.6</c:v>
                </c:pt>
                <c:pt idx="227">
                  <c:v>82.7</c:v>
                </c:pt>
                <c:pt idx="228">
                  <c:v>82.8</c:v>
                </c:pt>
                <c:pt idx="229">
                  <c:v>82.9</c:v>
                </c:pt>
                <c:pt idx="230">
                  <c:v>83</c:v>
                </c:pt>
                <c:pt idx="231">
                  <c:v>83.1</c:v>
                </c:pt>
                <c:pt idx="232">
                  <c:v>83.2</c:v>
                </c:pt>
                <c:pt idx="233">
                  <c:v>83.3</c:v>
                </c:pt>
                <c:pt idx="234">
                  <c:v>83.4</c:v>
                </c:pt>
                <c:pt idx="235">
                  <c:v>83.5</c:v>
                </c:pt>
                <c:pt idx="236">
                  <c:v>83.6</c:v>
                </c:pt>
                <c:pt idx="237">
                  <c:v>83.7</c:v>
                </c:pt>
                <c:pt idx="238">
                  <c:v>83.8</c:v>
                </c:pt>
                <c:pt idx="239">
                  <c:v>83.9</c:v>
                </c:pt>
                <c:pt idx="240">
                  <c:v>84</c:v>
                </c:pt>
                <c:pt idx="241">
                  <c:v>84.1</c:v>
                </c:pt>
                <c:pt idx="242">
                  <c:v>84.2</c:v>
                </c:pt>
                <c:pt idx="243">
                  <c:v>84.3</c:v>
                </c:pt>
                <c:pt idx="244">
                  <c:v>84.4</c:v>
                </c:pt>
                <c:pt idx="245">
                  <c:v>84.5</c:v>
                </c:pt>
                <c:pt idx="246">
                  <c:v>84.6</c:v>
                </c:pt>
                <c:pt idx="247">
                  <c:v>84.7</c:v>
                </c:pt>
                <c:pt idx="248">
                  <c:v>84.8</c:v>
                </c:pt>
                <c:pt idx="249">
                  <c:v>84.9</c:v>
                </c:pt>
                <c:pt idx="250">
                  <c:v>85</c:v>
                </c:pt>
                <c:pt idx="251">
                  <c:v>85.1</c:v>
                </c:pt>
                <c:pt idx="252">
                  <c:v>85.2</c:v>
                </c:pt>
                <c:pt idx="253">
                  <c:v>85.3</c:v>
                </c:pt>
                <c:pt idx="254">
                  <c:v>85.4</c:v>
                </c:pt>
                <c:pt idx="255">
                  <c:v>85.5</c:v>
                </c:pt>
                <c:pt idx="256">
                  <c:v>85.6</c:v>
                </c:pt>
                <c:pt idx="257">
                  <c:v>85.7</c:v>
                </c:pt>
                <c:pt idx="258">
                  <c:v>85.8</c:v>
                </c:pt>
                <c:pt idx="259">
                  <c:v>85.9</c:v>
                </c:pt>
                <c:pt idx="260">
                  <c:v>86</c:v>
                </c:pt>
                <c:pt idx="261">
                  <c:v>86.1</c:v>
                </c:pt>
                <c:pt idx="262">
                  <c:v>86.2</c:v>
                </c:pt>
                <c:pt idx="263">
                  <c:v>86.3</c:v>
                </c:pt>
                <c:pt idx="264">
                  <c:v>86.4</c:v>
                </c:pt>
                <c:pt idx="265">
                  <c:v>86.5</c:v>
                </c:pt>
                <c:pt idx="266">
                  <c:v>86.6</c:v>
                </c:pt>
                <c:pt idx="267">
                  <c:v>86.7</c:v>
                </c:pt>
                <c:pt idx="268">
                  <c:v>86.8</c:v>
                </c:pt>
                <c:pt idx="269">
                  <c:v>86.9</c:v>
                </c:pt>
                <c:pt idx="270">
                  <c:v>87</c:v>
                </c:pt>
                <c:pt idx="271">
                  <c:v>87.1</c:v>
                </c:pt>
                <c:pt idx="272">
                  <c:v>87.2</c:v>
                </c:pt>
                <c:pt idx="273">
                  <c:v>87.3</c:v>
                </c:pt>
                <c:pt idx="274">
                  <c:v>87.4</c:v>
                </c:pt>
                <c:pt idx="275">
                  <c:v>87.5</c:v>
                </c:pt>
                <c:pt idx="276">
                  <c:v>87.6</c:v>
                </c:pt>
                <c:pt idx="277">
                  <c:v>87.7</c:v>
                </c:pt>
                <c:pt idx="278">
                  <c:v>87.8</c:v>
                </c:pt>
                <c:pt idx="279">
                  <c:v>87.9</c:v>
                </c:pt>
                <c:pt idx="280">
                  <c:v>88</c:v>
                </c:pt>
                <c:pt idx="281">
                  <c:v>88.1</c:v>
                </c:pt>
                <c:pt idx="282">
                  <c:v>88.2</c:v>
                </c:pt>
                <c:pt idx="283">
                  <c:v>88.3</c:v>
                </c:pt>
                <c:pt idx="284">
                  <c:v>88.4</c:v>
                </c:pt>
                <c:pt idx="285">
                  <c:v>88.5</c:v>
                </c:pt>
                <c:pt idx="286">
                  <c:v>88.6</c:v>
                </c:pt>
                <c:pt idx="287">
                  <c:v>88.7</c:v>
                </c:pt>
                <c:pt idx="288">
                  <c:v>88.8</c:v>
                </c:pt>
                <c:pt idx="289">
                  <c:v>88.9</c:v>
                </c:pt>
                <c:pt idx="290">
                  <c:v>89</c:v>
                </c:pt>
                <c:pt idx="291">
                  <c:v>89.1</c:v>
                </c:pt>
                <c:pt idx="292">
                  <c:v>89.2</c:v>
                </c:pt>
                <c:pt idx="293">
                  <c:v>89.3</c:v>
                </c:pt>
                <c:pt idx="294">
                  <c:v>89.4</c:v>
                </c:pt>
                <c:pt idx="295">
                  <c:v>89.5</c:v>
                </c:pt>
                <c:pt idx="296">
                  <c:v>89.6</c:v>
                </c:pt>
                <c:pt idx="297">
                  <c:v>89.7</c:v>
                </c:pt>
                <c:pt idx="298">
                  <c:v>89.8</c:v>
                </c:pt>
                <c:pt idx="299">
                  <c:v>89.9</c:v>
                </c:pt>
                <c:pt idx="300">
                  <c:v>90</c:v>
                </c:pt>
                <c:pt idx="301">
                  <c:v>90.1</c:v>
                </c:pt>
                <c:pt idx="302">
                  <c:v>90.2</c:v>
                </c:pt>
                <c:pt idx="303">
                  <c:v>90.3</c:v>
                </c:pt>
                <c:pt idx="304">
                  <c:v>90.4</c:v>
                </c:pt>
                <c:pt idx="305">
                  <c:v>90.5</c:v>
                </c:pt>
                <c:pt idx="306">
                  <c:v>90.6</c:v>
                </c:pt>
                <c:pt idx="307">
                  <c:v>90.7</c:v>
                </c:pt>
                <c:pt idx="308">
                  <c:v>90.8</c:v>
                </c:pt>
                <c:pt idx="309">
                  <c:v>90.9</c:v>
                </c:pt>
                <c:pt idx="310">
                  <c:v>91</c:v>
                </c:pt>
                <c:pt idx="311">
                  <c:v>91.1</c:v>
                </c:pt>
                <c:pt idx="312">
                  <c:v>91.2</c:v>
                </c:pt>
                <c:pt idx="313">
                  <c:v>91.3</c:v>
                </c:pt>
                <c:pt idx="314">
                  <c:v>91.4</c:v>
                </c:pt>
                <c:pt idx="315">
                  <c:v>91.5</c:v>
                </c:pt>
                <c:pt idx="316">
                  <c:v>91.6</c:v>
                </c:pt>
                <c:pt idx="317">
                  <c:v>91.7</c:v>
                </c:pt>
                <c:pt idx="318">
                  <c:v>91.8</c:v>
                </c:pt>
                <c:pt idx="319">
                  <c:v>91.9</c:v>
                </c:pt>
                <c:pt idx="320">
                  <c:v>92</c:v>
                </c:pt>
                <c:pt idx="321">
                  <c:v>92.1</c:v>
                </c:pt>
                <c:pt idx="322">
                  <c:v>92.2</c:v>
                </c:pt>
                <c:pt idx="323">
                  <c:v>92.3</c:v>
                </c:pt>
                <c:pt idx="324">
                  <c:v>92.4</c:v>
                </c:pt>
                <c:pt idx="325">
                  <c:v>92.5</c:v>
                </c:pt>
                <c:pt idx="326">
                  <c:v>92.6</c:v>
                </c:pt>
                <c:pt idx="327">
                  <c:v>92.7</c:v>
                </c:pt>
                <c:pt idx="328">
                  <c:v>92.8</c:v>
                </c:pt>
                <c:pt idx="329">
                  <c:v>92.9</c:v>
                </c:pt>
                <c:pt idx="330">
                  <c:v>93</c:v>
                </c:pt>
                <c:pt idx="331">
                  <c:v>93.1</c:v>
                </c:pt>
                <c:pt idx="332">
                  <c:v>93.2</c:v>
                </c:pt>
                <c:pt idx="333">
                  <c:v>93.3</c:v>
                </c:pt>
                <c:pt idx="334">
                  <c:v>93.4</c:v>
                </c:pt>
                <c:pt idx="335">
                  <c:v>93.5</c:v>
                </c:pt>
                <c:pt idx="336">
                  <c:v>93.6</c:v>
                </c:pt>
                <c:pt idx="337">
                  <c:v>93.7</c:v>
                </c:pt>
                <c:pt idx="338">
                  <c:v>93.8</c:v>
                </c:pt>
                <c:pt idx="339">
                  <c:v>93.9</c:v>
                </c:pt>
                <c:pt idx="340">
                  <c:v>94</c:v>
                </c:pt>
                <c:pt idx="341">
                  <c:v>94.1</c:v>
                </c:pt>
                <c:pt idx="342">
                  <c:v>94.2</c:v>
                </c:pt>
                <c:pt idx="343">
                  <c:v>94.3</c:v>
                </c:pt>
                <c:pt idx="344">
                  <c:v>94.4</c:v>
                </c:pt>
                <c:pt idx="345">
                  <c:v>94.5</c:v>
                </c:pt>
                <c:pt idx="346">
                  <c:v>94.6</c:v>
                </c:pt>
                <c:pt idx="347">
                  <c:v>94.7</c:v>
                </c:pt>
                <c:pt idx="348">
                  <c:v>94.8</c:v>
                </c:pt>
              </c:numCache>
            </c:numRef>
          </c:xVal>
          <c:yVal>
            <c:numRef>
              <c:f>'515'!$C$2:$C$350</c:f>
              <c:numCache>
                <c:formatCode>General</c:formatCode>
                <c:ptCount val="349"/>
                <c:pt idx="0">
                  <c:v>28.52</c:v>
                </c:pt>
                <c:pt idx="1">
                  <c:v>28.94</c:v>
                </c:pt>
                <c:pt idx="2">
                  <c:v>29.36</c:v>
                </c:pt>
                <c:pt idx="3">
                  <c:v>29.78</c:v>
                </c:pt>
                <c:pt idx="4">
                  <c:v>30.2</c:v>
                </c:pt>
                <c:pt idx="5">
                  <c:v>30.62</c:v>
                </c:pt>
                <c:pt idx="6">
                  <c:v>31.04</c:v>
                </c:pt>
                <c:pt idx="7">
                  <c:v>31.46</c:v>
                </c:pt>
                <c:pt idx="8">
                  <c:v>31.88</c:v>
                </c:pt>
                <c:pt idx="9">
                  <c:v>32.299999999999997</c:v>
                </c:pt>
                <c:pt idx="10">
                  <c:v>35.229999999999997</c:v>
                </c:pt>
                <c:pt idx="11">
                  <c:v>37.29</c:v>
                </c:pt>
                <c:pt idx="12">
                  <c:v>38.869999999999997</c:v>
                </c:pt>
                <c:pt idx="13">
                  <c:v>40.49</c:v>
                </c:pt>
                <c:pt idx="14">
                  <c:v>40.81</c:v>
                </c:pt>
                <c:pt idx="15">
                  <c:v>40.44</c:v>
                </c:pt>
                <c:pt idx="16">
                  <c:v>40.19</c:v>
                </c:pt>
                <c:pt idx="17">
                  <c:v>40.29</c:v>
                </c:pt>
                <c:pt idx="18">
                  <c:v>40.46</c:v>
                </c:pt>
                <c:pt idx="19">
                  <c:v>40.549999999999997</c:v>
                </c:pt>
                <c:pt idx="20">
                  <c:v>41.04</c:v>
                </c:pt>
                <c:pt idx="21">
                  <c:v>41.64</c:v>
                </c:pt>
                <c:pt idx="22">
                  <c:v>42.4</c:v>
                </c:pt>
                <c:pt idx="23">
                  <c:v>43.65</c:v>
                </c:pt>
                <c:pt idx="24">
                  <c:v>45.16</c:v>
                </c:pt>
                <c:pt idx="25">
                  <c:v>46.04</c:v>
                </c:pt>
                <c:pt idx="26">
                  <c:v>46.71</c:v>
                </c:pt>
                <c:pt idx="27">
                  <c:v>46.8</c:v>
                </c:pt>
                <c:pt idx="28">
                  <c:v>46.34</c:v>
                </c:pt>
                <c:pt idx="29">
                  <c:v>45.1</c:v>
                </c:pt>
                <c:pt idx="30">
                  <c:v>43.69</c:v>
                </c:pt>
                <c:pt idx="31">
                  <c:v>42.34</c:v>
                </c:pt>
                <c:pt idx="32">
                  <c:v>40.97</c:v>
                </c:pt>
                <c:pt idx="33">
                  <c:v>40.700000000000003</c:v>
                </c:pt>
                <c:pt idx="34">
                  <c:v>40.58</c:v>
                </c:pt>
                <c:pt idx="35">
                  <c:v>40.54</c:v>
                </c:pt>
                <c:pt idx="36">
                  <c:v>40.46</c:v>
                </c:pt>
                <c:pt idx="37">
                  <c:v>40.26</c:v>
                </c:pt>
                <c:pt idx="38">
                  <c:v>39.85</c:v>
                </c:pt>
                <c:pt idx="39">
                  <c:v>39.450000000000003</c:v>
                </c:pt>
                <c:pt idx="40">
                  <c:v>39.03</c:v>
                </c:pt>
                <c:pt idx="41">
                  <c:v>38.22</c:v>
                </c:pt>
                <c:pt idx="42">
                  <c:v>37.659999999999997</c:v>
                </c:pt>
                <c:pt idx="43">
                  <c:v>37.56</c:v>
                </c:pt>
                <c:pt idx="44">
                  <c:v>37.6</c:v>
                </c:pt>
                <c:pt idx="45">
                  <c:v>37.72</c:v>
                </c:pt>
                <c:pt idx="46">
                  <c:v>38.49</c:v>
                </c:pt>
                <c:pt idx="47">
                  <c:v>39.24</c:v>
                </c:pt>
                <c:pt idx="48">
                  <c:v>40.380000000000003</c:v>
                </c:pt>
                <c:pt idx="49">
                  <c:v>41.07</c:v>
                </c:pt>
                <c:pt idx="50">
                  <c:v>41.58</c:v>
                </c:pt>
                <c:pt idx="51">
                  <c:v>42.07</c:v>
                </c:pt>
                <c:pt idx="52">
                  <c:v>41.51</c:v>
                </c:pt>
                <c:pt idx="53">
                  <c:v>40.99</c:v>
                </c:pt>
                <c:pt idx="54">
                  <c:v>39.78</c:v>
                </c:pt>
                <c:pt idx="55">
                  <c:v>38.47</c:v>
                </c:pt>
                <c:pt idx="56">
                  <c:v>37.53</c:v>
                </c:pt>
                <c:pt idx="57">
                  <c:v>36.32</c:v>
                </c:pt>
                <c:pt idx="58">
                  <c:v>35.130000000000003</c:v>
                </c:pt>
                <c:pt idx="59">
                  <c:v>34.700000000000003</c:v>
                </c:pt>
                <c:pt idx="60">
                  <c:v>34.57</c:v>
                </c:pt>
                <c:pt idx="61">
                  <c:v>34.56</c:v>
                </c:pt>
                <c:pt idx="62">
                  <c:v>34.67</c:v>
                </c:pt>
                <c:pt idx="63">
                  <c:v>35.18</c:v>
                </c:pt>
                <c:pt idx="64">
                  <c:v>35.81</c:v>
                </c:pt>
                <c:pt idx="65">
                  <c:v>36.29</c:v>
                </c:pt>
                <c:pt idx="66">
                  <c:v>37.090000000000003</c:v>
                </c:pt>
                <c:pt idx="67">
                  <c:v>37.31</c:v>
                </c:pt>
                <c:pt idx="68">
                  <c:v>38</c:v>
                </c:pt>
                <c:pt idx="69">
                  <c:v>38.82</c:v>
                </c:pt>
                <c:pt idx="70">
                  <c:v>38.840000000000003</c:v>
                </c:pt>
                <c:pt idx="71">
                  <c:v>39.21</c:v>
                </c:pt>
                <c:pt idx="72">
                  <c:v>39.71</c:v>
                </c:pt>
                <c:pt idx="73">
                  <c:v>40.619999999999997</c:v>
                </c:pt>
                <c:pt idx="74">
                  <c:v>41.39</c:v>
                </c:pt>
                <c:pt idx="75">
                  <c:v>41.84</c:v>
                </c:pt>
                <c:pt idx="76">
                  <c:v>42.79</c:v>
                </c:pt>
                <c:pt idx="77">
                  <c:v>43.59</c:v>
                </c:pt>
                <c:pt idx="78">
                  <c:v>43.94</c:v>
                </c:pt>
                <c:pt idx="79">
                  <c:v>43.82</c:v>
                </c:pt>
                <c:pt idx="80">
                  <c:v>43.23</c:v>
                </c:pt>
                <c:pt idx="81">
                  <c:v>42.42</c:v>
                </c:pt>
                <c:pt idx="82">
                  <c:v>41.3</c:v>
                </c:pt>
                <c:pt idx="83">
                  <c:v>39.979999999999997</c:v>
                </c:pt>
                <c:pt idx="84">
                  <c:v>38.72</c:v>
                </c:pt>
                <c:pt idx="85">
                  <c:v>37.450000000000003</c:v>
                </c:pt>
                <c:pt idx="86">
                  <c:v>36.200000000000003</c:v>
                </c:pt>
                <c:pt idx="87">
                  <c:v>35.29</c:v>
                </c:pt>
                <c:pt idx="88">
                  <c:v>34.14</c:v>
                </c:pt>
                <c:pt idx="89">
                  <c:v>33.409999999999997</c:v>
                </c:pt>
                <c:pt idx="90">
                  <c:v>33.08</c:v>
                </c:pt>
                <c:pt idx="91">
                  <c:v>32.770000000000003</c:v>
                </c:pt>
                <c:pt idx="92">
                  <c:v>32.51</c:v>
                </c:pt>
                <c:pt idx="93">
                  <c:v>32.840000000000003</c:v>
                </c:pt>
                <c:pt idx="94">
                  <c:v>33.44</c:v>
                </c:pt>
                <c:pt idx="95">
                  <c:v>33.840000000000003</c:v>
                </c:pt>
                <c:pt idx="96">
                  <c:v>34.53</c:v>
                </c:pt>
                <c:pt idx="97">
                  <c:v>35.07</c:v>
                </c:pt>
                <c:pt idx="98">
                  <c:v>36.18</c:v>
                </c:pt>
                <c:pt idx="99">
                  <c:v>37.36</c:v>
                </c:pt>
                <c:pt idx="100">
                  <c:v>38.380000000000003</c:v>
                </c:pt>
                <c:pt idx="101">
                  <c:v>39.81</c:v>
                </c:pt>
                <c:pt idx="102">
                  <c:v>41.7</c:v>
                </c:pt>
                <c:pt idx="103">
                  <c:v>43.37</c:v>
                </c:pt>
                <c:pt idx="104">
                  <c:v>44.98</c:v>
                </c:pt>
                <c:pt idx="105">
                  <c:v>47.03</c:v>
                </c:pt>
                <c:pt idx="106">
                  <c:v>48.83</c:v>
                </c:pt>
                <c:pt idx="107">
                  <c:v>51.17</c:v>
                </c:pt>
                <c:pt idx="108">
                  <c:v>54.31</c:v>
                </c:pt>
                <c:pt idx="109">
                  <c:v>57.93</c:v>
                </c:pt>
                <c:pt idx="110">
                  <c:v>61.74</c:v>
                </c:pt>
                <c:pt idx="111">
                  <c:v>65.44</c:v>
                </c:pt>
                <c:pt idx="112">
                  <c:v>69.05</c:v>
                </c:pt>
                <c:pt idx="113">
                  <c:v>72.989999999999995</c:v>
                </c:pt>
                <c:pt idx="114">
                  <c:v>77.17</c:v>
                </c:pt>
                <c:pt idx="115">
                  <c:v>81.34</c:v>
                </c:pt>
                <c:pt idx="116">
                  <c:v>86.56</c:v>
                </c:pt>
                <c:pt idx="117">
                  <c:v>91.6</c:v>
                </c:pt>
                <c:pt idx="118">
                  <c:v>96.64</c:v>
                </c:pt>
                <c:pt idx="119">
                  <c:v>102.03</c:v>
                </c:pt>
                <c:pt idx="120">
                  <c:v>106.58</c:v>
                </c:pt>
                <c:pt idx="121">
                  <c:v>110.79</c:v>
                </c:pt>
                <c:pt idx="122">
                  <c:v>114.8</c:v>
                </c:pt>
                <c:pt idx="123">
                  <c:v>118.53</c:v>
                </c:pt>
                <c:pt idx="124">
                  <c:v>122.63</c:v>
                </c:pt>
                <c:pt idx="125">
                  <c:v>126.95</c:v>
                </c:pt>
                <c:pt idx="126">
                  <c:v>130.85</c:v>
                </c:pt>
                <c:pt idx="127">
                  <c:v>134.27000000000001</c:v>
                </c:pt>
                <c:pt idx="128">
                  <c:v>136.99</c:v>
                </c:pt>
                <c:pt idx="129">
                  <c:v>139.15</c:v>
                </c:pt>
                <c:pt idx="130">
                  <c:v>140.86000000000001</c:v>
                </c:pt>
                <c:pt idx="131">
                  <c:v>141.57</c:v>
                </c:pt>
                <c:pt idx="132">
                  <c:v>141.63</c:v>
                </c:pt>
                <c:pt idx="133">
                  <c:v>141.26</c:v>
                </c:pt>
                <c:pt idx="134">
                  <c:v>139.74</c:v>
                </c:pt>
                <c:pt idx="135">
                  <c:v>136.84</c:v>
                </c:pt>
                <c:pt idx="136">
                  <c:v>133.47</c:v>
                </c:pt>
                <c:pt idx="137">
                  <c:v>129.28</c:v>
                </c:pt>
                <c:pt idx="138">
                  <c:v>124.69</c:v>
                </c:pt>
                <c:pt idx="139">
                  <c:v>120.1</c:v>
                </c:pt>
                <c:pt idx="140">
                  <c:v>115.5</c:v>
                </c:pt>
                <c:pt idx="141">
                  <c:v>111.19</c:v>
                </c:pt>
                <c:pt idx="142">
                  <c:v>105.69</c:v>
                </c:pt>
                <c:pt idx="143">
                  <c:v>99.74</c:v>
                </c:pt>
                <c:pt idx="144">
                  <c:v>93.81</c:v>
                </c:pt>
                <c:pt idx="145">
                  <c:v>87.43</c:v>
                </c:pt>
                <c:pt idx="146">
                  <c:v>80.81</c:v>
                </c:pt>
                <c:pt idx="147">
                  <c:v>74.19</c:v>
                </c:pt>
                <c:pt idx="148">
                  <c:v>67.400000000000006</c:v>
                </c:pt>
                <c:pt idx="149">
                  <c:v>61.09</c:v>
                </c:pt>
                <c:pt idx="150">
                  <c:v>55.92</c:v>
                </c:pt>
                <c:pt idx="151">
                  <c:v>50.71</c:v>
                </c:pt>
                <c:pt idx="152">
                  <c:v>45.75</c:v>
                </c:pt>
                <c:pt idx="153">
                  <c:v>41.52</c:v>
                </c:pt>
                <c:pt idx="154">
                  <c:v>38.04</c:v>
                </c:pt>
                <c:pt idx="155">
                  <c:v>35.14</c:v>
                </c:pt>
                <c:pt idx="156">
                  <c:v>33.06</c:v>
                </c:pt>
                <c:pt idx="157">
                  <c:v>30.84</c:v>
                </c:pt>
                <c:pt idx="158">
                  <c:v>28.58</c:v>
                </c:pt>
                <c:pt idx="159">
                  <c:v>26.7</c:v>
                </c:pt>
                <c:pt idx="160">
                  <c:v>24.56</c:v>
                </c:pt>
                <c:pt idx="161">
                  <c:v>23.49</c:v>
                </c:pt>
                <c:pt idx="162">
                  <c:v>22.23</c:v>
                </c:pt>
                <c:pt idx="163">
                  <c:v>20.97</c:v>
                </c:pt>
                <c:pt idx="164">
                  <c:v>20.440000000000001</c:v>
                </c:pt>
                <c:pt idx="165">
                  <c:v>20.010000000000002</c:v>
                </c:pt>
                <c:pt idx="166">
                  <c:v>19.510000000000002</c:v>
                </c:pt>
                <c:pt idx="167">
                  <c:v>18.88</c:v>
                </c:pt>
                <c:pt idx="168">
                  <c:v>18.190000000000001</c:v>
                </c:pt>
                <c:pt idx="169">
                  <c:v>17.29</c:v>
                </c:pt>
                <c:pt idx="170">
                  <c:v>16.48</c:v>
                </c:pt>
                <c:pt idx="171">
                  <c:v>15.9</c:v>
                </c:pt>
                <c:pt idx="172">
                  <c:v>15.54</c:v>
                </c:pt>
                <c:pt idx="173">
                  <c:v>14.73</c:v>
                </c:pt>
                <c:pt idx="174">
                  <c:v>13.87</c:v>
                </c:pt>
                <c:pt idx="175">
                  <c:v>13.17</c:v>
                </c:pt>
                <c:pt idx="176">
                  <c:v>12.66</c:v>
                </c:pt>
                <c:pt idx="177">
                  <c:v>12.67</c:v>
                </c:pt>
                <c:pt idx="178">
                  <c:v>12.47</c:v>
                </c:pt>
                <c:pt idx="179">
                  <c:v>12.45</c:v>
                </c:pt>
                <c:pt idx="180">
                  <c:v>12.63</c:v>
                </c:pt>
                <c:pt idx="181">
                  <c:v>12.66</c:v>
                </c:pt>
                <c:pt idx="182">
                  <c:v>12.91</c:v>
                </c:pt>
                <c:pt idx="183">
                  <c:v>13.19</c:v>
                </c:pt>
                <c:pt idx="184">
                  <c:v>13.01</c:v>
                </c:pt>
                <c:pt idx="185">
                  <c:v>12.8</c:v>
                </c:pt>
                <c:pt idx="186">
                  <c:v>13.43</c:v>
                </c:pt>
                <c:pt idx="187">
                  <c:v>14.11</c:v>
                </c:pt>
                <c:pt idx="188">
                  <c:v>14.02</c:v>
                </c:pt>
                <c:pt idx="189">
                  <c:v>13.67</c:v>
                </c:pt>
                <c:pt idx="190">
                  <c:v>13.34</c:v>
                </c:pt>
                <c:pt idx="191">
                  <c:v>13.29</c:v>
                </c:pt>
                <c:pt idx="192">
                  <c:v>13.53</c:v>
                </c:pt>
                <c:pt idx="193">
                  <c:v>13.54</c:v>
                </c:pt>
                <c:pt idx="194">
                  <c:v>13.39</c:v>
                </c:pt>
                <c:pt idx="195">
                  <c:v>13.81</c:v>
                </c:pt>
                <c:pt idx="196">
                  <c:v>14.13</c:v>
                </c:pt>
                <c:pt idx="197">
                  <c:v>13.96</c:v>
                </c:pt>
                <c:pt idx="198">
                  <c:v>14.09</c:v>
                </c:pt>
                <c:pt idx="199">
                  <c:v>14.18</c:v>
                </c:pt>
                <c:pt idx="200">
                  <c:v>14.22</c:v>
                </c:pt>
                <c:pt idx="201">
                  <c:v>13.78</c:v>
                </c:pt>
                <c:pt idx="202">
                  <c:v>13.5</c:v>
                </c:pt>
                <c:pt idx="203">
                  <c:v>13.23</c:v>
                </c:pt>
                <c:pt idx="204">
                  <c:v>13.09</c:v>
                </c:pt>
                <c:pt idx="205">
                  <c:v>12.64</c:v>
                </c:pt>
                <c:pt idx="206">
                  <c:v>11.75</c:v>
                </c:pt>
                <c:pt idx="207">
                  <c:v>11.81</c:v>
                </c:pt>
                <c:pt idx="208">
                  <c:v>12.16</c:v>
                </c:pt>
                <c:pt idx="209">
                  <c:v>12.36</c:v>
                </c:pt>
                <c:pt idx="210">
                  <c:v>12.5</c:v>
                </c:pt>
                <c:pt idx="211">
                  <c:v>12.67</c:v>
                </c:pt>
                <c:pt idx="212">
                  <c:v>12.75</c:v>
                </c:pt>
                <c:pt idx="213">
                  <c:v>12.35</c:v>
                </c:pt>
                <c:pt idx="214">
                  <c:v>11.74</c:v>
                </c:pt>
                <c:pt idx="215">
                  <c:v>11.13</c:v>
                </c:pt>
                <c:pt idx="216">
                  <c:v>10.5</c:v>
                </c:pt>
                <c:pt idx="217">
                  <c:v>9.99</c:v>
                </c:pt>
                <c:pt idx="218">
                  <c:v>9.69</c:v>
                </c:pt>
                <c:pt idx="219">
                  <c:v>9.18</c:v>
                </c:pt>
                <c:pt idx="220">
                  <c:v>8.73</c:v>
                </c:pt>
                <c:pt idx="221">
                  <c:v>8.3000000000000007</c:v>
                </c:pt>
                <c:pt idx="222">
                  <c:v>8.5299999999999994</c:v>
                </c:pt>
                <c:pt idx="223">
                  <c:v>8.86</c:v>
                </c:pt>
                <c:pt idx="224">
                  <c:v>9.1300000000000008</c:v>
                </c:pt>
                <c:pt idx="225">
                  <c:v>9.49</c:v>
                </c:pt>
                <c:pt idx="226">
                  <c:v>9.1</c:v>
                </c:pt>
                <c:pt idx="227">
                  <c:v>9.06</c:v>
                </c:pt>
                <c:pt idx="228">
                  <c:v>9.06</c:v>
                </c:pt>
                <c:pt idx="229">
                  <c:v>8.64</c:v>
                </c:pt>
                <c:pt idx="230">
                  <c:v>7.9</c:v>
                </c:pt>
                <c:pt idx="231">
                  <c:v>7.53</c:v>
                </c:pt>
                <c:pt idx="232">
                  <c:v>7.57</c:v>
                </c:pt>
                <c:pt idx="233">
                  <c:v>7.3</c:v>
                </c:pt>
                <c:pt idx="234">
                  <c:v>7.31</c:v>
                </c:pt>
                <c:pt idx="235">
                  <c:v>7.73</c:v>
                </c:pt>
                <c:pt idx="236">
                  <c:v>7.75</c:v>
                </c:pt>
                <c:pt idx="237">
                  <c:v>7.6</c:v>
                </c:pt>
                <c:pt idx="238">
                  <c:v>8</c:v>
                </c:pt>
                <c:pt idx="239">
                  <c:v>7.97</c:v>
                </c:pt>
                <c:pt idx="240">
                  <c:v>7.92</c:v>
                </c:pt>
                <c:pt idx="241">
                  <c:v>7.84</c:v>
                </c:pt>
                <c:pt idx="242">
                  <c:v>7.52</c:v>
                </c:pt>
                <c:pt idx="243">
                  <c:v>7.07</c:v>
                </c:pt>
                <c:pt idx="244">
                  <c:v>6.52</c:v>
                </c:pt>
                <c:pt idx="245">
                  <c:v>6.85</c:v>
                </c:pt>
                <c:pt idx="246">
                  <c:v>6.8</c:v>
                </c:pt>
                <c:pt idx="247">
                  <c:v>6.45</c:v>
                </c:pt>
                <c:pt idx="248">
                  <c:v>6.71</c:v>
                </c:pt>
                <c:pt idx="249">
                  <c:v>6.92</c:v>
                </c:pt>
                <c:pt idx="250">
                  <c:v>6.79</c:v>
                </c:pt>
                <c:pt idx="251">
                  <c:v>6.92</c:v>
                </c:pt>
                <c:pt idx="252">
                  <c:v>6.69</c:v>
                </c:pt>
                <c:pt idx="253">
                  <c:v>6.3</c:v>
                </c:pt>
                <c:pt idx="254">
                  <c:v>6.5</c:v>
                </c:pt>
                <c:pt idx="255">
                  <c:v>6.12</c:v>
                </c:pt>
                <c:pt idx="256">
                  <c:v>5.66</c:v>
                </c:pt>
                <c:pt idx="257">
                  <c:v>5.81</c:v>
                </c:pt>
                <c:pt idx="258">
                  <c:v>6</c:v>
                </c:pt>
                <c:pt idx="259">
                  <c:v>5.59</c:v>
                </c:pt>
                <c:pt idx="260">
                  <c:v>5.18</c:v>
                </c:pt>
                <c:pt idx="261">
                  <c:v>4.78</c:v>
                </c:pt>
                <c:pt idx="262">
                  <c:v>4.55</c:v>
                </c:pt>
                <c:pt idx="263">
                  <c:v>4.83</c:v>
                </c:pt>
                <c:pt idx="264">
                  <c:v>4.41</c:v>
                </c:pt>
                <c:pt idx="265">
                  <c:v>4.04</c:v>
                </c:pt>
                <c:pt idx="266">
                  <c:v>4.18</c:v>
                </c:pt>
                <c:pt idx="267">
                  <c:v>4.05</c:v>
                </c:pt>
                <c:pt idx="268">
                  <c:v>4.03</c:v>
                </c:pt>
                <c:pt idx="269">
                  <c:v>3.99</c:v>
                </c:pt>
                <c:pt idx="270">
                  <c:v>3.68</c:v>
                </c:pt>
                <c:pt idx="271">
                  <c:v>3.81</c:v>
                </c:pt>
                <c:pt idx="272">
                  <c:v>3.7</c:v>
                </c:pt>
                <c:pt idx="273">
                  <c:v>3.04</c:v>
                </c:pt>
                <c:pt idx="274">
                  <c:v>3.25</c:v>
                </c:pt>
                <c:pt idx="275">
                  <c:v>2.98</c:v>
                </c:pt>
                <c:pt idx="276">
                  <c:v>2.44</c:v>
                </c:pt>
                <c:pt idx="277">
                  <c:v>2.74</c:v>
                </c:pt>
                <c:pt idx="278">
                  <c:v>2.97</c:v>
                </c:pt>
                <c:pt idx="279">
                  <c:v>3.16</c:v>
                </c:pt>
                <c:pt idx="280">
                  <c:v>3.17</c:v>
                </c:pt>
                <c:pt idx="281">
                  <c:v>3.23</c:v>
                </c:pt>
                <c:pt idx="282">
                  <c:v>3.15</c:v>
                </c:pt>
                <c:pt idx="283">
                  <c:v>3.29</c:v>
                </c:pt>
                <c:pt idx="284">
                  <c:v>3.67</c:v>
                </c:pt>
                <c:pt idx="285">
                  <c:v>3.43</c:v>
                </c:pt>
                <c:pt idx="286">
                  <c:v>3.08</c:v>
                </c:pt>
                <c:pt idx="287">
                  <c:v>2.88</c:v>
                </c:pt>
                <c:pt idx="288">
                  <c:v>2.87</c:v>
                </c:pt>
                <c:pt idx="289">
                  <c:v>3.01</c:v>
                </c:pt>
                <c:pt idx="290">
                  <c:v>3.04</c:v>
                </c:pt>
                <c:pt idx="291">
                  <c:v>3.08</c:v>
                </c:pt>
                <c:pt idx="292">
                  <c:v>3.01</c:v>
                </c:pt>
                <c:pt idx="293">
                  <c:v>2.73</c:v>
                </c:pt>
                <c:pt idx="294">
                  <c:v>2.8</c:v>
                </c:pt>
                <c:pt idx="295">
                  <c:v>2.67</c:v>
                </c:pt>
                <c:pt idx="296">
                  <c:v>2.27</c:v>
                </c:pt>
                <c:pt idx="297">
                  <c:v>2.0099999999999998</c:v>
                </c:pt>
                <c:pt idx="298">
                  <c:v>1.62</c:v>
                </c:pt>
                <c:pt idx="299">
                  <c:v>1.62</c:v>
                </c:pt>
                <c:pt idx="300">
                  <c:v>1.51</c:v>
                </c:pt>
                <c:pt idx="301">
                  <c:v>1.25</c:v>
                </c:pt>
                <c:pt idx="302">
                  <c:v>1.1000000000000001</c:v>
                </c:pt>
                <c:pt idx="303">
                  <c:v>0.6</c:v>
                </c:pt>
                <c:pt idx="304">
                  <c:v>0.56000000000000005</c:v>
                </c:pt>
                <c:pt idx="305">
                  <c:v>0.71</c:v>
                </c:pt>
                <c:pt idx="306">
                  <c:v>0.96</c:v>
                </c:pt>
                <c:pt idx="307">
                  <c:v>1.31</c:v>
                </c:pt>
                <c:pt idx="308">
                  <c:v>1.38</c:v>
                </c:pt>
                <c:pt idx="309">
                  <c:v>1.51</c:v>
                </c:pt>
                <c:pt idx="310">
                  <c:v>1.6</c:v>
                </c:pt>
                <c:pt idx="311">
                  <c:v>1.72</c:v>
                </c:pt>
                <c:pt idx="312">
                  <c:v>1.8</c:v>
                </c:pt>
                <c:pt idx="313">
                  <c:v>1.74</c:v>
                </c:pt>
                <c:pt idx="314">
                  <c:v>1.77</c:v>
                </c:pt>
                <c:pt idx="315">
                  <c:v>2</c:v>
                </c:pt>
                <c:pt idx="316">
                  <c:v>2.09</c:v>
                </c:pt>
                <c:pt idx="317">
                  <c:v>2.11</c:v>
                </c:pt>
                <c:pt idx="318">
                  <c:v>2.2200000000000002</c:v>
                </c:pt>
                <c:pt idx="319">
                  <c:v>2.17</c:v>
                </c:pt>
                <c:pt idx="320">
                  <c:v>2.23</c:v>
                </c:pt>
                <c:pt idx="321">
                  <c:v>2.46</c:v>
                </c:pt>
                <c:pt idx="322">
                  <c:v>2.67</c:v>
                </c:pt>
                <c:pt idx="323">
                  <c:v>2.61</c:v>
                </c:pt>
                <c:pt idx="324">
                  <c:v>2.5499999999999998</c:v>
                </c:pt>
                <c:pt idx="325">
                  <c:v>2.34</c:v>
                </c:pt>
                <c:pt idx="326">
                  <c:v>1.98</c:v>
                </c:pt>
                <c:pt idx="327">
                  <c:v>1.86</c:v>
                </c:pt>
                <c:pt idx="328">
                  <c:v>1.78</c:v>
                </c:pt>
                <c:pt idx="329">
                  <c:v>1.71</c:v>
                </c:pt>
                <c:pt idx="330">
                  <c:v>1.61</c:v>
                </c:pt>
                <c:pt idx="331">
                  <c:v>1.57</c:v>
                </c:pt>
                <c:pt idx="332">
                  <c:v>1.63</c:v>
                </c:pt>
                <c:pt idx="333">
                  <c:v>1.63</c:v>
                </c:pt>
                <c:pt idx="334">
                  <c:v>1.43</c:v>
                </c:pt>
                <c:pt idx="335">
                  <c:v>1.17</c:v>
                </c:pt>
                <c:pt idx="336">
                  <c:v>1.51</c:v>
                </c:pt>
                <c:pt idx="337">
                  <c:v>2.4900000000000002</c:v>
                </c:pt>
                <c:pt idx="338">
                  <c:v>3.43</c:v>
                </c:pt>
                <c:pt idx="339">
                  <c:v>3.44</c:v>
                </c:pt>
                <c:pt idx="340">
                  <c:v>3.85</c:v>
                </c:pt>
                <c:pt idx="341">
                  <c:v>4.2699999999999996</c:v>
                </c:pt>
                <c:pt idx="342">
                  <c:v>4.68</c:v>
                </c:pt>
                <c:pt idx="343">
                  <c:v>5.0999999999999996</c:v>
                </c:pt>
                <c:pt idx="344">
                  <c:v>5.51</c:v>
                </c:pt>
                <c:pt idx="345">
                  <c:v>5.93</c:v>
                </c:pt>
                <c:pt idx="346">
                  <c:v>6.34</c:v>
                </c:pt>
                <c:pt idx="347">
                  <c:v>6.76</c:v>
                </c:pt>
                <c:pt idx="348">
                  <c:v>3.82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3245-F548-A480-A3711528EF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00752543"/>
        <c:axId val="1100232527"/>
      </c:scatterChart>
      <c:valAx>
        <c:axId val="1100752543"/>
        <c:scaling>
          <c:orientation val="minMax"/>
          <c:max val="96"/>
          <c:min val="58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Temperature</a:t>
                </a:r>
                <a:r>
                  <a:rPr lang="en-US" baseline="0"/>
                  <a:t> </a:t>
                </a:r>
                <a:r>
                  <a:rPr lang="th-TH" baseline="0"/>
                  <a:t>(</a:t>
                </a:r>
                <a:r>
                  <a:rPr lang="en-US" baseline="0"/>
                  <a:t>ᴼC</a:t>
                </a:r>
                <a:r>
                  <a:rPr lang="th-TH" baseline="0"/>
                  <a:t>)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T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TH"/>
          </a:p>
        </c:txPr>
        <c:crossAx val="1100232527"/>
        <c:crosses val="autoZero"/>
        <c:crossBetween val="midCat"/>
        <c:majorUnit val="2"/>
      </c:valAx>
      <c:valAx>
        <c:axId val="1100232527"/>
        <c:scaling>
          <c:orientation val="minMax"/>
          <c:max val="5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Derivatives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T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TH"/>
          </a:p>
        </c:txPr>
        <c:crossAx val="110075254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TH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C10: 516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TH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'516'!$B$2:$B$350</c:f>
              <c:numCache>
                <c:formatCode>General</c:formatCode>
                <c:ptCount val="349"/>
                <c:pt idx="0">
                  <c:v>60</c:v>
                </c:pt>
                <c:pt idx="1">
                  <c:v>60.1</c:v>
                </c:pt>
                <c:pt idx="2">
                  <c:v>60.2</c:v>
                </c:pt>
                <c:pt idx="3">
                  <c:v>60.3</c:v>
                </c:pt>
                <c:pt idx="4">
                  <c:v>60.4</c:v>
                </c:pt>
                <c:pt idx="5">
                  <c:v>60.5</c:v>
                </c:pt>
                <c:pt idx="6">
                  <c:v>60.6</c:v>
                </c:pt>
                <c:pt idx="7">
                  <c:v>60.7</c:v>
                </c:pt>
                <c:pt idx="8">
                  <c:v>60.8</c:v>
                </c:pt>
                <c:pt idx="9">
                  <c:v>60.9</c:v>
                </c:pt>
                <c:pt idx="10">
                  <c:v>61</c:v>
                </c:pt>
                <c:pt idx="11">
                  <c:v>61.1</c:v>
                </c:pt>
                <c:pt idx="12">
                  <c:v>61.2</c:v>
                </c:pt>
                <c:pt idx="13">
                  <c:v>61.3</c:v>
                </c:pt>
                <c:pt idx="14">
                  <c:v>61.4</c:v>
                </c:pt>
                <c:pt idx="15">
                  <c:v>61.5</c:v>
                </c:pt>
                <c:pt idx="16">
                  <c:v>61.6</c:v>
                </c:pt>
                <c:pt idx="17">
                  <c:v>61.7</c:v>
                </c:pt>
                <c:pt idx="18">
                  <c:v>61.8</c:v>
                </c:pt>
                <c:pt idx="19">
                  <c:v>61.9</c:v>
                </c:pt>
                <c:pt idx="20">
                  <c:v>62</c:v>
                </c:pt>
                <c:pt idx="21">
                  <c:v>62.1</c:v>
                </c:pt>
                <c:pt idx="22">
                  <c:v>62.2</c:v>
                </c:pt>
                <c:pt idx="23">
                  <c:v>62.3</c:v>
                </c:pt>
                <c:pt idx="24">
                  <c:v>62.4</c:v>
                </c:pt>
                <c:pt idx="25">
                  <c:v>62.5</c:v>
                </c:pt>
                <c:pt idx="26">
                  <c:v>62.6</c:v>
                </c:pt>
                <c:pt idx="27">
                  <c:v>62.7</c:v>
                </c:pt>
                <c:pt idx="28">
                  <c:v>62.8</c:v>
                </c:pt>
                <c:pt idx="29">
                  <c:v>62.9</c:v>
                </c:pt>
                <c:pt idx="30">
                  <c:v>63</c:v>
                </c:pt>
                <c:pt idx="31">
                  <c:v>63.1</c:v>
                </c:pt>
                <c:pt idx="32">
                  <c:v>63.2</c:v>
                </c:pt>
                <c:pt idx="33">
                  <c:v>63.3</c:v>
                </c:pt>
                <c:pt idx="34">
                  <c:v>63.4</c:v>
                </c:pt>
                <c:pt idx="35">
                  <c:v>63.5</c:v>
                </c:pt>
                <c:pt idx="36">
                  <c:v>63.6</c:v>
                </c:pt>
                <c:pt idx="37">
                  <c:v>63.7</c:v>
                </c:pt>
                <c:pt idx="38">
                  <c:v>63.8</c:v>
                </c:pt>
                <c:pt idx="39">
                  <c:v>63.9</c:v>
                </c:pt>
                <c:pt idx="40">
                  <c:v>64</c:v>
                </c:pt>
                <c:pt idx="41">
                  <c:v>64.099999999999994</c:v>
                </c:pt>
                <c:pt idx="42">
                  <c:v>64.2</c:v>
                </c:pt>
                <c:pt idx="43">
                  <c:v>64.3</c:v>
                </c:pt>
                <c:pt idx="44">
                  <c:v>64.400000000000006</c:v>
                </c:pt>
                <c:pt idx="45">
                  <c:v>64.5</c:v>
                </c:pt>
                <c:pt idx="46">
                  <c:v>64.599999999999994</c:v>
                </c:pt>
                <c:pt idx="47">
                  <c:v>64.7</c:v>
                </c:pt>
                <c:pt idx="48">
                  <c:v>64.8</c:v>
                </c:pt>
                <c:pt idx="49">
                  <c:v>64.900000000000006</c:v>
                </c:pt>
                <c:pt idx="50">
                  <c:v>65</c:v>
                </c:pt>
                <c:pt idx="51">
                  <c:v>65.099999999999994</c:v>
                </c:pt>
                <c:pt idx="52">
                  <c:v>65.2</c:v>
                </c:pt>
                <c:pt idx="53">
                  <c:v>65.3</c:v>
                </c:pt>
                <c:pt idx="54">
                  <c:v>65.400000000000006</c:v>
                </c:pt>
                <c:pt idx="55">
                  <c:v>65.5</c:v>
                </c:pt>
                <c:pt idx="56">
                  <c:v>65.599999999999994</c:v>
                </c:pt>
                <c:pt idx="57">
                  <c:v>65.7</c:v>
                </c:pt>
                <c:pt idx="58">
                  <c:v>65.8</c:v>
                </c:pt>
                <c:pt idx="59">
                  <c:v>65.900000000000006</c:v>
                </c:pt>
                <c:pt idx="60">
                  <c:v>66</c:v>
                </c:pt>
                <c:pt idx="61">
                  <c:v>66.099999999999994</c:v>
                </c:pt>
                <c:pt idx="62">
                  <c:v>66.2</c:v>
                </c:pt>
                <c:pt idx="63">
                  <c:v>66.3</c:v>
                </c:pt>
                <c:pt idx="64">
                  <c:v>66.400000000000006</c:v>
                </c:pt>
                <c:pt idx="65">
                  <c:v>66.5</c:v>
                </c:pt>
                <c:pt idx="66">
                  <c:v>66.599999999999994</c:v>
                </c:pt>
                <c:pt idx="67">
                  <c:v>66.7</c:v>
                </c:pt>
                <c:pt idx="68">
                  <c:v>66.8</c:v>
                </c:pt>
                <c:pt idx="69">
                  <c:v>66.900000000000006</c:v>
                </c:pt>
                <c:pt idx="70">
                  <c:v>67</c:v>
                </c:pt>
                <c:pt idx="71">
                  <c:v>67.099999999999994</c:v>
                </c:pt>
                <c:pt idx="72">
                  <c:v>67.2</c:v>
                </c:pt>
                <c:pt idx="73">
                  <c:v>67.3</c:v>
                </c:pt>
                <c:pt idx="74">
                  <c:v>67.400000000000006</c:v>
                </c:pt>
                <c:pt idx="75">
                  <c:v>67.5</c:v>
                </c:pt>
                <c:pt idx="76">
                  <c:v>67.599999999999994</c:v>
                </c:pt>
                <c:pt idx="77">
                  <c:v>67.7</c:v>
                </c:pt>
                <c:pt idx="78">
                  <c:v>67.8</c:v>
                </c:pt>
                <c:pt idx="79">
                  <c:v>67.900000000000006</c:v>
                </c:pt>
                <c:pt idx="80">
                  <c:v>68</c:v>
                </c:pt>
                <c:pt idx="81">
                  <c:v>68.099999999999994</c:v>
                </c:pt>
                <c:pt idx="82">
                  <c:v>68.2</c:v>
                </c:pt>
                <c:pt idx="83">
                  <c:v>68.3</c:v>
                </c:pt>
                <c:pt idx="84">
                  <c:v>68.400000000000006</c:v>
                </c:pt>
                <c:pt idx="85">
                  <c:v>68.5</c:v>
                </c:pt>
                <c:pt idx="86">
                  <c:v>68.599999999999994</c:v>
                </c:pt>
                <c:pt idx="87">
                  <c:v>68.7</c:v>
                </c:pt>
                <c:pt idx="88">
                  <c:v>68.8</c:v>
                </c:pt>
                <c:pt idx="89">
                  <c:v>68.900000000000006</c:v>
                </c:pt>
                <c:pt idx="90">
                  <c:v>69</c:v>
                </c:pt>
                <c:pt idx="91">
                  <c:v>69.099999999999994</c:v>
                </c:pt>
                <c:pt idx="92">
                  <c:v>69.2</c:v>
                </c:pt>
                <c:pt idx="93">
                  <c:v>69.3</c:v>
                </c:pt>
                <c:pt idx="94">
                  <c:v>69.400000000000006</c:v>
                </c:pt>
                <c:pt idx="95">
                  <c:v>69.5</c:v>
                </c:pt>
                <c:pt idx="96">
                  <c:v>69.599999999999994</c:v>
                </c:pt>
                <c:pt idx="97">
                  <c:v>69.7</c:v>
                </c:pt>
                <c:pt idx="98">
                  <c:v>69.8</c:v>
                </c:pt>
                <c:pt idx="99">
                  <c:v>69.900000000000006</c:v>
                </c:pt>
                <c:pt idx="100">
                  <c:v>70</c:v>
                </c:pt>
                <c:pt idx="101">
                  <c:v>70.099999999999994</c:v>
                </c:pt>
                <c:pt idx="102">
                  <c:v>70.2</c:v>
                </c:pt>
                <c:pt idx="103">
                  <c:v>70.3</c:v>
                </c:pt>
                <c:pt idx="104">
                  <c:v>70.400000000000006</c:v>
                </c:pt>
                <c:pt idx="105">
                  <c:v>70.5</c:v>
                </c:pt>
                <c:pt idx="106">
                  <c:v>70.599999999999994</c:v>
                </c:pt>
                <c:pt idx="107">
                  <c:v>70.7</c:v>
                </c:pt>
                <c:pt idx="108">
                  <c:v>70.8</c:v>
                </c:pt>
                <c:pt idx="109">
                  <c:v>70.900000000000006</c:v>
                </c:pt>
                <c:pt idx="110">
                  <c:v>71</c:v>
                </c:pt>
                <c:pt idx="111">
                  <c:v>71.099999999999994</c:v>
                </c:pt>
                <c:pt idx="112">
                  <c:v>71.2</c:v>
                </c:pt>
                <c:pt idx="113">
                  <c:v>71.3</c:v>
                </c:pt>
                <c:pt idx="114">
                  <c:v>71.400000000000006</c:v>
                </c:pt>
                <c:pt idx="115">
                  <c:v>71.5</c:v>
                </c:pt>
                <c:pt idx="116">
                  <c:v>71.599999999999994</c:v>
                </c:pt>
                <c:pt idx="117">
                  <c:v>71.7</c:v>
                </c:pt>
                <c:pt idx="118">
                  <c:v>71.8</c:v>
                </c:pt>
                <c:pt idx="119">
                  <c:v>71.900000000000006</c:v>
                </c:pt>
                <c:pt idx="120">
                  <c:v>72</c:v>
                </c:pt>
                <c:pt idx="121">
                  <c:v>72.099999999999994</c:v>
                </c:pt>
                <c:pt idx="122">
                  <c:v>72.2</c:v>
                </c:pt>
                <c:pt idx="123">
                  <c:v>72.3</c:v>
                </c:pt>
                <c:pt idx="124">
                  <c:v>72.400000000000006</c:v>
                </c:pt>
                <c:pt idx="125">
                  <c:v>72.5</c:v>
                </c:pt>
                <c:pt idx="126">
                  <c:v>72.599999999999994</c:v>
                </c:pt>
                <c:pt idx="127">
                  <c:v>72.7</c:v>
                </c:pt>
                <c:pt idx="128">
                  <c:v>72.8</c:v>
                </c:pt>
                <c:pt idx="129">
                  <c:v>72.900000000000006</c:v>
                </c:pt>
                <c:pt idx="130">
                  <c:v>73</c:v>
                </c:pt>
                <c:pt idx="131">
                  <c:v>73.099999999999994</c:v>
                </c:pt>
                <c:pt idx="132">
                  <c:v>73.2</c:v>
                </c:pt>
                <c:pt idx="133">
                  <c:v>73.3</c:v>
                </c:pt>
                <c:pt idx="134">
                  <c:v>73.400000000000006</c:v>
                </c:pt>
                <c:pt idx="135">
                  <c:v>73.5</c:v>
                </c:pt>
                <c:pt idx="136">
                  <c:v>73.599999999999994</c:v>
                </c:pt>
                <c:pt idx="137">
                  <c:v>73.7</c:v>
                </c:pt>
                <c:pt idx="138">
                  <c:v>73.8</c:v>
                </c:pt>
                <c:pt idx="139">
                  <c:v>73.900000000000006</c:v>
                </c:pt>
                <c:pt idx="140">
                  <c:v>74</c:v>
                </c:pt>
                <c:pt idx="141">
                  <c:v>74.099999999999994</c:v>
                </c:pt>
                <c:pt idx="142">
                  <c:v>74.2</c:v>
                </c:pt>
                <c:pt idx="143">
                  <c:v>74.3</c:v>
                </c:pt>
                <c:pt idx="144">
                  <c:v>74.400000000000006</c:v>
                </c:pt>
                <c:pt idx="145">
                  <c:v>74.5</c:v>
                </c:pt>
                <c:pt idx="146">
                  <c:v>74.599999999999994</c:v>
                </c:pt>
                <c:pt idx="147">
                  <c:v>74.7</c:v>
                </c:pt>
                <c:pt idx="148">
                  <c:v>74.8</c:v>
                </c:pt>
                <c:pt idx="149">
                  <c:v>74.900000000000006</c:v>
                </c:pt>
                <c:pt idx="150">
                  <c:v>75</c:v>
                </c:pt>
                <c:pt idx="151">
                  <c:v>75.099999999999994</c:v>
                </c:pt>
                <c:pt idx="152">
                  <c:v>75.2</c:v>
                </c:pt>
                <c:pt idx="153">
                  <c:v>75.3</c:v>
                </c:pt>
                <c:pt idx="154">
                  <c:v>75.400000000000006</c:v>
                </c:pt>
                <c:pt idx="155">
                  <c:v>75.5</c:v>
                </c:pt>
                <c:pt idx="156">
                  <c:v>75.599999999999994</c:v>
                </c:pt>
                <c:pt idx="157">
                  <c:v>75.7</c:v>
                </c:pt>
                <c:pt idx="158">
                  <c:v>75.8</c:v>
                </c:pt>
                <c:pt idx="159">
                  <c:v>75.900000000000006</c:v>
                </c:pt>
                <c:pt idx="160">
                  <c:v>76</c:v>
                </c:pt>
                <c:pt idx="161">
                  <c:v>76.099999999999994</c:v>
                </c:pt>
                <c:pt idx="162">
                  <c:v>76.2</c:v>
                </c:pt>
                <c:pt idx="163">
                  <c:v>76.3</c:v>
                </c:pt>
                <c:pt idx="164">
                  <c:v>76.400000000000006</c:v>
                </c:pt>
                <c:pt idx="165">
                  <c:v>76.5</c:v>
                </c:pt>
                <c:pt idx="166">
                  <c:v>76.599999999999994</c:v>
                </c:pt>
                <c:pt idx="167">
                  <c:v>76.7</c:v>
                </c:pt>
                <c:pt idx="168">
                  <c:v>76.8</c:v>
                </c:pt>
                <c:pt idx="169">
                  <c:v>76.900000000000006</c:v>
                </c:pt>
                <c:pt idx="170">
                  <c:v>77</c:v>
                </c:pt>
                <c:pt idx="171">
                  <c:v>77.099999999999994</c:v>
                </c:pt>
                <c:pt idx="172">
                  <c:v>77.2</c:v>
                </c:pt>
                <c:pt idx="173">
                  <c:v>77.3</c:v>
                </c:pt>
                <c:pt idx="174">
                  <c:v>77.400000000000006</c:v>
                </c:pt>
                <c:pt idx="175">
                  <c:v>77.5</c:v>
                </c:pt>
                <c:pt idx="176">
                  <c:v>77.599999999999994</c:v>
                </c:pt>
                <c:pt idx="177">
                  <c:v>77.7</c:v>
                </c:pt>
                <c:pt idx="178">
                  <c:v>77.8</c:v>
                </c:pt>
                <c:pt idx="179">
                  <c:v>77.900000000000006</c:v>
                </c:pt>
                <c:pt idx="180">
                  <c:v>78</c:v>
                </c:pt>
                <c:pt idx="181">
                  <c:v>78.099999999999994</c:v>
                </c:pt>
                <c:pt idx="182">
                  <c:v>78.2</c:v>
                </c:pt>
                <c:pt idx="183">
                  <c:v>78.3</c:v>
                </c:pt>
                <c:pt idx="184">
                  <c:v>78.400000000000006</c:v>
                </c:pt>
                <c:pt idx="185">
                  <c:v>78.5</c:v>
                </c:pt>
                <c:pt idx="186">
                  <c:v>78.599999999999994</c:v>
                </c:pt>
                <c:pt idx="187">
                  <c:v>78.7</c:v>
                </c:pt>
                <c:pt idx="188">
                  <c:v>78.8</c:v>
                </c:pt>
                <c:pt idx="189">
                  <c:v>78.900000000000006</c:v>
                </c:pt>
                <c:pt idx="190">
                  <c:v>79</c:v>
                </c:pt>
                <c:pt idx="191">
                  <c:v>79.099999999999994</c:v>
                </c:pt>
                <c:pt idx="192">
                  <c:v>79.2</c:v>
                </c:pt>
                <c:pt idx="193">
                  <c:v>79.3</c:v>
                </c:pt>
                <c:pt idx="194">
                  <c:v>79.400000000000006</c:v>
                </c:pt>
                <c:pt idx="195">
                  <c:v>79.5</c:v>
                </c:pt>
                <c:pt idx="196">
                  <c:v>79.599999999999994</c:v>
                </c:pt>
                <c:pt idx="197">
                  <c:v>79.7</c:v>
                </c:pt>
                <c:pt idx="198">
                  <c:v>79.8</c:v>
                </c:pt>
                <c:pt idx="199">
                  <c:v>79.900000000000006</c:v>
                </c:pt>
                <c:pt idx="200">
                  <c:v>80</c:v>
                </c:pt>
                <c:pt idx="201">
                  <c:v>80.099999999999994</c:v>
                </c:pt>
                <c:pt idx="202">
                  <c:v>80.2</c:v>
                </c:pt>
                <c:pt idx="203">
                  <c:v>80.3</c:v>
                </c:pt>
                <c:pt idx="204">
                  <c:v>80.400000000000006</c:v>
                </c:pt>
                <c:pt idx="205">
                  <c:v>80.5</c:v>
                </c:pt>
                <c:pt idx="206">
                  <c:v>80.599999999999994</c:v>
                </c:pt>
                <c:pt idx="207">
                  <c:v>80.7</c:v>
                </c:pt>
                <c:pt idx="208">
                  <c:v>80.8</c:v>
                </c:pt>
                <c:pt idx="209">
                  <c:v>80.900000000000006</c:v>
                </c:pt>
                <c:pt idx="210">
                  <c:v>81</c:v>
                </c:pt>
                <c:pt idx="211">
                  <c:v>81.099999999999994</c:v>
                </c:pt>
                <c:pt idx="212">
                  <c:v>81.2</c:v>
                </c:pt>
                <c:pt idx="213">
                  <c:v>81.3</c:v>
                </c:pt>
                <c:pt idx="214">
                  <c:v>81.400000000000006</c:v>
                </c:pt>
                <c:pt idx="215">
                  <c:v>81.5</c:v>
                </c:pt>
                <c:pt idx="216">
                  <c:v>81.599999999999994</c:v>
                </c:pt>
                <c:pt idx="217">
                  <c:v>81.7</c:v>
                </c:pt>
                <c:pt idx="218">
                  <c:v>81.8</c:v>
                </c:pt>
                <c:pt idx="219">
                  <c:v>81.900000000000006</c:v>
                </c:pt>
                <c:pt idx="220">
                  <c:v>82</c:v>
                </c:pt>
                <c:pt idx="221">
                  <c:v>82.1</c:v>
                </c:pt>
                <c:pt idx="222">
                  <c:v>82.2</c:v>
                </c:pt>
                <c:pt idx="223">
                  <c:v>82.3</c:v>
                </c:pt>
                <c:pt idx="224">
                  <c:v>82.4</c:v>
                </c:pt>
                <c:pt idx="225">
                  <c:v>82.5</c:v>
                </c:pt>
                <c:pt idx="226">
                  <c:v>82.6</c:v>
                </c:pt>
                <c:pt idx="227">
                  <c:v>82.7</c:v>
                </c:pt>
                <c:pt idx="228">
                  <c:v>82.8</c:v>
                </c:pt>
                <c:pt idx="229">
                  <c:v>82.9</c:v>
                </c:pt>
                <c:pt idx="230">
                  <c:v>83</c:v>
                </c:pt>
                <c:pt idx="231">
                  <c:v>83.1</c:v>
                </c:pt>
                <c:pt idx="232">
                  <c:v>83.2</c:v>
                </c:pt>
                <c:pt idx="233">
                  <c:v>83.3</c:v>
                </c:pt>
                <c:pt idx="234">
                  <c:v>83.4</c:v>
                </c:pt>
                <c:pt idx="235">
                  <c:v>83.5</c:v>
                </c:pt>
                <c:pt idx="236">
                  <c:v>83.6</c:v>
                </c:pt>
                <c:pt idx="237">
                  <c:v>83.7</c:v>
                </c:pt>
                <c:pt idx="238">
                  <c:v>83.8</c:v>
                </c:pt>
                <c:pt idx="239">
                  <c:v>83.9</c:v>
                </c:pt>
                <c:pt idx="240">
                  <c:v>84</c:v>
                </c:pt>
                <c:pt idx="241">
                  <c:v>84.1</c:v>
                </c:pt>
                <c:pt idx="242">
                  <c:v>84.2</c:v>
                </c:pt>
                <c:pt idx="243">
                  <c:v>84.3</c:v>
                </c:pt>
                <c:pt idx="244">
                  <c:v>84.4</c:v>
                </c:pt>
                <c:pt idx="245">
                  <c:v>84.5</c:v>
                </c:pt>
                <c:pt idx="246">
                  <c:v>84.6</c:v>
                </c:pt>
                <c:pt idx="247">
                  <c:v>84.7</c:v>
                </c:pt>
                <c:pt idx="248">
                  <c:v>84.8</c:v>
                </c:pt>
                <c:pt idx="249">
                  <c:v>84.9</c:v>
                </c:pt>
                <c:pt idx="250">
                  <c:v>85</c:v>
                </c:pt>
                <c:pt idx="251">
                  <c:v>85.1</c:v>
                </c:pt>
                <c:pt idx="252">
                  <c:v>85.2</c:v>
                </c:pt>
                <c:pt idx="253">
                  <c:v>85.3</c:v>
                </c:pt>
                <c:pt idx="254">
                  <c:v>85.4</c:v>
                </c:pt>
                <c:pt idx="255">
                  <c:v>85.5</c:v>
                </c:pt>
                <c:pt idx="256">
                  <c:v>85.6</c:v>
                </c:pt>
                <c:pt idx="257">
                  <c:v>85.7</c:v>
                </c:pt>
                <c:pt idx="258">
                  <c:v>85.8</c:v>
                </c:pt>
                <c:pt idx="259">
                  <c:v>85.9</c:v>
                </c:pt>
                <c:pt idx="260">
                  <c:v>86</c:v>
                </c:pt>
                <c:pt idx="261">
                  <c:v>86.1</c:v>
                </c:pt>
                <c:pt idx="262">
                  <c:v>86.2</c:v>
                </c:pt>
                <c:pt idx="263">
                  <c:v>86.3</c:v>
                </c:pt>
                <c:pt idx="264">
                  <c:v>86.4</c:v>
                </c:pt>
                <c:pt idx="265">
                  <c:v>86.5</c:v>
                </c:pt>
                <c:pt idx="266">
                  <c:v>86.6</c:v>
                </c:pt>
                <c:pt idx="267">
                  <c:v>86.7</c:v>
                </c:pt>
                <c:pt idx="268">
                  <c:v>86.8</c:v>
                </c:pt>
                <c:pt idx="269">
                  <c:v>86.9</c:v>
                </c:pt>
                <c:pt idx="270">
                  <c:v>87</c:v>
                </c:pt>
                <c:pt idx="271">
                  <c:v>87.1</c:v>
                </c:pt>
                <c:pt idx="272">
                  <c:v>87.2</c:v>
                </c:pt>
                <c:pt idx="273">
                  <c:v>87.3</c:v>
                </c:pt>
                <c:pt idx="274">
                  <c:v>87.4</c:v>
                </c:pt>
                <c:pt idx="275">
                  <c:v>87.5</c:v>
                </c:pt>
                <c:pt idx="276">
                  <c:v>87.6</c:v>
                </c:pt>
                <c:pt idx="277">
                  <c:v>87.7</c:v>
                </c:pt>
                <c:pt idx="278">
                  <c:v>87.8</c:v>
                </c:pt>
                <c:pt idx="279">
                  <c:v>87.9</c:v>
                </c:pt>
                <c:pt idx="280">
                  <c:v>88</c:v>
                </c:pt>
                <c:pt idx="281">
                  <c:v>88.1</c:v>
                </c:pt>
                <c:pt idx="282">
                  <c:v>88.2</c:v>
                </c:pt>
                <c:pt idx="283">
                  <c:v>88.3</c:v>
                </c:pt>
                <c:pt idx="284">
                  <c:v>88.4</c:v>
                </c:pt>
                <c:pt idx="285">
                  <c:v>88.5</c:v>
                </c:pt>
                <c:pt idx="286">
                  <c:v>88.6</c:v>
                </c:pt>
                <c:pt idx="287">
                  <c:v>88.7</c:v>
                </c:pt>
                <c:pt idx="288">
                  <c:v>88.8</c:v>
                </c:pt>
                <c:pt idx="289">
                  <c:v>88.9</c:v>
                </c:pt>
                <c:pt idx="290">
                  <c:v>89</c:v>
                </c:pt>
                <c:pt idx="291">
                  <c:v>89.1</c:v>
                </c:pt>
                <c:pt idx="292">
                  <c:v>89.2</c:v>
                </c:pt>
                <c:pt idx="293">
                  <c:v>89.3</c:v>
                </c:pt>
                <c:pt idx="294">
                  <c:v>89.4</c:v>
                </c:pt>
                <c:pt idx="295">
                  <c:v>89.5</c:v>
                </c:pt>
                <c:pt idx="296">
                  <c:v>89.6</c:v>
                </c:pt>
                <c:pt idx="297">
                  <c:v>89.7</c:v>
                </c:pt>
                <c:pt idx="298">
                  <c:v>89.8</c:v>
                </c:pt>
                <c:pt idx="299">
                  <c:v>89.9</c:v>
                </c:pt>
                <c:pt idx="300">
                  <c:v>90</c:v>
                </c:pt>
                <c:pt idx="301">
                  <c:v>90.1</c:v>
                </c:pt>
                <c:pt idx="302">
                  <c:v>90.2</c:v>
                </c:pt>
                <c:pt idx="303">
                  <c:v>90.3</c:v>
                </c:pt>
                <c:pt idx="304">
                  <c:v>90.4</c:v>
                </c:pt>
                <c:pt idx="305">
                  <c:v>90.5</c:v>
                </c:pt>
                <c:pt idx="306">
                  <c:v>90.6</c:v>
                </c:pt>
                <c:pt idx="307">
                  <c:v>90.7</c:v>
                </c:pt>
                <c:pt idx="308">
                  <c:v>90.8</c:v>
                </c:pt>
                <c:pt idx="309">
                  <c:v>90.9</c:v>
                </c:pt>
                <c:pt idx="310">
                  <c:v>91</c:v>
                </c:pt>
                <c:pt idx="311">
                  <c:v>91.1</c:v>
                </c:pt>
                <c:pt idx="312">
                  <c:v>91.2</c:v>
                </c:pt>
                <c:pt idx="313">
                  <c:v>91.3</c:v>
                </c:pt>
                <c:pt idx="314">
                  <c:v>91.4</c:v>
                </c:pt>
                <c:pt idx="315">
                  <c:v>91.5</c:v>
                </c:pt>
                <c:pt idx="316">
                  <c:v>91.6</c:v>
                </c:pt>
                <c:pt idx="317">
                  <c:v>91.7</c:v>
                </c:pt>
                <c:pt idx="318">
                  <c:v>91.8</c:v>
                </c:pt>
                <c:pt idx="319">
                  <c:v>91.9</c:v>
                </c:pt>
                <c:pt idx="320">
                  <c:v>92</c:v>
                </c:pt>
                <c:pt idx="321">
                  <c:v>92.1</c:v>
                </c:pt>
                <c:pt idx="322">
                  <c:v>92.2</c:v>
                </c:pt>
                <c:pt idx="323">
                  <c:v>92.3</c:v>
                </c:pt>
                <c:pt idx="324">
                  <c:v>92.4</c:v>
                </c:pt>
                <c:pt idx="325">
                  <c:v>92.5</c:v>
                </c:pt>
                <c:pt idx="326">
                  <c:v>92.6</c:v>
                </c:pt>
                <c:pt idx="327">
                  <c:v>92.7</c:v>
                </c:pt>
                <c:pt idx="328">
                  <c:v>92.8</c:v>
                </c:pt>
                <c:pt idx="329">
                  <c:v>92.9</c:v>
                </c:pt>
                <c:pt idx="330">
                  <c:v>93</c:v>
                </c:pt>
                <c:pt idx="331">
                  <c:v>93.1</c:v>
                </c:pt>
                <c:pt idx="332">
                  <c:v>93.2</c:v>
                </c:pt>
                <c:pt idx="333">
                  <c:v>93.3</c:v>
                </c:pt>
                <c:pt idx="334">
                  <c:v>93.4</c:v>
                </c:pt>
                <c:pt idx="335">
                  <c:v>93.5</c:v>
                </c:pt>
                <c:pt idx="336">
                  <c:v>93.6</c:v>
                </c:pt>
                <c:pt idx="337">
                  <c:v>93.7</c:v>
                </c:pt>
                <c:pt idx="338">
                  <c:v>93.8</c:v>
                </c:pt>
                <c:pt idx="339">
                  <c:v>93.9</c:v>
                </c:pt>
                <c:pt idx="340">
                  <c:v>94</c:v>
                </c:pt>
                <c:pt idx="341">
                  <c:v>94.1</c:v>
                </c:pt>
                <c:pt idx="342">
                  <c:v>94.2</c:v>
                </c:pt>
                <c:pt idx="343">
                  <c:v>94.3</c:v>
                </c:pt>
                <c:pt idx="344">
                  <c:v>94.4</c:v>
                </c:pt>
                <c:pt idx="345">
                  <c:v>94.5</c:v>
                </c:pt>
                <c:pt idx="346">
                  <c:v>94.6</c:v>
                </c:pt>
                <c:pt idx="347">
                  <c:v>94.7</c:v>
                </c:pt>
                <c:pt idx="348">
                  <c:v>94.8</c:v>
                </c:pt>
              </c:numCache>
            </c:numRef>
          </c:xVal>
          <c:yVal>
            <c:numRef>
              <c:f>'516'!$C$2:$C$350</c:f>
              <c:numCache>
                <c:formatCode>General</c:formatCode>
                <c:ptCount val="349"/>
                <c:pt idx="0">
                  <c:v>3.38</c:v>
                </c:pt>
                <c:pt idx="1">
                  <c:v>7.01</c:v>
                </c:pt>
                <c:pt idx="2">
                  <c:v>10.64</c:v>
                </c:pt>
                <c:pt idx="3">
                  <c:v>14.27</c:v>
                </c:pt>
                <c:pt idx="4">
                  <c:v>17.89</c:v>
                </c:pt>
                <c:pt idx="5">
                  <c:v>21.52</c:v>
                </c:pt>
                <c:pt idx="6">
                  <c:v>25.15</c:v>
                </c:pt>
                <c:pt idx="7">
                  <c:v>28.78</c:v>
                </c:pt>
                <c:pt idx="8">
                  <c:v>32.4</c:v>
                </c:pt>
                <c:pt idx="9">
                  <c:v>36.03</c:v>
                </c:pt>
                <c:pt idx="10">
                  <c:v>37.96</c:v>
                </c:pt>
                <c:pt idx="11">
                  <c:v>39.96</c:v>
                </c:pt>
                <c:pt idx="12">
                  <c:v>41.76</c:v>
                </c:pt>
                <c:pt idx="13">
                  <c:v>43.39</c:v>
                </c:pt>
                <c:pt idx="14">
                  <c:v>44.83</c:v>
                </c:pt>
                <c:pt idx="15">
                  <c:v>46.34</c:v>
                </c:pt>
                <c:pt idx="16">
                  <c:v>48.37</c:v>
                </c:pt>
                <c:pt idx="17">
                  <c:v>49.88</c:v>
                </c:pt>
                <c:pt idx="18">
                  <c:v>51.37</c:v>
                </c:pt>
                <c:pt idx="19">
                  <c:v>52.6</c:v>
                </c:pt>
                <c:pt idx="20">
                  <c:v>53.57</c:v>
                </c:pt>
                <c:pt idx="21">
                  <c:v>54.41</c:v>
                </c:pt>
                <c:pt idx="22">
                  <c:v>53.88</c:v>
                </c:pt>
                <c:pt idx="23">
                  <c:v>53.29</c:v>
                </c:pt>
                <c:pt idx="24">
                  <c:v>53.4</c:v>
                </c:pt>
                <c:pt idx="25">
                  <c:v>53.04</c:v>
                </c:pt>
                <c:pt idx="26">
                  <c:v>52.56</c:v>
                </c:pt>
                <c:pt idx="27">
                  <c:v>53</c:v>
                </c:pt>
                <c:pt idx="28">
                  <c:v>53.08</c:v>
                </c:pt>
                <c:pt idx="29">
                  <c:v>53.03</c:v>
                </c:pt>
                <c:pt idx="30">
                  <c:v>53.19</c:v>
                </c:pt>
                <c:pt idx="31">
                  <c:v>53.04</c:v>
                </c:pt>
                <c:pt idx="32">
                  <c:v>53.26</c:v>
                </c:pt>
                <c:pt idx="33">
                  <c:v>53.13</c:v>
                </c:pt>
                <c:pt idx="34">
                  <c:v>53.02</c:v>
                </c:pt>
                <c:pt idx="35">
                  <c:v>53.23</c:v>
                </c:pt>
                <c:pt idx="36">
                  <c:v>53.65</c:v>
                </c:pt>
                <c:pt idx="37">
                  <c:v>53.85</c:v>
                </c:pt>
                <c:pt idx="38">
                  <c:v>54.28</c:v>
                </c:pt>
                <c:pt idx="39">
                  <c:v>54.73</c:v>
                </c:pt>
                <c:pt idx="40">
                  <c:v>54.71</c:v>
                </c:pt>
                <c:pt idx="41">
                  <c:v>55.66</c:v>
                </c:pt>
                <c:pt idx="42">
                  <c:v>56.08</c:v>
                </c:pt>
                <c:pt idx="43">
                  <c:v>56.17</c:v>
                </c:pt>
                <c:pt idx="44">
                  <c:v>56.96</c:v>
                </c:pt>
                <c:pt idx="45">
                  <c:v>57.04</c:v>
                </c:pt>
                <c:pt idx="46">
                  <c:v>57.12</c:v>
                </c:pt>
                <c:pt idx="47">
                  <c:v>57.71</c:v>
                </c:pt>
                <c:pt idx="48">
                  <c:v>57.88</c:v>
                </c:pt>
                <c:pt idx="49">
                  <c:v>58.41</c:v>
                </c:pt>
                <c:pt idx="50">
                  <c:v>58.66</c:v>
                </c:pt>
                <c:pt idx="51">
                  <c:v>58.77</c:v>
                </c:pt>
                <c:pt idx="52">
                  <c:v>59.42</c:v>
                </c:pt>
                <c:pt idx="53">
                  <c:v>59.43</c:v>
                </c:pt>
                <c:pt idx="54">
                  <c:v>58.26</c:v>
                </c:pt>
                <c:pt idx="55">
                  <c:v>56.63</c:v>
                </c:pt>
                <c:pt idx="56">
                  <c:v>55.67</c:v>
                </c:pt>
                <c:pt idx="57">
                  <c:v>54.62</c:v>
                </c:pt>
                <c:pt idx="58">
                  <c:v>53.54</c:v>
                </c:pt>
                <c:pt idx="59">
                  <c:v>52.47</c:v>
                </c:pt>
                <c:pt idx="60">
                  <c:v>51.47</c:v>
                </c:pt>
                <c:pt idx="61">
                  <c:v>51.09</c:v>
                </c:pt>
                <c:pt idx="62">
                  <c:v>50.83</c:v>
                </c:pt>
                <c:pt idx="63">
                  <c:v>49.96</c:v>
                </c:pt>
                <c:pt idx="64">
                  <c:v>49.17</c:v>
                </c:pt>
                <c:pt idx="65">
                  <c:v>48.58</c:v>
                </c:pt>
                <c:pt idx="66">
                  <c:v>48.09</c:v>
                </c:pt>
                <c:pt idx="67">
                  <c:v>48.48</c:v>
                </c:pt>
                <c:pt idx="68">
                  <c:v>49.39</c:v>
                </c:pt>
                <c:pt idx="69">
                  <c:v>51.33</c:v>
                </c:pt>
                <c:pt idx="70">
                  <c:v>53.1</c:v>
                </c:pt>
                <c:pt idx="71">
                  <c:v>53.78</c:v>
                </c:pt>
                <c:pt idx="72">
                  <c:v>54.61</c:v>
                </c:pt>
                <c:pt idx="73">
                  <c:v>56.02</c:v>
                </c:pt>
                <c:pt idx="74">
                  <c:v>57.1</c:v>
                </c:pt>
                <c:pt idx="75">
                  <c:v>57.14</c:v>
                </c:pt>
                <c:pt idx="76">
                  <c:v>57.1</c:v>
                </c:pt>
                <c:pt idx="77">
                  <c:v>57.12</c:v>
                </c:pt>
                <c:pt idx="78">
                  <c:v>56.79</c:v>
                </c:pt>
                <c:pt idx="79">
                  <c:v>56.05</c:v>
                </c:pt>
                <c:pt idx="80">
                  <c:v>55.7</c:v>
                </c:pt>
                <c:pt idx="81">
                  <c:v>55.37</c:v>
                </c:pt>
                <c:pt idx="82">
                  <c:v>55.31</c:v>
                </c:pt>
                <c:pt idx="83">
                  <c:v>55.94</c:v>
                </c:pt>
                <c:pt idx="84">
                  <c:v>55.83</c:v>
                </c:pt>
                <c:pt idx="85">
                  <c:v>55.65</c:v>
                </c:pt>
                <c:pt idx="86">
                  <c:v>54.98</c:v>
                </c:pt>
                <c:pt idx="87">
                  <c:v>53.34</c:v>
                </c:pt>
                <c:pt idx="88">
                  <c:v>51.62</c:v>
                </c:pt>
                <c:pt idx="89">
                  <c:v>50.06</c:v>
                </c:pt>
                <c:pt idx="90">
                  <c:v>49.38</c:v>
                </c:pt>
                <c:pt idx="91">
                  <c:v>49.23</c:v>
                </c:pt>
                <c:pt idx="92">
                  <c:v>48.77</c:v>
                </c:pt>
                <c:pt idx="93">
                  <c:v>48.81</c:v>
                </c:pt>
                <c:pt idx="94">
                  <c:v>49.62</c:v>
                </c:pt>
                <c:pt idx="95">
                  <c:v>50.14</c:v>
                </c:pt>
                <c:pt idx="96">
                  <c:v>50.48</c:v>
                </c:pt>
                <c:pt idx="97">
                  <c:v>51.66</c:v>
                </c:pt>
                <c:pt idx="98">
                  <c:v>53.15</c:v>
                </c:pt>
                <c:pt idx="99">
                  <c:v>54.37</c:v>
                </c:pt>
                <c:pt idx="100">
                  <c:v>55.72</c:v>
                </c:pt>
                <c:pt idx="101">
                  <c:v>56.99</c:v>
                </c:pt>
                <c:pt idx="102">
                  <c:v>58.08</c:v>
                </c:pt>
                <c:pt idx="103">
                  <c:v>59.77</c:v>
                </c:pt>
                <c:pt idx="104">
                  <c:v>61.07</c:v>
                </c:pt>
                <c:pt idx="105">
                  <c:v>62.51</c:v>
                </c:pt>
                <c:pt idx="106">
                  <c:v>64.900000000000006</c:v>
                </c:pt>
                <c:pt idx="107">
                  <c:v>67.599999999999994</c:v>
                </c:pt>
                <c:pt idx="108">
                  <c:v>70.98</c:v>
                </c:pt>
                <c:pt idx="109">
                  <c:v>74.89</c:v>
                </c:pt>
                <c:pt idx="110">
                  <c:v>79.239999999999995</c:v>
                </c:pt>
                <c:pt idx="111">
                  <c:v>84.05</c:v>
                </c:pt>
                <c:pt idx="112">
                  <c:v>88.87</c:v>
                </c:pt>
                <c:pt idx="113">
                  <c:v>93.1</c:v>
                </c:pt>
                <c:pt idx="114">
                  <c:v>97.99</c:v>
                </c:pt>
                <c:pt idx="115">
                  <c:v>102.99</c:v>
                </c:pt>
                <c:pt idx="116">
                  <c:v>107.03</c:v>
                </c:pt>
                <c:pt idx="117">
                  <c:v>111.56</c:v>
                </c:pt>
                <c:pt idx="118">
                  <c:v>115.61</c:v>
                </c:pt>
                <c:pt idx="119">
                  <c:v>119.26</c:v>
                </c:pt>
                <c:pt idx="120">
                  <c:v>123.16</c:v>
                </c:pt>
                <c:pt idx="121">
                  <c:v>127.16</c:v>
                </c:pt>
                <c:pt idx="122">
                  <c:v>130.9</c:v>
                </c:pt>
                <c:pt idx="123">
                  <c:v>134.44999999999999</c:v>
                </c:pt>
                <c:pt idx="124">
                  <c:v>138.08000000000001</c:v>
                </c:pt>
                <c:pt idx="125">
                  <c:v>141.07</c:v>
                </c:pt>
                <c:pt idx="126">
                  <c:v>143.22999999999999</c:v>
                </c:pt>
                <c:pt idx="127">
                  <c:v>143.77000000000001</c:v>
                </c:pt>
                <c:pt idx="128">
                  <c:v>143.41999999999999</c:v>
                </c:pt>
                <c:pt idx="129">
                  <c:v>142.19999999999999</c:v>
                </c:pt>
                <c:pt idx="130">
                  <c:v>139.82</c:v>
                </c:pt>
                <c:pt idx="131">
                  <c:v>137.59</c:v>
                </c:pt>
                <c:pt idx="132">
                  <c:v>135.6</c:v>
                </c:pt>
                <c:pt idx="133">
                  <c:v>132.68</c:v>
                </c:pt>
                <c:pt idx="134">
                  <c:v>129.38</c:v>
                </c:pt>
                <c:pt idx="135">
                  <c:v>126.12</c:v>
                </c:pt>
                <c:pt idx="136">
                  <c:v>121.76</c:v>
                </c:pt>
                <c:pt idx="137">
                  <c:v>117.83</c:v>
                </c:pt>
                <c:pt idx="138">
                  <c:v>113.95</c:v>
                </c:pt>
                <c:pt idx="139">
                  <c:v>108.87</c:v>
                </c:pt>
                <c:pt idx="140">
                  <c:v>103.91</c:v>
                </c:pt>
                <c:pt idx="141">
                  <c:v>99.36</c:v>
                </c:pt>
                <c:pt idx="142">
                  <c:v>94.71</c:v>
                </c:pt>
                <c:pt idx="143">
                  <c:v>89.79</c:v>
                </c:pt>
                <c:pt idx="144">
                  <c:v>85.55</c:v>
                </c:pt>
                <c:pt idx="145">
                  <c:v>82.01</c:v>
                </c:pt>
                <c:pt idx="146">
                  <c:v>79.430000000000007</c:v>
                </c:pt>
                <c:pt idx="147">
                  <c:v>77.23</c:v>
                </c:pt>
                <c:pt idx="148">
                  <c:v>75.400000000000006</c:v>
                </c:pt>
                <c:pt idx="149">
                  <c:v>73.83</c:v>
                </c:pt>
                <c:pt idx="150">
                  <c:v>71.69</c:v>
                </c:pt>
                <c:pt idx="151">
                  <c:v>69.650000000000006</c:v>
                </c:pt>
                <c:pt idx="152">
                  <c:v>68.06</c:v>
                </c:pt>
                <c:pt idx="153">
                  <c:v>66.540000000000006</c:v>
                </c:pt>
                <c:pt idx="154">
                  <c:v>65.63</c:v>
                </c:pt>
                <c:pt idx="155">
                  <c:v>65.400000000000006</c:v>
                </c:pt>
                <c:pt idx="156">
                  <c:v>64.63</c:v>
                </c:pt>
                <c:pt idx="157">
                  <c:v>64.010000000000005</c:v>
                </c:pt>
                <c:pt idx="158">
                  <c:v>64.7</c:v>
                </c:pt>
                <c:pt idx="159">
                  <c:v>65.900000000000006</c:v>
                </c:pt>
                <c:pt idx="160">
                  <c:v>67.05</c:v>
                </c:pt>
                <c:pt idx="161">
                  <c:v>68.63</c:v>
                </c:pt>
                <c:pt idx="162">
                  <c:v>70.89</c:v>
                </c:pt>
                <c:pt idx="163">
                  <c:v>73.010000000000005</c:v>
                </c:pt>
                <c:pt idx="164">
                  <c:v>74.760000000000005</c:v>
                </c:pt>
                <c:pt idx="165">
                  <c:v>76.790000000000006</c:v>
                </c:pt>
                <c:pt idx="166">
                  <c:v>78.83</c:v>
                </c:pt>
                <c:pt idx="167">
                  <c:v>80.209999999999994</c:v>
                </c:pt>
                <c:pt idx="168">
                  <c:v>81.819999999999993</c:v>
                </c:pt>
                <c:pt idx="169">
                  <c:v>83.49</c:v>
                </c:pt>
                <c:pt idx="170">
                  <c:v>84.28</c:v>
                </c:pt>
                <c:pt idx="171">
                  <c:v>85.13</c:v>
                </c:pt>
                <c:pt idx="172">
                  <c:v>85.93</c:v>
                </c:pt>
                <c:pt idx="173">
                  <c:v>86.08</c:v>
                </c:pt>
                <c:pt idx="174">
                  <c:v>85.58</c:v>
                </c:pt>
                <c:pt idx="175">
                  <c:v>85.48</c:v>
                </c:pt>
                <c:pt idx="176">
                  <c:v>85.19</c:v>
                </c:pt>
                <c:pt idx="177">
                  <c:v>84.22</c:v>
                </c:pt>
                <c:pt idx="178">
                  <c:v>82.49</c:v>
                </c:pt>
                <c:pt idx="179">
                  <c:v>79.92</c:v>
                </c:pt>
                <c:pt idx="180">
                  <c:v>78</c:v>
                </c:pt>
                <c:pt idx="181">
                  <c:v>75.650000000000006</c:v>
                </c:pt>
                <c:pt idx="182">
                  <c:v>72.17</c:v>
                </c:pt>
                <c:pt idx="183">
                  <c:v>68.2</c:v>
                </c:pt>
                <c:pt idx="184">
                  <c:v>63.98</c:v>
                </c:pt>
                <c:pt idx="185">
                  <c:v>59.97</c:v>
                </c:pt>
                <c:pt idx="186">
                  <c:v>55.89</c:v>
                </c:pt>
                <c:pt idx="187">
                  <c:v>51.91</c:v>
                </c:pt>
                <c:pt idx="188">
                  <c:v>48.37</c:v>
                </c:pt>
                <c:pt idx="189">
                  <c:v>46.07</c:v>
                </c:pt>
                <c:pt idx="190">
                  <c:v>44.79</c:v>
                </c:pt>
                <c:pt idx="191">
                  <c:v>45.01</c:v>
                </c:pt>
                <c:pt idx="192">
                  <c:v>46.15</c:v>
                </c:pt>
                <c:pt idx="193">
                  <c:v>47.94</c:v>
                </c:pt>
                <c:pt idx="194">
                  <c:v>50.3</c:v>
                </c:pt>
                <c:pt idx="195">
                  <c:v>52.27</c:v>
                </c:pt>
                <c:pt idx="196">
                  <c:v>54.2</c:v>
                </c:pt>
                <c:pt idx="197">
                  <c:v>56.48</c:v>
                </c:pt>
                <c:pt idx="198">
                  <c:v>59.28</c:v>
                </c:pt>
                <c:pt idx="199">
                  <c:v>61.04</c:v>
                </c:pt>
                <c:pt idx="200">
                  <c:v>62.16</c:v>
                </c:pt>
                <c:pt idx="201">
                  <c:v>63.82</c:v>
                </c:pt>
                <c:pt idx="202">
                  <c:v>65.48</c:v>
                </c:pt>
                <c:pt idx="203">
                  <c:v>65.92</c:v>
                </c:pt>
                <c:pt idx="204">
                  <c:v>65.22</c:v>
                </c:pt>
                <c:pt idx="205">
                  <c:v>65.05</c:v>
                </c:pt>
                <c:pt idx="206">
                  <c:v>64.45</c:v>
                </c:pt>
                <c:pt idx="207">
                  <c:v>63.57</c:v>
                </c:pt>
                <c:pt idx="208">
                  <c:v>62.3</c:v>
                </c:pt>
                <c:pt idx="209">
                  <c:v>59.65</c:v>
                </c:pt>
                <c:pt idx="210">
                  <c:v>55.48</c:v>
                </c:pt>
                <c:pt idx="211">
                  <c:v>50.87</c:v>
                </c:pt>
                <c:pt idx="212">
                  <c:v>46.27</c:v>
                </c:pt>
                <c:pt idx="213">
                  <c:v>41.13</c:v>
                </c:pt>
                <c:pt idx="214">
                  <c:v>36.69</c:v>
                </c:pt>
                <c:pt idx="215">
                  <c:v>32.159999999999997</c:v>
                </c:pt>
                <c:pt idx="216">
                  <c:v>27.66</c:v>
                </c:pt>
                <c:pt idx="217">
                  <c:v>23.84</c:v>
                </c:pt>
                <c:pt idx="218">
                  <c:v>20.2</c:v>
                </c:pt>
                <c:pt idx="219">
                  <c:v>16.97</c:v>
                </c:pt>
                <c:pt idx="220">
                  <c:v>13.54</c:v>
                </c:pt>
                <c:pt idx="221">
                  <c:v>10.57</c:v>
                </c:pt>
                <c:pt idx="222">
                  <c:v>9.09</c:v>
                </c:pt>
                <c:pt idx="223">
                  <c:v>8.1</c:v>
                </c:pt>
                <c:pt idx="224">
                  <c:v>6.58</c:v>
                </c:pt>
                <c:pt idx="225">
                  <c:v>5.58</c:v>
                </c:pt>
                <c:pt idx="226">
                  <c:v>4.8600000000000003</c:v>
                </c:pt>
                <c:pt idx="227">
                  <c:v>3.95</c:v>
                </c:pt>
                <c:pt idx="228">
                  <c:v>3.44</c:v>
                </c:pt>
                <c:pt idx="229">
                  <c:v>3.61</c:v>
                </c:pt>
                <c:pt idx="230">
                  <c:v>3.96</c:v>
                </c:pt>
                <c:pt idx="231">
                  <c:v>3.8</c:v>
                </c:pt>
                <c:pt idx="232">
                  <c:v>3.75</c:v>
                </c:pt>
                <c:pt idx="233">
                  <c:v>3.39</c:v>
                </c:pt>
                <c:pt idx="234">
                  <c:v>3.59</c:v>
                </c:pt>
                <c:pt idx="235">
                  <c:v>3.97</c:v>
                </c:pt>
                <c:pt idx="236">
                  <c:v>3.48</c:v>
                </c:pt>
                <c:pt idx="237">
                  <c:v>3.27</c:v>
                </c:pt>
                <c:pt idx="238">
                  <c:v>3.38</c:v>
                </c:pt>
                <c:pt idx="239">
                  <c:v>3.54</c:v>
                </c:pt>
                <c:pt idx="240">
                  <c:v>3.6</c:v>
                </c:pt>
                <c:pt idx="241">
                  <c:v>3.29</c:v>
                </c:pt>
                <c:pt idx="242">
                  <c:v>3.2</c:v>
                </c:pt>
                <c:pt idx="243">
                  <c:v>3.31</c:v>
                </c:pt>
                <c:pt idx="244">
                  <c:v>3.43</c:v>
                </c:pt>
                <c:pt idx="245">
                  <c:v>3.69</c:v>
                </c:pt>
                <c:pt idx="246">
                  <c:v>3.71</c:v>
                </c:pt>
                <c:pt idx="247">
                  <c:v>3.84</c:v>
                </c:pt>
                <c:pt idx="248">
                  <c:v>3.89</c:v>
                </c:pt>
                <c:pt idx="249">
                  <c:v>3.56</c:v>
                </c:pt>
                <c:pt idx="250">
                  <c:v>3.48</c:v>
                </c:pt>
                <c:pt idx="251">
                  <c:v>3.3</c:v>
                </c:pt>
                <c:pt idx="252">
                  <c:v>3.21</c:v>
                </c:pt>
                <c:pt idx="253">
                  <c:v>2.96</c:v>
                </c:pt>
                <c:pt idx="254">
                  <c:v>2.4500000000000002</c:v>
                </c:pt>
                <c:pt idx="255">
                  <c:v>2.7</c:v>
                </c:pt>
                <c:pt idx="256">
                  <c:v>3.01</c:v>
                </c:pt>
                <c:pt idx="257">
                  <c:v>2.88</c:v>
                </c:pt>
                <c:pt idx="258">
                  <c:v>2.97</c:v>
                </c:pt>
                <c:pt idx="259">
                  <c:v>2.95</c:v>
                </c:pt>
                <c:pt idx="260">
                  <c:v>2.76</c:v>
                </c:pt>
                <c:pt idx="261">
                  <c:v>2.54</c:v>
                </c:pt>
                <c:pt idx="262">
                  <c:v>2.39</c:v>
                </c:pt>
                <c:pt idx="263">
                  <c:v>2.3199999999999998</c:v>
                </c:pt>
                <c:pt idx="264">
                  <c:v>1.7</c:v>
                </c:pt>
                <c:pt idx="265">
                  <c:v>1.71</c:v>
                </c:pt>
                <c:pt idx="266">
                  <c:v>2.1</c:v>
                </c:pt>
                <c:pt idx="267">
                  <c:v>1.91</c:v>
                </c:pt>
                <c:pt idx="268">
                  <c:v>1.75</c:v>
                </c:pt>
                <c:pt idx="269">
                  <c:v>1.7</c:v>
                </c:pt>
                <c:pt idx="270">
                  <c:v>1.72</c:v>
                </c:pt>
                <c:pt idx="271">
                  <c:v>1.73</c:v>
                </c:pt>
                <c:pt idx="272">
                  <c:v>1.87</c:v>
                </c:pt>
                <c:pt idx="273">
                  <c:v>1.9</c:v>
                </c:pt>
                <c:pt idx="274">
                  <c:v>1.59</c:v>
                </c:pt>
                <c:pt idx="275">
                  <c:v>1.05</c:v>
                </c:pt>
                <c:pt idx="276">
                  <c:v>0.99</c:v>
                </c:pt>
                <c:pt idx="277">
                  <c:v>1.4</c:v>
                </c:pt>
                <c:pt idx="278">
                  <c:v>1.51</c:v>
                </c:pt>
                <c:pt idx="279">
                  <c:v>1.65</c:v>
                </c:pt>
                <c:pt idx="280">
                  <c:v>1.64</c:v>
                </c:pt>
                <c:pt idx="281">
                  <c:v>1.75</c:v>
                </c:pt>
                <c:pt idx="282">
                  <c:v>2.02</c:v>
                </c:pt>
                <c:pt idx="283">
                  <c:v>2.36</c:v>
                </c:pt>
                <c:pt idx="284">
                  <c:v>2.27</c:v>
                </c:pt>
                <c:pt idx="285">
                  <c:v>1.8</c:v>
                </c:pt>
                <c:pt idx="286">
                  <c:v>1.76</c:v>
                </c:pt>
                <c:pt idx="287">
                  <c:v>1.79</c:v>
                </c:pt>
                <c:pt idx="288">
                  <c:v>1.83</c:v>
                </c:pt>
                <c:pt idx="289">
                  <c:v>1.87</c:v>
                </c:pt>
                <c:pt idx="290">
                  <c:v>1.8</c:v>
                </c:pt>
                <c:pt idx="291">
                  <c:v>1.75</c:v>
                </c:pt>
                <c:pt idx="292">
                  <c:v>1.84</c:v>
                </c:pt>
                <c:pt idx="293">
                  <c:v>1.87</c:v>
                </c:pt>
                <c:pt idx="294">
                  <c:v>1.93</c:v>
                </c:pt>
                <c:pt idx="295">
                  <c:v>1.91</c:v>
                </c:pt>
                <c:pt idx="296">
                  <c:v>1.77</c:v>
                </c:pt>
                <c:pt idx="297">
                  <c:v>1.75</c:v>
                </c:pt>
                <c:pt idx="298">
                  <c:v>1.6</c:v>
                </c:pt>
                <c:pt idx="299">
                  <c:v>1.61</c:v>
                </c:pt>
                <c:pt idx="300">
                  <c:v>1.56</c:v>
                </c:pt>
                <c:pt idx="301">
                  <c:v>1.26</c:v>
                </c:pt>
                <c:pt idx="302">
                  <c:v>1.1599999999999999</c:v>
                </c:pt>
                <c:pt idx="303">
                  <c:v>1.22</c:v>
                </c:pt>
                <c:pt idx="304">
                  <c:v>1.23</c:v>
                </c:pt>
                <c:pt idx="305">
                  <c:v>1.07</c:v>
                </c:pt>
                <c:pt idx="306">
                  <c:v>1.03</c:v>
                </c:pt>
                <c:pt idx="307">
                  <c:v>1.04</c:v>
                </c:pt>
                <c:pt idx="308">
                  <c:v>1.07</c:v>
                </c:pt>
                <c:pt idx="309">
                  <c:v>1.35</c:v>
                </c:pt>
                <c:pt idx="310">
                  <c:v>1.3</c:v>
                </c:pt>
                <c:pt idx="311">
                  <c:v>1.26</c:v>
                </c:pt>
                <c:pt idx="312">
                  <c:v>1.58</c:v>
                </c:pt>
                <c:pt idx="313">
                  <c:v>1.9</c:v>
                </c:pt>
                <c:pt idx="314">
                  <c:v>2</c:v>
                </c:pt>
                <c:pt idx="315">
                  <c:v>1.63</c:v>
                </c:pt>
                <c:pt idx="316">
                  <c:v>1.54</c:v>
                </c:pt>
                <c:pt idx="317">
                  <c:v>1.82</c:v>
                </c:pt>
                <c:pt idx="318">
                  <c:v>1.97</c:v>
                </c:pt>
                <c:pt idx="319">
                  <c:v>2.0499999999999998</c:v>
                </c:pt>
                <c:pt idx="320">
                  <c:v>2.06</c:v>
                </c:pt>
                <c:pt idx="321">
                  <c:v>1.97</c:v>
                </c:pt>
                <c:pt idx="322">
                  <c:v>1.96</c:v>
                </c:pt>
                <c:pt idx="323">
                  <c:v>1.84</c:v>
                </c:pt>
                <c:pt idx="324">
                  <c:v>1.86</c:v>
                </c:pt>
                <c:pt idx="325">
                  <c:v>2.0699999999999998</c:v>
                </c:pt>
                <c:pt idx="326">
                  <c:v>2.16</c:v>
                </c:pt>
                <c:pt idx="327">
                  <c:v>2.2000000000000002</c:v>
                </c:pt>
                <c:pt idx="328">
                  <c:v>2.04</c:v>
                </c:pt>
                <c:pt idx="329">
                  <c:v>2.1</c:v>
                </c:pt>
                <c:pt idx="330">
                  <c:v>2.09</c:v>
                </c:pt>
                <c:pt idx="331">
                  <c:v>1.59</c:v>
                </c:pt>
                <c:pt idx="332">
                  <c:v>1.39</c:v>
                </c:pt>
                <c:pt idx="333">
                  <c:v>1.45</c:v>
                </c:pt>
                <c:pt idx="334">
                  <c:v>1.55</c:v>
                </c:pt>
                <c:pt idx="335">
                  <c:v>1.49</c:v>
                </c:pt>
                <c:pt idx="336">
                  <c:v>1.23</c:v>
                </c:pt>
                <c:pt idx="337">
                  <c:v>1.2</c:v>
                </c:pt>
                <c:pt idx="338">
                  <c:v>1.24</c:v>
                </c:pt>
                <c:pt idx="339">
                  <c:v>1.22</c:v>
                </c:pt>
                <c:pt idx="340">
                  <c:v>1.28</c:v>
                </c:pt>
                <c:pt idx="341">
                  <c:v>1.33</c:v>
                </c:pt>
                <c:pt idx="342">
                  <c:v>1.39</c:v>
                </c:pt>
                <c:pt idx="343">
                  <c:v>1.44</c:v>
                </c:pt>
                <c:pt idx="344">
                  <c:v>1.5</c:v>
                </c:pt>
                <c:pt idx="345">
                  <c:v>1.55</c:v>
                </c:pt>
                <c:pt idx="346">
                  <c:v>1.61</c:v>
                </c:pt>
                <c:pt idx="347">
                  <c:v>1.67</c:v>
                </c:pt>
                <c:pt idx="348">
                  <c:v>3.82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68A5-204D-B025-6CDD05B139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00752543"/>
        <c:axId val="1100232527"/>
      </c:scatterChart>
      <c:valAx>
        <c:axId val="1100752543"/>
        <c:scaling>
          <c:orientation val="minMax"/>
          <c:max val="96"/>
          <c:min val="58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Temperature</a:t>
                </a:r>
                <a:r>
                  <a:rPr lang="en-US" baseline="0"/>
                  <a:t> </a:t>
                </a:r>
                <a:r>
                  <a:rPr lang="th-TH" baseline="0"/>
                  <a:t>(</a:t>
                </a:r>
                <a:r>
                  <a:rPr lang="en-US" baseline="0"/>
                  <a:t>ᴼC</a:t>
                </a:r>
                <a:r>
                  <a:rPr lang="th-TH" baseline="0"/>
                  <a:t>)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T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TH"/>
          </a:p>
        </c:txPr>
        <c:crossAx val="1100232527"/>
        <c:crosses val="autoZero"/>
        <c:crossBetween val="midCat"/>
        <c:majorUnit val="2"/>
      </c:valAx>
      <c:valAx>
        <c:axId val="1100232527"/>
        <c:scaling>
          <c:orientation val="minMax"/>
          <c:max val="5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Derivatives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T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TH"/>
          </a:p>
        </c:txPr>
        <c:crossAx val="110075254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TH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CBE12-26DB-3A1E-E928-CD6E53BC7C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043C84-9B4A-209E-F5EB-A088842DFB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AD058B-C9C1-9BB4-DC25-093F16A7D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03A97-60A6-084A-A853-4E43D9BA11BF}" type="datetimeFigureOut">
              <a:rPr lang="en-TH" smtClean="0"/>
              <a:t>30/11/2022 R</a:t>
            </a:fld>
            <a:endParaRPr lang="en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4D4E0-440A-BFBD-9AAE-D424D1739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8F95CD-3103-1920-F550-311AF8020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4E4F4-15C4-C248-9EDB-FC875094086B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387185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69BE1-2281-C6CA-972B-FF5A9B6FB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E4B254-B3BA-7E9B-E18E-D19ECD3BB0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A28DA2-3225-475D-D9D0-8607FF107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03A97-60A6-084A-A853-4E43D9BA11BF}" type="datetimeFigureOut">
              <a:rPr lang="en-TH" smtClean="0"/>
              <a:t>30/11/2022 R</a:t>
            </a:fld>
            <a:endParaRPr lang="en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D5C9B9-BE86-C13E-BC0B-8A6DCDD75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4A5FD3-981B-1E56-7C3B-470E42114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4E4F4-15C4-C248-9EDB-FC875094086B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2480743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C78BB-4933-0432-B5C6-A2DB09597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A93786-4C69-70CF-0061-0DE8766708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C8B781-AA88-EA03-55E7-F07497664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03A97-60A6-084A-A853-4E43D9BA11BF}" type="datetimeFigureOut">
              <a:rPr lang="en-TH" smtClean="0"/>
              <a:t>30/11/2022 R</a:t>
            </a:fld>
            <a:endParaRPr lang="en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A1CBA8-630F-DE30-DC96-2E1C4AA93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562FE5-5783-10C7-971B-72C66D734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4E4F4-15C4-C248-9EDB-FC875094086B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2306943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E7B9C-1FFC-7B61-9E85-CCF9C1549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E0D12F-3738-31AD-08F6-37AD5137BF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F3FFAF-548E-0B82-298E-E6136B4BEB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902885-4075-CFDE-BF64-E4E6FF728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03A97-60A6-084A-A853-4E43D9BA11BF}" type="datetimeFigureOut">
              <a:rPr lang="en-TH" smtClean="0"/>
              <a:t>30/11/2022 R</a:t>
            </a:fld>
            <a:endParaRPr lang="en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BE0B95-B2C3-100A-E5DD-8DBED305B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AF18F4-60C0-106A-2333-689E1A301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4E4F4-15C4-C248-9EDB-FC875094086B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1841860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DC400-8DCA-99B0-F1BF-239EFCE6D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E24661-574E-9ADB-F2D7-C9184C91AE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A08DED-BF80-E06C-CBC9-BAD7AC5700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331D23-BA27-7577-2E1A-452CE32727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9EE6CB-54E1-8FCF-0365-7CC0597C60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60014AC-D4F4-7AE8-CD90-0198E89F9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03A97-60A6-084A-A853-4E43D9BA11BF}" type="datetimeFigureOut">
              <a:rPr lang="en-TH" smtClean="0"/>
              <a:t>30/11/2022 R</a:t>
            </a:fld>
            <a:endParaRPr lang="en-T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0D1651-4185-845E-7030-D0F19003F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80D036-EA0E-3AEA-DD22-4FA66C915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4E4F4-15C4-C248-9EDB-FC875094086B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4071616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85D3A-97DF-7042-1976-6B860D3DE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6A4774-0EBF-F4E9-BDC1-070E34E34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03A97-60A6-084A-A853-4E43D9BA11BF}" type="datetimeFigureOut">
              <a:rPr lang="en-TH" smtClean="0"/>
              <a:t>30/11/2022 R</a:t>
            </a:fld>
            <a:endParaRPr lang="en-T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D3E71F-1375-95C3-138F-045A46F55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21FDAA-7A52-8427-C3A4-19EB0ABB5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4E4F4-15C4-C248-9EDB-FC875094086B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3516530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8807AB-645F-A982-887A-4A3BB58B5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03A97-60A6-084A-A853-4E43D9BA11BF}" type="datetimeFigureOut">
              <a:rPr lang="en-TH" smtClean="0"/>
              <a:t>30/11/2022 R</a:t>
            </a:fld>
            <a:endParaRPr lang="en-T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B1DCCD-5907-0FCC-0269-B28067EAC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45343C-F35E-534A-52F2-1EC265AA6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4E4F4-15C4-C248-9EDB-FC875094086B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3984195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D2AA7-E3F3-113D-0CF9-9F825CEF5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7C58A3-6497-062D-F70A-05AF9B822F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CA4555-F9D1-A457-1781-3BD15920BC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0825CA-D317-A1AA-9DA9-350ADB1EE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03A97-60A6-084A-A853-4E43D9BA11BF}" type="datetimeFigureOut">
              <a:rPr lang="en-TH" smtClean="0"/>
              <a:t>30/11/2022 R</a:t>
            </a:fld>
            <a:endParaRPr lang="en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39A314-1426-56F3-F2FA-A072000B6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B225F7-D1C4-52C9-C436-DA965EA4E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4E4F4-15C4-C248-9EDB-FC875094086B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2036684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DCB15-DD8D-403D-807A-B98289AE9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76746-BB0B-7CD7-3573-F18AEAF19B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0949D8-D8E1-DBD8-540A-1006B3751B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8CD3DE-DCCD-9A70-978A-63518E05F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03A97-60A6-084A-A853-4E43D9BA11BF}" type="datetimeFigureOut">
              <a:rPr lang="en-TH" smtClean="0"/>
              <a:t>30/11/2022 R</a:t>
            </a:fld>
            <a:endParaRPr lang="en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7D01BC-45C7-54A8-BD45-F486AEE03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5314AB-107A-7DA7-096C-2DF7D69DA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4E4F4-15C4-C248-9EDB-FC875094086B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3332964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8D350-F9D5-7D9B-4690-2DEBDC8AB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05362E-0AE9-CD7D-57C6-3459360DB7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407A30-3B4A-6994-75E7-8B214F211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03A97-60A6-084A-A853-4E43D9BA11BF}" type="datetimeFigureOut">
              <a:rPr lang="en-TH" smtClean="0"/>
              <a:t>30/11/2022 R</a:t>
            </a:fld>
            <a:endParaRPr lang="en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6BB967-46A0-D6AF-4F70-6D43F5A89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45C0F3-2EAA-E6BE-120E-233930613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4E4F4-15C4-C248-9EDB-FC875094086B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1373093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6777107-E9A4-C661-9BC3-C8B69F1FDE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586A70-996E-0AEE-214A-1FB0675745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8A8BFF-D81F-3AA8-823D-67E383F2A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03A97-60A6-084A-A853-4E43D9BA11BF}" type="datetimeFigureOut">
              <a:rPr lang="en-TH" smtClean="0"/>
              <a:t>30/11/2022 R</a:t>
            </a:fld>
            <a:endParaRPr lang="en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ED2EA9-9C84-149F-3B81-11C3C1392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DE0C5-123C-0BF5-6A39-B950D78E5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4E4F4-15C4-C248-9EDB-FC875094086B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326605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7C50176-C4F3-3A65-20D4-D6522C993D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78862-B15A-0E50-9C24-54454B9899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C1641E-D30E-A111-9D31-612AE64DBA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803A97-60A6-084A-A853-4E43D9BA11BF}" type="datetimeFigureOut">
              <a:rPr lang="en-TH" smtClean="0"/>
              <a:t>30/11/2022 R</a:t>
            </a:fld>
            <a:endParaRPr lang="en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82AE1E-86B1-2B65-E45E-BD817044A8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596DFD-DBB9-BF7E-5915-AF14336D17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74E4F4-15C4-C248-9EDB-FC875094086B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3647442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T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92D7D-EB1D-8396-0DDE-544C64E4C7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69205"/>
            <a:ext cx="9144000" cy="2387600"/>
          </a:xfrm>
        </p:spPr>
        <p:txBody>
          <a:bodyPr>
            <a:normAutofit/>
          </a:bodyPr>
          <a:lstStyle/>
          <a:p>
            <a:r>
              <a:rPr lang="en-TH" sz="3600" dirty="0">
                <a:latin typeface="Arial" panose="020B0604020202020204" pitchFamily="34" charset="0"/>
                <a:cs typeface="Arial" panose="020B0604020202020204" pitchFamily="34" charset="0"/>
              </a:rPr>
              <a:t>Realtime PCR-HRM result</a:t>
            </a:r>
            <a:br>
              <a:rPr lang="en-TH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TH" sz="3600" dirty="0">
                <a:latin typeface="Arial" panose="020B0604020202020204" pitchFamily="34" charset="0"/>
                <a:cs typeface="Arial" panose="020B0604020202020204" pitchFamily="34" charset="0"/>
              </a:rPr>
              <a:t>of clinical sample</a:t>
            </a:r>
            <a:br>
              <a:rPr lang="en-TH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TH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8566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B27C38D-6253-4700-31F2-076EB17B2B34}"/>
              </a:ext>
            </a:extLst>
          </p:cNvPr>
          <p:cNvSpPr txBox="1"/>
          <p:nvPr/>
        </p:nvSpPr>
        <p:spPr>
          <a:xfrm>
            <a:off x="567559" y="354972"/>
            <a:ext cx="44248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TH" sz="1800" dirty="0">
                <a:latin typeface="Hiragino Sans W4" panose="020B0400000000000000" pitchFamily="34" charset="-128"/>
                <a:ea typeface="Hiragino Sans W4" panose="020B0400000000000000" pitchFamily="34" charset="-128"/>
              </a:rPr>
              <a:t>Melting shape reference of </a:t>
            </a:r>
            <a:r>
              <a:rPr lang="en-TH" sz="1800" i="1" dirty="0">
                <a:latin typeface="Hiragino Sans W4" panose="020B0400000000000000" pitchFamily="34" charset="-128"/>
                <a:ea typeface="Hiragino Sans W4" panose="020B0400000000000000" pitchFamily="34" charset="-128"/>
              </a:rPr>
              <a:t>E. canis</a:t>
            </a:r>
            <a:endParaRPr lang="en-TH" dirty="0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5C2257B2-90D5-C9EB-C8E6-3E2DDA5B3B5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6678097"/>
              </p:ext>
            </p:extLst>
          </p:nvPr>
        </p:nvGraphicFramePr>
        <p:xfrm>
          <a:off x="2087400" y="987972"/>
          <a:ext cx="8017200" cy="51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30136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28A74EF6-24F8-9639-2610-BA9DD4C9FDC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0269434"/>
              </p:ext>
            </p:extLst>
          </p:nvPr>
        </p:nvGraphicFramePr>
        <p:xfrm>
          <a:off x="2087400" y="1129615"/>
          <a:ext cx="8017200" cy="51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32C14FA-FE45-3235-AC17-D75B4A90E426}"/>
              </a:ext>
            </a:extLst>
          </p:cNvPr>
          <p:cNvSpPr txBox="1"/>
          <p:nvPr/>
        </p:nvSpPr>
        <p:spPr>
          <a:xfrm>
            <a:off x="430924" y="449345"/>
            <a:ext cx="44248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TH" sz="1800" dirty="0">
                <a:latin typeface="Hiragino Sans W4" panose="020B0400000000000000" pitchFamily="34" charset="-128"/>
                <a:ea typeface="Hiragino Sans W4" panose="020B0400000000000000" pitchFamily="34" charset="-128"/>
              </a:rPr>
              <a:t>Melting shape reference of </a:t>
            </a:r>
            <a:r>
              <a:rPr lang="en-TH" i="1" dirty="0">
                <a:latin typeface="Hiragino Sans W4" panose="020B0400000000000000" pitchFamily="34" charset="-128"/>
                <a:ea typeface="Hiragino Sans W4" panose="020B0400000000000000" pitchFamily="34" charset="-128"/>
              </a:rPr>
              <a:t>A. platys</a:t>
            </a:r>
            <a:endParaRPr lang="en-TH" dirty="0"/>
          </a:p>
        </p:txBody>
      </p:sp>
    </p:spTree>
    <p:extLst>
      <p:ext uri="{BB962C8B-B14F-4D97-AF65-F5344CB8AC3E}">
        <p14:creationId xmlns:p14="http://schemas.microsoft.com/office/powerpoint/2010/main" val="33582361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4D9D3EE-835E-B74A-B8A6-E2A92356D1E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4909359"/>
              </p:ext>
            </p:extLst>
          </p:nvPr>
        </p:nvGraphicFramePr>
        <p:xfrm>
          <a:off x="2087400" y="840600"/>
          <a:ext cx="8017200" cy="51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63041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50D029D9-E103-C849-9767-DE94B20DD8F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2159410"/>
              </p:ext>
            </p:extLst>
          </p:nvPr>
        </p:nvGraphicFramePr>
        <p:xfrm>
          <a:off x="2087400" y="840600"/>
          <a:ext cx="8017200" cy="51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459022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BBE412AA-2EDD-E246-A13F-C167273D5AF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3784142"/>
              </p:ext>
            </p:extLst>
          </p:nvPr>
        </p:nvGraphicFramePr>
        <p:xfrm>
          <a:off x="2087400" y="840600"/>
          <a:ext cx="8017200" cy="51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62734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78CD3B5A-C4D5-3B4E-A90B-3D61308154B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7742260"/>
              </p:ext>
            </p:extLst>
          </p:nvPr>
        </p:nvGraphicFramePr>
        <p:xfrm>
          <a:off x="2087400" y="840600"/>
          <a:ext cx="8017200" cy="51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3938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D7FCE225-ABF7-C849-9B56-DB1094F1A5B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4923846"/>
              </p:ext>
            </p:extLst>
          </p:nvPr>
        </p:nvGraphicFramePr>
        <p:xfrm>
          <a:off x="2087400" y="840600"/>
          <a:ext cx="8017200" cy="51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42674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1E60BB73-866C-0E4C-9690-141481C60A8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7610901"/>
              </p:ext>
            </p:extLst>
          </p:nvPr>
        </p:nvGraphicFramePr>
        <p:xfrm>
          <a:off x="2087400" y="840600"/>
          <a:ext cx="8017200" cy="51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12853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BEDD7ABD-28C0-124B-9F22-B6955D2D78E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1380303"/>
              </p:ext>
            </p:extLst>
          </p:nvPr>
        </p:nvGraphicFramePr>
        <p:xfrm>
          <a:off x="2087400" y="840600"/>
          <a:ext cx="8017200" cy="51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868740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AE3194E-59C0-184A-BB48-2AF9C5A752B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2796090"/>
              </p:ext>
            </p:extLst>
          </p:nvPr>
        </p:nvGraphicFramePr>
        <p:xfrm>
          <a:off x="2087400" y="840600"/>
          <a:ext cx="8017200" cy="51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18069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46741DCD-0EB5-004C-A005-241AC537097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1865791"/>
              </p:ext>
            </p:extLst>
          </p:nvPr>
        </p:nvGraphicFramePr>
        <p:xfrm>
          <a:off x="2087400" y="840600"/>
          <a:ext cx="8017200" cy="51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931613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BEC00C5F-A709-C74F-B1E9-AAA3CC20086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6739476"/>
              </p:ext>
            </p:extLst>
          </p:nvPr>
        </p:nvGraphicFramePr>
        <p:xfrm>
          <a:off x="2087400" y="1020600"/>
          <a:ext cx="8017200" cy="481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448252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AD595A73-5C84-6940-A3C5-91951B2F73E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6061836"/>
              </p:ext>
            </p:extLst>
          </p:nvPr>
        </p:nvGraphicFramePr>
        <p:xfrm>
          <a:off x="2087400" y="1020600"/>
          <a:ext cx="8017200" cy="481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74435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DCB7C91-F8F6-564B-97D5-5EF6C14E49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7483715"/>
              </p:ext>
            </p:extLst>
          </p:nvPr>
        </p:nvGraphicFramePr>
        <p:xfrm>
          <a:off x="2433145" y="948557"/>
          <a:ext cx="8017200" cy="51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147556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478477E-3FF8-1C49-A2AB-8BC08E6216E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8095522"/>
              </p:ext>
            </p:extLst>
          </p:nvPr>
        </p:nvGraphicFramePr>
        <p:xfrm>
          <a:off x="2087400" y="1020600"/>
          <a:ext cx="8017200" cy="481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721527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4789B2FA-7C7A-C746-AF71-190F25A0C55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9286317"/>
              </p:ext>
            </p:extLst>
          </p:nvPr>
        </p:nvGraphicFramePr>
        <p:xfrm>
          <a:off x="2321471" y="1047750"/>
          <a:ext cx="8017200" cy="51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326482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21C7CD98-7B32-6D41-9F25-B5AE1CAEEF0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9839445"/>
              </p:ext>
            </p:extLst>
          </p:nvPr>
        </p:nvGraphicFramePr>
        <p:xfrm>
          <a:off x="2087400" y="1057603"/>
          <a:ext cx="8017200" cy="51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794110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F77D63A-FBD8-4B41-98C0-BFF77F39F02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710175"/>
              </p:ext>
            </p:extLst>
          </p:nvPr>
        </p:nvGraphicFramePr>
        <p:xfrm>
          <a:off x="2446281" y="839513"/>
          <a:ext cx="8017200" cy="51789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595651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7034DFFA-A326-8A49-B273-88C7A5B8684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1783891"/>
              </p:ext>
            </p:extLst>
          </p:nvPr>
        </p:nvGraphicFramePr>
        <p:xfrm>
          <a:off x="2087400" y="953814"/>
          <a:ext cx="8017200" cy="51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275796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68DADA2E-794B-644B-96D6-01618678C58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4837302"/>
              </p:ext>
            </p:extLst>
          </p:nvPr>
        </p:nvGraphicFramePr>
        <p:xfrm>
          <a:off x="2087400" y="840600"/>
          <a:ext cx="8017200" cy="51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635318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663FA20F-069E-854C-B3CB-D0AEF57B2CD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6328852"/>
              </p:ext>
            </p:extLst>
          </p:nvPr>
        </p:nvGraphicFramePr>
        <p:xfrm>
          <a:off x="2087400" y="840600"/>
          <a:ext cx="8017200" cy="51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467469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D157CFE0-96FE-304C-81EF-0F3392B560A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4144665"/>
              </p:ext>
            </p:extLst>
          </p:nvPr>
        </p:nvGraphicFramePr>
        <p:xfrm>
          <a:off x="2087400" y="840600"/>
          <a:ext cx="8017200" cy="51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607836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1A7AB26D-CC15-4741-AAC0-27FC8D8D967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7125939"/>
              </p:ext>
            </p:extLst>
          </p:nvPr>
        </p:nvGraphicFramePr>
        <p:xfrm>
          <a:off x="2087400" y="840600"/>
          <a:ext cx="8017200" cy="51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617048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919315AC-6082-D94D-9872-86D963E3D4D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9074326"/>
              </p:ext>
            </p:extLst>
          </p:nvPr>
        </p:nvGraphicFramePr>
        <p:xfrm>
          <a:off x="2085600" y="840600"/>
          <a:ext cx="8020800" cy="51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909992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45429920-0F23-4243-91B4-4A5CEB2DBB3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1938213"/>
              </p:ext>
            </p:extLst>
          </p:nvPr>
        </p:nvGraphicFramePr>
        <p:xfrm>
          <a:off x="2087400" y="840600"/>
          <a:ext cx="8017200" cy="51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117922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C20C047B-4F20-AC47-9CE3-D4CDA72DB8F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6635491"/>
              </p:ext>
            </p:extLst>
          </p:nvPr>
        </p:nvGraphicFramePr>
        <p:xfrm>
          <a:off x="2087400" y="840600"/>
          <a:ext cx="8017200" cy="51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334800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F7A1033-A39B-5543-B56C-CDBEB04EC3B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7252049"/>
              </p:ext>
            </p:extLst>
          </p:nvPr>
        </p:nvGraphicFramePr>
        <p:xfrm>
          <a:off x="2087400" y="840600"/>
          <a:ext cx="8017200" cy="51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527006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4FBCF73-5F84-3448-8223-883A67C99D1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8626822"/>
              </p:ext>
            </p:extLst>
          </p:nvPr>
        </p:nvGraphicFramePr>
        <p:xfrm>
          <a:off x="2087400" y="840600"/>
          <a:ext cx="8017200" cy="51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19042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BA5D545B-9320-B64A-AF30-64658E927D1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9811590"/>
              </p:ext>
            </p:extLst>
          </p:nvPr>
        </p:nvGraphicFramePr>
        <p:xfrm>
          <a:off x="2087400" y="840600"/>
          <a:ext cx="8017200" cy="51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758065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80E70A70-0CD0-7145-BB7E-90389F31F42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7447566"/>
              </p:ext>
            </p:extLst>
          </p:nvPr>
        </p:nvGraphicFramePr>
        <p:xfrm>
          <a:off x="2087400" y="1111469"/>
          <a:ext cx="8017200" cy="51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842186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43C0EF64-65EF-9943-B160-F8B25B1844E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5287310"/>
              </p:ext>
            </p:extLst>
          </p:nvPr>
        </p:nvGraphicFramePr>
        <p:xfrm>
          <a:off x="2087400" y="840600"/>
          <a:ext cx="8017200" cy="51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59918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5D2A683A-2242-E549-9704-C49C3F8D44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7346632"/>
              </p:ext>
            </p:extLst>
          </p:nvPr>
        </p:nvGraphicFramePr>
        <p:xfrm>
          <a:off x="2087400" y="1121979"/>
          <a:ext cx="8017200" cy="51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395326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1541</TotalTime>
  <Words>316</Words>
  <Application>Microsoft Macintosh PowerPoint</Application>
  <PresentationFormat>Widescreen</PresentationFormat>
  <Paragraphs>99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8" baseType="lpstr">
      <vt:lpstr>Hiragino Sans W4</vt:lpstr>
      <vt:lpstr>Arial</vt:lpstr>
      <vt:lpstr>Calibri</vt:lpstr>
      <vt:lpstr>Calibri Light</vt:lpstr>
      <vt:lpstr>Office Theme</vt:lpstr>
      <vt:lpstr>Realtime PCR-HRM result of clinical sample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Realtime PCR-HRM result of clinical sample </dc:title>
  <dc:creator>SUPHAPORN PAENKAEW</dc:creator>
  <cp:lastModifiedBy>SUPHAPORN PAENKAEW</cp:lastModifiedBy>
  <cp:revision>3</cp:revision>
  <dcterms:created xsi:type="dcterms:W3CDTF">2022-11-29T04:35:52Z</dcterms:created>
  <dcterms:modified xsi:type="dcterms:W3CDTF">2022-11-30T06:42:25Z</dcterms:modified>
</cp:coreProperties>
</file>