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3" autoAdjust="0"/>
    <p:restoredTop sz="94660"/>
  </p:normalViewPr>
  <p:slideViewPr>
    <p:cSldViewPr snapToGrid="0">
      <p:cViewPr>
        <p:scale>
          <a:sx n="50" d="100"/>
          <a:sy n="50" d="100"/>
        </p:scale>
        <p:origin x="978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0D62-C8DF-414A-97E6-6E5827BA9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341FCD-407A-47E0-BDF0-AF0074B59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3956A-441D-46C9-8D30-5EF45434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EFF5E-F095-4524-95A0-C5E1BC8C4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A5842-19C8-4A9F-93D5-46774E5A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3010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53421-95A6-43F7-B5F9-83C1CEF6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61710-6FD6-4CE9-AB88-9FBC2F38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346C8-6D7E-46AB-B9C8-432026E01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34B31-0BD8-4956-9C29-30E6544F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06BAD-A974-444A-BC79-671B72F5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0613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2B13A-8A1D-4933-9FF4-C36054A7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C3641-199F-4DBE-8ABB-C8B312802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A1FD5-723D-4459-AC3D-D782E8B6B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2CD92-4987-4A11-AE3F-9C55661A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B65AB-9680-4A52-A43F-74771B45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31527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81E2-2387-4249-9F24-CD510399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E1A68-ADD2-4FA4-B77D-A49883D2BB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6BCBA-65EE-41A7-8098-4917E1AF4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32272-B6CF-4ACE-8768-405C43ECC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A1D10-A367-44D4-AAA7-87ABE4BD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D4814-2659-480F-B219-013D5110F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4280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1A423-A02F-4630-9992-8F468A4B1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1E079-77E5-4F82-82D2-E3B00B006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82158-F0E4-497F-8C55-79F3C5699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5AD78E-8569-4C28-9F77-CB60B9E7FC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B397A8-764A-4005-B9BC-99FFD2F30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BB1327-9716-48EE-92C5-D5455848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650FC-8C4A-4699-857B-0B8CDF6E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5B41DC-1F73-4C8B-BDC3-3C7A31F1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9550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3CFB-2C9A-45A3-BA27-68D844F6B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C3BEA-6550-4285-800D-C2325EDB5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2A403-CCBE-4DB4-B7FD-236694A63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B07C4-E2FF-4B35-BE3D-7521B740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3097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1A33DE-D50D-4115-84AF-249D066C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8F9327-E3D7-4982-8605-D08EE6857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8A0AD-A6B1-4AF7-A907-AE17057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9644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748A-FD52-4A78-9D27-5F08CE65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C0B3B-B8AE-4336-B1F0-12CA5D8A5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42720-D4F2-492C-9705-1A352E215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995B0-9459-4F63-B9A8-0786648F1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BB66B-EE04-4C9F-BB61-0636ED7A0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72A0F-70A2-421E-A45F-9C67D486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1355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AAF26-B697-4AA9-A7F2-7813818F3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EC9814-15B6-496E-9C71-B09D827CEA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8B74D-CFCB-483E-A15E-030F66FD5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7D608-316F-4612-9826-BC5E6353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DBA53-1A2B-4BEE-871B-66AA5FF6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B1870-47E1-4B2E-B61B-AA41A46FD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3343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C973-D2B0-4793-9345-08EF11ED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C0C7D-973E-4929-BE89-EA0A8575D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1A5BA-C036-4425-9C28-4F4A9534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E3128-C7A0-4C71-8D61-621A3DA29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B7469-F763-44D9-8F93-97EF2AF4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5944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8FAFD6-D95C-4974-B0EF-10B16B0EA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40674-7D53-4014-A861-B74B06E3B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C31A7-ED6F-4C19-944D-9427865BC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11509-26F5-406B-90E2-9CB6ECA13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18C47-170C-45D7-9035-8E218144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4579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9CEED7-D506-470E-A3E2-0DB14FCF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0EA1E1-7D1B-4C70-8AE7-C2399F89D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5B727-9AEA-4697-BA1F-60C900D9F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8554C-0C12-4904-8F18-D5AE6307F60A}" type="datetimeFigureOut">
              <a:rPr lang="en-HK" smtClean="0"/>
              <a:t>10/1/2023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AB719-6E7A-4A37-85BA-1EF7D7426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13180-E916-42C7-B05D-6273DB3D3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34CEB-C3FE-495A-8CC8-52BF0A6AE89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722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14CAB-881F-4455-BA85-9CF8D31DC3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05EB58-9545-4EBE-BF7A-247214AE2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49774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E31927E-90B9-4A6C-A739-D8FA686B9198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6" t="66450" r="43415" b="3604"/>
          <a:stretch/>
        </p:blipFill>
        <p:spPr>
          <a:xfrm>
            <a:off x="2684034" y="973393"/>
            <a:ext cx="4377166" cy="11221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E85587-74EC-4B9F-9FFD-925012A70D89}"/>
              </a:ext>
            </a:extLst>
          </p:cNvPr>
          <p:cNvSpPr txBox="1"/>
          <p:nvPr/>
        </p:nvSpPr>
        <p:spPr>
          <a:xfrm>
            <a:off x="294968" y="53094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1C</a:t>
            </a:r>
            <a:endParaRPr lang="en-H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9626CD-984D-42D4-A467-27C6555161A9}"/>
              </a:ext>
            </a:extLst>
          </p:cNvPr>
          <p:cNvSpPr txBox="1"/>
          <p:nvPr/>
        </p:nvSpPr>
        <p:spPr>
          <a:xfrm>
            <a:off x="1831703" y="1349780"/>
            <a:ext cx="663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PARP</a:t>
            </a:r>
            <a:endParaRPr lang="en-HK" dirty="0"/>
          </a:p>
        </p:txBody>
      </p:sp>
      <p:pic>
        <p:nvPicPr>
          <p:cNvPr id="7" name="Picture 6" descr="A close-up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39DFC182-AB92-46E7-B7BE-5FF947F1D121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4" t="75963" r="41164" b="-357"/>
          <a:stretch/>
        </p:blipFill>
        <p:spPr>
          <a:xfrm>
            <a:off x="2744925" y="3252021"/>
            <a:ext cx="4468675" cy="6563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FA1F45-E4ED-4F17-A381-3286F2C4CA2F}"/>
              </a:ext>
            </a:extLst>
          </p:cNvPr>
          <p:cNvSpPr txBox="1"/>
          <p:nvPr/>
        </p:nvSpPr>
        <p:spPr>
          <a:xfrm>
            <a:off x="1581484" y="3410895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966DF1-A31B-40AC-8C9A-BB11CF5C80D1}"/>
              </a:ext>
            </a:extLst>
          </p:cNvPr>
          <p:cNvSpPr txBox="1"/>
          <p:nvPr/>
        </p:nvSpPr>
        <p:spPr>
          <a:xfrm>
            <a:off x="4133850" y="530942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H446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414248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31E944-16AF-43A1-9978-FD7510210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25" y="391497"/>
            <a:ext cx="2670048" cy="16504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0A7B0E-41F0-44EB-AACA-6CD0BDBFC7D3}"/>
              </a:ext>
            </a:extLst>
          </p:cNvPr>
          <p:cNvSpPr txBox="1"/>
          <p:nvPr/>
        </p:nvSpPr>
        <p:spPr>
          <a:xfrm>
            <a:off x="0" y="324465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2B</a:t>
            </a:r>
            <a:endParaRPr lang="en-H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C6A606-971A-40C7-8CD9-09386E2F1EEA}"/>
              </a:ext>
            </a:extLst>
          </p:cNvPr>
          <p:cNvSpPr txBox="1"/>
          <p:nvPr/>
        </p:nvSpPr>
        <p:spPr>
          <a:xfrm>
            <a:off x="426720" y="1216743"/>
            <a:ext cx="102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Cyclin B1</a:t>
            </a:r>
            <a:endParaRPr lang="en-H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63BCD5-D4D7-450A-AD91-16CE30B1E2AA}"/>
              </a:ext>
            </a:extLst>
          </p:cNvPr>
          <p:cNvSpPr txBox="1"/>
          <p:nvPr/>
        </p:nvSpPr>
        <p:spPr>
          <a:xfrm>
            <a:off x="426720" y="2564935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F3F92B-3798-4192-B281-911E2EBC6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25" y="2194179"/>
            <a:ext cx="2670048" cy="1650492"/>
          </a:xfrm>
          <a:prstGeom prst="rect">
            <a:avLst/>
          </a:prstGeom>
        </p:spPr>
      </p:pic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27E27253-B054-4075-A01D-BF250C44E233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 t="20758" r="52665" b="47081"/>
          <a:stretch/>
        </p:blipFill>
        <p:spPr>
          <a:xfrm rot="5400000">
            <a:off x="6944554" y="-293540"/>
            <a:ext cx="914073" cy="3103819"/>
          </a:xfrm>
          <a:prstGeom prst="rect">
            <a:avLst/>
          </a:prstGeom>
        </p:spPr>
      </p:pic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1493C872-1B7B-4C4D-8286-C9015567C7CB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5" t="18214" r="60392" b="49081"/>
          <a:stretch/>
        </p:blipFill>
        <p:spPr>
          <a:xfrm rot="5400000">
            <a:off x="6870358" y="1488554"/>
            <a:ext cx="1006762" cy="31595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1E62D-15E9-49AD-9122-911EEB235FE1}"/>
              </a:ext>
            </a:extLst>
          </p:cNvPr>
          <p:cNvSpPr txBox="1"/>
          <p:nvPr/>
        </p:nvSpPr>
        <p:spPr>
          <a:xfrm>
            <a:off x="4715331" y="1066075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Cyclin D3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7E60D7-26B4-447B-BF84-6DCC43EC7F01}"/>
              </a:ext>
            </a:extLst>
          </p:cNvPr>
          <p:cNvSpPr txBox="1"/>
          <p:nvPr/>
        </p:nvSpPr>
        <p:spPr>
          <a:xfrm>
            <a:off x="4715330" y="2734212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76867D-B3D7-4532-95CA-A6EAF7142A16}"/>
              </a:ext>
            </a:extLst>
          </p:cNvPr>
          <p:cNvSpPr txBox="1"/>
          <p:nvPr/>
        </p:nvSpPr>
        <p:spPr>
          <a:xfrm>
            <a:off x="2762250" y="29547"/>
            <a:ext cx="56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H69</a:t>
            </a:r>
            <a:endParaRPr lang="en-H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285BFD-B646-4A6E-9E23-6217B13D1511}"/>
              </a:ext>
            </a:extLst>
          </p:cNvPr>
          <p:cNvSpPr txBox="1"/>
          <p:nvPr/>
        </p:nvSpPr>
        <p:spPr>
          <a:xfrm>
            <a:off x="7033742" y="211568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H841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228479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006A61-ACA4-46DD-895A-C39D44C01FC8}"/>
              </a:ext>
            </a:extLst>
          </p:cNvPr>
          <p:cNvSpPr txBox="1"/>
          <p:nvPr/>
        </p:nvSpPr>
        <p:spPr>
          <a:xfrm>
            <a:off x="150098" y="2211641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Cyclin A2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67B1A-8EF8-48FE-B0C0-5DDA75E1C686}"/>
              </a:ext>
            </a:extLst>
          </p:cNvPr>
          <p:cNvSpPr txBox="1"/>
          <p:nvPr/>
        </p:nvSpPr>
        <p:spPr>
          <a:xfrm>
            <a:off x="0" y="3868708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pic>
        <p:nvPicPr>
          <p:cNvPr id="4" name="Picture 3" descr="A picture containing text, slope&#10;&#10;Description automatically generated">
            <a:extLst>
              <a:ext uri="{FF2B5EF4-FFF2-40B4-BE49-F238E27FC236}">
                <a16:creationId xmlns:a16="http://schemas.microsoft.com/office/drawing/2014/main" id="{051665E9-9A8F-46B1-994F-22BBA7C7B2B7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2" t="46122" r="42850" b="20423"/>
          <a:stretch/>
        </p:blipFill>
        <p:spPr>
          <a:xfrm rot="16200000">
            <a:off x="2524342" y="451624"/>
            <a:ext cx="1410715" cy="4008177"/>
          </a:xfrm>
          <a:prstGeom prst="rect">
            <a:avLst/>
          </a:prstGeom>
        </p:spPr>
      </p:pic>
      <p:pic>
        <p:nvPicPr>
          <p:cNvPr id="5" name="Picture 4" descr="A picture containing text, day&#10;&#10;Description automatically generated">
            <a:extLst>
              <a:ext uri="{FF2B5EF4-FFF2-40B4-BE49-F238E27FC236}">
                <a16:creationId xmlns:a16="http://schemas.microsoft.com/office/drawing/2014/main" id="{96762B1C-224F-4ABB-9BCF-6104B4881727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7" t="47544" r="45280" b="18911"/>
          <a:stretch/>
        </p:blipFill>
        <p:spPr>
          <a:xfrm rot="16200000">
            <a:off x="2432253" y="2172087"/>
            <a:ext cx="1657066" cy="4070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B471C7-A78E-4F2B-9DA1-507F6E7A667E}"/>
              </a:ext>
            </a:extLst>
          </p:cNvPr>
          <p:cNvSpPr txBox="1"/>
          <p:nvPr/>
        </p:nvSpPr>
        <p:spPr>
          <a:xfrm>
            <a:off x="2514600" y="1381022"/>
            <a:ext cx="96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SW1271</a:t>
            </a:r>
            <a:endParaRPr lang="en-HK" dirty="0"/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2C4748CE-6D08-44B8-B6E5-AB25EEAB39C3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15" t="20579" r="19055" b="47610"/>
          <a:stretch/>
        </p:blipFill>
        <p:spPr>
          <a:xfrm rot="5400000">
            <a:off x="7882402" y="3845"/>
            <a:ext cx="2269196" cy="4864100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EC2D895A-ACDC-4D81-84F3-A6C844B22D8A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33" t="19709" r="15589" b="48290"/>
          <a:stretch/>
        </p:blipFill>
        <p:spPr>
          <a:xfrm rot="5400000">
            <a:off x="8188467" y="2188991"/>
            <a:ext cx="1657065" cy="48640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61927F-C603-49AC-AD41-1ED455A6D9BE}"/>
              </a:ext>
            </a:extLst>
          </p:cNvPr>
          <p:cNvSpPr txBox="1"/>
          <p:nvPr/>
        </p:nvSpPr>
        <p:spPr>
          <a:xfrm>
            <a:off x="5727580" y="2266618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Cyclin D3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075CA-EE9A-4BA9-A218-5DD52A37705C}"/>
              </a:ext>
            </a:extLst>
          </p:cNvPr>
          <p:cNvSpPr txBox="1"/>
          <p:nvPr/>
        </p:nvSpPr>
        <p:spPr>
          <a:xfrm>
            <a:off x="5727580" y="4118801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9E19AB-5581-473F-9E37-F6D422CE6032}"/>
              </a:ext>
            </a:extLst>
          </p:cNvPr>
          <p:cNvSpPr txBox="1"/>
          <p:nvPr/>
        </p:nvSpPr>
        <p:spPr>
          <a:xfrm>
            <a:off x="8801100" y="792386"/>
            <a:ext cx="96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SW1271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90641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4FDC9D-0724-4133-A400-483DE3F4CF14}"/>
              </a:ext>
            </a:extLst>
          </p:cNvPr>
          <p:cNvSpPr txBox="1"/>
          <p:nvPr/>
        </p:nvSpPr>
        <p:spPr>
          <a:xfrm>
            <a:off x="2514600" y="1038122"/>
            <a:ext cx="96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SW1271</a:t>
            </a:r>
            <a:endParaRPr lang="en-HK" dirty="0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A8D7675-AD22-4ADC-A565-2AD320193988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5" t="47430" r="42634" b="21085"/>
          <a:stretch/>
        </p:blipFill>
        <p:spPr>
          <a:xfrm rot="16200000">
            <a:off x="2407750" y="286033"/>
            <a:ext cx="2002838" cy="4116362"/>
          </a:xfrm>
          <a:prstGeom prst="rect">
            <a:avLst/>
          </a:prstGeom>
        </p:spPr>
      </p:pic>
      <p:pic>
        <p:nvPicPr>
          <p:cNvPr id="4" name="Picture 3" descr="A picture containing text, day&#10;&#10;Description automatically generated">
            <a:extLst>
              <a:ext uri="{FF2B5EF4-FFF2-40B4-BE49-F238E27FC236}">
                <a16:creationId xmlns:a16="http://schemas.microsoft.com/office/drawing/2014/main" id="{BAF6166E-EF29-4796-A0DF-A4445A6EE7E8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1" t="48042" r="39632" b="19504"/>
          <a:stretch/>
        </p:blipFill>
        <p:spPr>
          <a:xfrm rot="16200000">
            <a:off x="2437022" y="2622813"/>
            <a:ext cx="2002839" cy="40578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57DAAE-3E4D-43D2-8B66-87AB6FC751AC}"/>
              </a:ext>
            </a:extLst>
          </p:cNvPr>
          <p:cNvSpPr txBox="1"/>
          <p:nvPr/>
        </p:nvSpPr>
        <p:spPr>
          <a:xfrm>
            <a:off x="246089" y="2540584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Cyclin E1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DEA48C-70EB-482E-BEAE-4B343E2F34B0}"/>
              </a:ext>
            </a:extLst>
          </p:cNvPr>
          <p:cNvSpPr txBox="1"/>
          <p:nvPr/>
        </p:nvSpPr>
        <p:spPr>
          <a:xfrm>
            <a:off x="246089" y="4543423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E386C-515E-4F60-82D2-27E8423CD310}"/>
              </a:ext>
            </a:extLst>
          </p:cNvPr>
          <p:cNvSpPr txBox="1"/>
          <p:nvPr/>
        </p:nvSpPr>
        <p:spPr>
          <a:xfrm>
            <a:off x="6096000" y="2362200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cdc2</a:t>
            </a:r>
            <a:endParaRPr lang="en-H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FAD346-C195-46EE-A892-CAF6A2B9F950}"/>
              </a:ext>
            </a:extLst>
          </p:cNvPr>
          <p:cNvSpPr txBox="1"/>
          <p:nvPr/>
        </p:nvSpPr>
        <p:spPr>
          <a:xfrm>
            <a:off x="6049072" y="4374146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383EB1-6E06-44BF-AF0F-E432A81EA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09" y="1375051"/>
            <a:ext cx="3680740" cy="2275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695619-E06C-46D6-B8D0-16E155C23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832" y="3764603"/>
            <a:ext cx="3680740" cy="22752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F39B3A-4B8E-4DDF-8032-A3E3B3F0396E}"/>
              </a:ext>
            </a:extLst>
          </p:cNvPr>
          <p:cNvSpPr txBox="1"/>
          <p:nvPr/>
        </p:nvSpPr>
        <p:spPr>
          <a:xfrm>
            <a:off x="8439150" y="980972"/>
            <a:ext cx="96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SW1271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04665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E6D50F-37E5-49BF-B22F-D68ACDB4EA71}"/>
              </a:ext>
            </a:extLst>
          </p:cNvPr>
          <p:cNvSpPr txBox="1"/>
          <p:nvPr/>
        </p:nvSpPr>
        <p:spPr>
          <a:xfrm>
            <a:off x="209550" y="571500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3B</a:t>
            </a:r>
            <a:endParaRPr lang="en-HK" dirty="0"/>
          </a:p>
        </p:txBody>
      </p:sp>
      <p:pic>
        <p:nvPicPr>
          <p:cNvPr id="3" name="Picture 2" descr="A picture containing text, colorful&#10;&#10;Description automatically generated">
            <a:extLst>
              <a:ext uri="{FF2B5EF4-FFF2-40B4-BE49-F238E27FC236}">
                <a16:creationId xmlns:a16="http://schemas.microsoft.com/office/drawing/2014/main" id="{E2897465-5D32-4CEC-A8E4-AAAFBB73910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9" t="56262" r="35378" b="14703"/>
          <a:stretch/>
        </p:blipFill>
        <p:spPr>
          <a:xfrm>
            <a:off x="1973132" y="1809590"/>
            <a:ext cx="3799018" cy="1619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DE0AA2-E8E7-4D0A-AAD3-BF21C9121DCF}"/>
              </a:ext>
            </a:extLst>
          </p:cNvPr>
          <p:cNvSpPr txBox="1"/>
          <p:nvPr/>
        </p:nvSpPr>
        <p:spPr>
          <a:xfrm>
            <a:off x="1138427" y="2535663"/>
            <a:ext cx="834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Bcl-2</a:t>
            </a:r>
          </a:p>
        </p:txBody>
      </p:sp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AA4B873-DDE6-406C-A5E3-C8EF3C35BDA8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3" t="55488" r="38134" b="13198"/>
          <a:stretch/>
        </p:blipFill>
        <p:spPr>
          <a:xfrm>
            <a:off x="1973132" y="3600290"/>
            <a:ext cx="3799018" cy="16194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042DA6-06F4-45C9-AC83-E9A28C481099}"/>
              </a:ext>
            </a:extLst>
          </p:cNvPr>
          <p:cNvSpPr txBox="1"/>
          <p:nvPr/>
        </p:nvSpPr>
        <p:spPr>
          <a:xfrm>
            <a:off x="974058" y="3983784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DE6F9B-F575-438C-937A-5B5CC8ADFF00}"/>
              </a:ext>
            </a:extLst>
          </p:cNvPr>
          <p:cNvSpPr txBox="1"/>
          <p:nvPr/>
        </p:nvSpPr>
        <p:spPr>
          <a:xfrm>
            <a:off x="3276600" y="131445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DMS79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75907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EF9388-CC27-4C00-9170-B525CFEB0827}"/>
              </a:ext>
            </a:extLst>
          </p:cNvPr>
          <p:cNvSpPr txBox="1"/>
          <p:nvPr/>
        </p:nvSpPr>
        <p:spPr>
          <a:xfrm>
            <a:off x="438150" y="59055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5D</a:t>
            </a:r>
            <a:endParaRPr lang="en-H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DBB70-7B70-4EF0-9103-F622DCD3F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55" y="1537216"/>
            <a:ext cx="4034790" cy="6880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DB8749-B1BF-4438-93D3-65B3D0F8C820}"/>
              </a:ext>
            </a:extLst>
          </p:cNvPr>
          <p:cNvSpPr txBox="1"/>
          <p:nvPr/>
        </p:nvSpPr>
        <p:spPr>
          <a:xfrm>
            <a:off x="1698353" y="1597430"/>
            <a:ext cx="663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PARP</a:t>
            </a:r>
            <a:endParaRPr lang="en-H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39F9FD-E3AB-4809-BAE9-ACFFC9D78BF5}"/>
              </a:ext>
            </a:extLst>
          </p:cNvPr>
          <p:cNvSpPr txBox="1"/>
          <p:nvPr/>
        </p:nvSpPr>
        <p:spPr>
          <a:xfrm>
            <a:off x="1467184" y="2896545"/>
            <a:ext cx="1163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ß</a:t>
            </a:r>
            <a:r>
              <a:rPr lang="en-US" sz="1600" dirty="0"/>
              <a:t>-actin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8B7AFC-8B7E-4185-A98B-99778D13C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05" y="2770632"/>
            <a:ext cx="4034790" cy="6583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0B3D48-96EA-4C00-A38F-CC8E3238CFB9}"/>
              </a:ext>
            </a:extLst>
          </p:cNvPr>
          <p:cNvSpPr txBox="1"/>
          <p:nvPr/>
        </p:nvSpPr>
        <p:spPr>
          <a:xfrm>
            <a:off x="3829050" y="959882"/>
            <a:ext cx="1626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H446 xenograft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30146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</dc:creator>
  <cp:lastModifiedBy>SK</cp:lastModifiedBy>
  <cp:revision>7</cp:revision>
  <dcterms:created xsi:type="dcterms:W3CDTF">2023-01-10T05:07:12Z</dcterms:created>
  <dcterms:modified xsi:type="dcterms:W3CDTF">2023-01-10T05:35:09Z</dcterms:modified>
</cp:coreProperties>
</file>