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56" r:id="rId2"/>
    <p:sldId id="258" r:id="rId3"/>
    <p:sldId id="261" r:id="rId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0013" autoAdjust="0"/>
  </p:normalViewPr>
  <p:slideViewPr>
    <p:cSldViewPr snapToGrid="0">
      <p:cViewPr varScale="1">
        <p:scale>
          <a:sx n="105" d="100"/>
          <a:sy n="105" d="100"/>
        </p:scale>
        <p:origin x="8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H"/>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C21ABC-0E83-4B88-912D-A077B44718E0}" type="datetimeFigureOut">
              <a:rPr lang="fr-CH" smtClean="0"/>
              <a:t>01.04.2020</a:t>
            </a:fld>
            <a:endParaRPr lang="fr-CH"/>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H"/>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H"/>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B31323-1D95-4E2E-91C7-6F8C7D51DF46}" type="slidenum">
              <a:rPr lang="fr-CH" smtClean="0"/>
              <a:t>‹N°›</a:t>
            </a:fld>
            <a:endParaRPr lang="fr-CH"/>
          </a:p>
        </p:txBody>
      </p:sp>
    </p:spTree>
    <p:extLst>
      <p:ext uri="{BB962C8B-B14F-4D97-AF65-F5344CB8AC3E}">
        <p14:creationId xmlns:p14="http://schemas.microsoft.com/office/powerpoint/2010/main" val="2778915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noProof="0" dirty="0" smtClean="0"/>
              <a:t>Figure 1 : </a:t>
            </a:r>
            <a:r>
              <a:rPr lang="en-US" noProof="0" dirty="0" smtClean="0"/>
              <a:t>(a) </a:t>
            </a:r>
            <a:r>
              <a:rPr lang="en-US" noProof="0" dirty="0" smtClean="0"/>
              <a:t>Geographical heterogeneity of pulmonary lesions, with two samples of lung parenchyma in contact. The central sample is at the bottom presenting diffuse filling of the alveolar space with fibrin and the peripheral sample is at the top (black star) with clear open alveolar space. Arrow indicate visceral pleura (Acid </a:t>
            </a:r>
            <a:r>
              <a:rPr lang="en-US" noProof="0" dirty="0" err="1" smtClean="0"/>
              <a:t>fuchsin</a:t>
            </a:r>
            <a:r>
              <a:rPr lang="en-US" noProof="0" dirty="0" smtClean="0"/>
              <a:t> – Orange </a:t>
            </a:r>
            <a:r>
              <a:rPr lang="en-US" i="0" noProof="0" dirty="0" smtClean="0"/>
              <a:t>G stain </a:t>
            </a:r>
            <a:r>
              <a:rPr lang="en-US" noProof="0" dirty="0" smtClean="0"/>
              <a:t>(</a:t>
            </a:r>
            <a:r>
              <a:rPr lang="en-US" i="0" noProof="0" dirty="0" smtClean="0"/>
              <a:t>SFOG</a:t>
            </a:r>
            <a:r>
              <a:rPr lang="en-US" noProof="0" dirty="0" smtClean="0"/>
              <a:t>), 20x). </a:t>
            </a:r>
            <a:r>
              <a:rPr lang="en-US" noProof="0" dirty="0" smtClean="0"/>
              <a:t>(b) </a:t>
            </a:r>
            <a:r>
              <a:rPr lang="en-US" noProof="0" dirty="0" smtClean="0"/>
              <a:t>Magnification of diffuse filling of the alveolar space with fibrin (Acid </a:t>
            </a:r>
            <a:r>
              <a:rPr lang="en-US" noProof="0" dirty="0" err="1" smtClean="0"/>
              <a:t>fuchsin</a:t>
            </a:r>
            <a:r>
              <a:rPr lang="en-US" noProof="0" dirty="0" smtClean="0"/>
              <a:t> – Orange </a:t>
            </a:r>
            <a:r>
              <a:rPr lang="en-US" i="0" noProof="0" dirty="0" smtClean="0"/>
              <a:t>G stain </a:t>
            </a:r>
            <a:r>
              <a:rPr lang="en-US" noProof="0" dirty="0" smtClean="0"/>
              <a:t>(</a:t>
            </a:r>
            <a:r>
              <a:rPr lang="en-US" i="0" noProof="0" dirty="0" smtClean="0"/>
              <a:t>SFOG</a:t>
            </a:r>
            <a:r>
              <a:rPr lang="en-US" noProof="0" dirty="0" smtClean="0"/>
              <a:t>), 100x). </a:t>
            </a:r>
            <a:r>
              <a:rPr lang="en-US" noProof="0" dirty="0" smtClean="0"/>
              <a:t>(c) </a:t>
            </a:r>
            <a:r>
              <a:rPr lang="en-US" noProof="0" dirty="0" smtClean="0"/>
              <a:t>Hyaline membranes (black arrows) indicating diffuse alveolar damage (hematoxylin and eosin, 100x).</a:t>
            </a:r>
            <a:endParaRPr lang="en-US" noProof="0" dirty="0"/>
          </a:p>
        </p:txBody>
      </p:sp>
      <p:sp>
        <p:nvSpPr>
          <p:cNvPr id="4" name="Espace réservé du numéro de diapositive 3"/>
          <p:cNvSpPr>
            <a:spLocks noGrp="1"/>
          </p:cNvSpPr>
          <p:nvPr>
            <p:ph type="sldNum" sz="quarter" idx="5"/>
          </p:nvPr>
        </p:nvSpPr>
        <p:spPr/>
        <p:txBody>
          <a:bodyPr/>
          <a:lstStyle/>
          <a:p>
            <a:fld id="{38B31323-1D95-4E2E-91C7-6F8C7D51DF46}" type="slidenum">
              <a:rPr lang="fr-CH" smtClean="0"/>
              <a:t>2</a:t>
            </a:fld>
            <a:endParaRPr lang="fr-CH"/>
          </a:p>
        </p:txBody>
      </p:sp>
    </p:spTree>
    <p:extLst>
      <p:ext uri="{BB962C8B-B14F-4D97-AF65-F5344CB8AC3E}">
        <p14:creationId xmlns:p14="http://schemas.microsoft.com/office/powerpoint/2010/main" val="37498039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dirty="0" smtClean="0"/>
              <a:t>Figure 2 : </a:t>
            </a:r>
            <a:r>
              <a:rPr lang="en-US" noProof="0" dirty="0" smtClean="0"/>
              <a:t>(a) </a:t>
            </a:r>
            <a:r>
              <a:rPr lang="en-US" sz="1200" kern="1200" noProof="0" dirty="0" smtClean="0">
                <a:solidFill>
                  <a:schemeClr val="tx1"/>
                </a:solidFill>
                <a:effectLst/>
                <a:latin typeface="+mn-lt"/>
                <a:ea typeface="+mn-ea"/>
                <a:cs typeface="+mn-cs"/>
              </a:rPr>
              <a:t>Moderate type II pneumocytes hyperplasia (black arrows) with some desquamation </a:t>
            </a:r>
            <a:r>
              <a:rPr lang="en-US" noProof="0" dirty="0" smtClean="0"/>
              <a:t>(</a:t>
            </a:r>
            <a:r>
              <a:rPr lang="en-US" noProof="0" dirty="0" err="1" smtClean="0"/>
              <a:t>pankeratin</a:t>
            </a:r>
            <a:r>
              <a:rPr lang="en-US" noProof="0" dirty="0" smtClean="0"/>
              <a:t>, 200x). </a:t>
            </a:r>
            <a:r>
              <a:rPr lang="en-US" noProof="0" dirty="0" smtClean="0"/>
              <a:t>(b) </a:t>
            </a:r>
            <a:r>
              <a:rPr lang="en-US" noProof="0" dirty="0" smtClean="0"/>
              <a:t>Unaffected area of lung parenchyma with normal pneumocytes I and II morphology (</a:t>
            </a:r>
            <a:r>
              <a:rPr lang="en-US" noProof="0" dirty="0" err="1" smtClean="0"/>
              <a:t>pankeratin</a:t>
            </a:r>
            <a:r>
              <a:rPr lang="en-US" noProof="0" dirty="0" smtClean="0"/>
              <a:t>, 200x</a:t>
            </a:r>
            <a:r>
              <a:rPr lang="en-US" noProof="0" dirty="0" smtClean="0"/>
              <a:t>).(c) </a:t>
            </a:r>
            <a:r>
              <a:rPr lang="en-US" noProof="0" dirty="0" smtClean="0"/>
              <a:t>Moderate </a:t>
            </a:r>
            <a:r>
              <a:rPr lang="en-US" noProof="0" dirty="0" err="1" smtClean="0"/>
              <a:t>intraalveolar</a:t>
            </a:r>
            <a:r>
              <a:rPr lang="en-US" noProof="0" dirty="0" smtClean="0"/>
              <a:t> macrophages (CD68, 200x). </a:t>
            </a:r>
            <a:r>
              <a:rPr lang="en-US" noProof="0" smtClean="0"/>
              <a:t>(d) </a:t>
            </a:r>
            <a:r>
              <a:rPr lang="en-US" noProof="0" dirty="0" smtClean="0"/>
              <a:t>Moderate amount of lymphocytes infiltration in the </a:t>
            </a:r>
            <a:r>
              <a:rPr lang="en-US" noProof="0" dirty="0" err="1" smtClean="0"/>
              <a:t>interstitium</a:t>
            </a:r>
            <a:r>
              <a:rPr lang="en-US" noProof="0" dirty="0" smtClean="0"/>
              <a:t> (CD3, 100x). </a:t>
            </a:r>
          </a:p>
          <a:p>
            <a:endParaRPr lang="fr-CH" dirty="0"/>
          </a:p>
        </p:txBody>
      </p:sp>
      <p:sp>
        <p:nvSpPr>
          <p:cNvPr id="4" name="Espace réservé du numéro de diapositive 3"/>
          <p:cNvSpPr>
            <a:spLocks noGrp="1"/>
          </p:cNvSpPr>
          <p:nvPr>
            <p:ph type="sldNum" sz="quarter" idx="5"/>
          </p:nvPr>
        </p:nvSpPr>
        <p:spPr/>
        <p:txBody>
          <a:bodyPr/>
          <a:lstStyle/>
          <a:p>
            <a:fld id="{38B31323-1D95-4E2E-91C7-6F8C7D51DF46}" type="slidenum">
              <a:rPr lang="fr-CH" smtClean="0"/>
              <a:t>3</a:t>
            </a:fld>
            <a:endParaRPr lang="fr-CH"/>
          </a:p>
        </p:txBody>
      </p:sp>
    </p:spTree>
    <p:extLst>
      <p:ext uri="{BB962C8B-B14F-4D97-AF65-F5344CB8AC3E}">
        <p14:creationId xmlns:p14="http://schemas.microsoft.com/office/powerpoint/2010/main" val="9151065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9D5414D8-1F47-45BA-B64A-DB7CB286A237}"/>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CH"/>
          </a:p>
        </p:txBody>
      </p:sp>
      <p:sp>
        <p:nvSpPr>
          <p:cNvPr id="3" name="Sous-titre 2">
            <a:extLst>
              <a:ext uri="{FF2B5EF4-FFF2-40B4-BE49-F238E27FC236}">
                <a16:creationId xmlns:a16="http://schemas.microsoft.com/office/drawing/2014/main" xmlns="" id="{50233857-9C79-4D6D-BAF8-D3F5E8EC19A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CH"/>
          </a:p>
        </p:txBody>
      </p:sp>
      <p:sp>
        <p:nvSpPr>
          <p:cNvPr id="4" name="Espace réservé de la date 3">
            <a:extLst>
              <a:ext uri="{FF2B5EF4-FFF2-40B4-BE49-F238E27FC236}">
                <a16:creationId xmlns:a16="http://schemas.microsoft.com/office/drawing/2014/main" xmlns="" id="{49205D70-2870-439C-A687-3E81240EBF0C}"/>
              </a:ext>
            </a:extLst>
          </p:cNvPr>
          <p:cNvSpPr>
            <a:spLocks noGrp="1"/>
          </p:cNvSpPr>
          <p:nvPr>
            <p:ph type="dt" sz="half" idx="10"/>
          </p:nvPr>
        </p:nvSpPr>
        <p:spPr/>
        <p:txBody>
          <a:bodyPr/>
          <a:lstStyle/>
          <a:p>
            <a:fld id="{A3FD28DD-904F-4978-819E-0C75D301E072}" type="datetimeFigureOut">
              <a:rPr lang="fr-CH" smtClean="0"/>
              <a:t>01.04.2020</a:t>
            </a:fld>
            <a:endParaRPr lang="fr-CH"/>
          </a:p>
        </p:txBody>
      </p:sp>
      <p:sp>
        <p:nvSpPr>
          <p:cNvPr id="5" name="Espace réservé du pied de page 4">
            <a:extLst>
              <a:ext uri="{FF2B5EF4-FFF2-40B4-BE49-F238E27FC236}">
                <a16:creationId xmlns:a16="http://schemas.microsoft.com/office/drawing/2014/main" xmlns="" id="{CA701335-816B-4A1C-8E20-60791ED04D95}"/>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xmlns="" id="{CBC103DA-C1CA-4B7E-9D48-ED7F885531E0}"/>
              </a:ext>
            </a:extLst>
          </p:cNvPr>
          <p:cNvSpPr>
            <a:spLocks noGrp="1"/>
          </p:cNvSpPr>
          <p:nvPr>
            <p:ph type="sldNum" sz="quarter" idx="12"/>
          </p:nvPr>
        </p:nvSpPr>
        <p:spPr/>
        <p:txBody>
          <a:bodyPr/>
          <a:lstStyle/>
          <a:p>
            <a:fld id="{C16EDB13-EEB5-4B4C-86BF-782BA462293C}" type="slidenum">
              <a:rPr lang="fr-CH" smtClean="0"/>
              <a:t>‹N°›</a:t>
            </a:fld>
            <a:endParaRPr lang="fr-CH"/>
          </a:p>
        </p:txBody>
      </p:sp>
    </p:spTree>
    <p:extLst>
      <p:ext uri="{BB962C8B-B14F-4D97-AF65-F5344CB8AC3E}">
        <p14:creationId xmlns:p14="http://schemas.microsoft.com/office/powerpoint/2010/main" val="899006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01218F04-02B5-4A10-A1D2-9CE090F8E262}"/>
              </a:ext>
            </a:extLst>
          </p:cNvPr>
          <p:cNvSpPr>
            <a:spLocks noGrp="1"/>
          </p:cNvSpPr>
          <p:nvPr>
            <p:ph type="title"/>
          </p:nvPr>
        </p:nvSpPr>
        <p:spPr/>
        <p:txBody>
          <a:bodyPr/>
          <a:lstStyle/>
          <a:p>
            <a:r>
              <a:rPr lang="fr-FR"/>
              <a:t>Modifiez le style du titre</a:t>
            </a:r>
            <a:endParaRPr lang="fr-CH"/>
          </a:p>
        </p:txBody>
      </p:sp>
      <p:sp>
        <p:nvSpPr>
          <p:cNvPr id="3" name="Espace réservé du texte vertical 2">
            <a:extLst>
              <a:ext uri="{FF2B5EF4-FFF2-40B4-BE49-F238E27FC236}">
                <a16:creationId xmlns:a16="http://schemas.microsoft.com/office/drawing/2014/main" xmlns="" id="{3D57B62E-1C83-425B-9652-16F5F7AB601B}"/>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xmlns="" id="{F1B2C1BA-DA05-484E-8FB3-D99037E3744A}"/>
              </a:ext>
            </a:extLst>
          </p:cNvPr>
          <p:cNvSpPr>
            <a:spLocks noGrp="1"/>
          </p:cNvSpPr>
          <p:nvPr>
            <p:ph type="dt" sz="half" idx="10"/>
          </p:nvPr>
        </p:nvSpPr>
        <p:spPr/>
        <p:txBody>
          <a:bodyPr/>
          <a:lstStyle/>
          <a:p>
            <a:fld id="{A3FD28DD-904F-4978-819E-0C75D301E072}" type="datetimeFigureOut">
              <a:rPr lang="fr-CH" smtClean="0"/>
              <a:t>01.04.2020</a:t>
            </a:fld>
            <a:endParaRPr lang="fr-CH"/>
          </a:p>
        </p:txBody>
      </p:sp>
      <p:sp>
        <p:nvSpPr>
          <p:cNvPr id="5" name="Espace réservé du pied de page 4">
            <a:extLst>
              <a:ext uri="{FF2B5EF4-FFF2-40B4-BE49-F238E27FC236}">
                <a16:creationId xmlns:a16="http://schemas.microsoft.com/office/drawing/2014/main" xmlns="" id="{857DF782-DD66-49FF-B84E-053196379296}"/>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xmlns="" id="{89E5DF59-416F-4D34-B109-B09DB8EC37BC}"/>
              </a:ext>
            </a:extLst>
          </p:cNvPr>
          <p:cNvSpPr>
            <a:spLocks noGrp="1"/>
          </p:cNvSpPr>
          <p:nvPr>
            <p:ph type="sldNum" sz="quarter" idx="12"/>
          </p:nvPr>
        </p:nvSpPr>
        <p:spPr/>
        <p:txBody>
          <a:bodyPr/>
          <a:lstStyle/>
          <a:p>
            <a:fld id="{C16EDB13-EEB5-4B4C-86BF-782BA462293C}" type="slidenum">
              <a:rPr lang="fr-CH" smtClean="0"/>
              <a:t>‹N°›</a:t>
            </a:fld>
            <a:endParaRPr lang="fr-CH"/>
          </a:p>
        </p:txBody>
      </p:sp>
    </p:spTree>
    <p:extLst>
      <p:ext uri="{BB962C8B-B14F-4D97-AF65-F5344CB8AC3E}">
        <p14:creationId xmlns:p14="http://schemas.microsoft.com/office/powerpoint/2010/main" val="39889519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xmlns="" id="{0880DA22-0623-48C1-90B2-3C44515FEBC9}"/>
              </a:ext>
            </a:extLst>
          </p:cNvPr>
          <p:cNvSpPr>
            <a:spLocks noGrp="1"/>
          </p:cNvSpPr>
          <p:nvPr>
            <p:ph type="title" orient="vert"/>
          </p:nvPr>
        </p:nvSpPr>
        <p:spPr>
          <a:xfrm>
            <a:off x="8724900" y="365125"/>
            <a:ext cx="2628900" cy="5811838"/>
          </a:xfrm>
        </p:spPr>
        <p:txBody>
          <a:bodyPr vert="eaVert"/>
          <a:lstStyle/>
          <a:p>
            <a:r>
              <a:rPr lang="fr-FR"/>
              <a:t>Modifiez le style du titre</a:t>
            </a:r>
            <a:endParaRPr lang="fr-CH"/>
          </a:p>
        </p:txBody>
      </p:sp>
      <p:sp>
        <p:nvSpPr>
          <p:cNvPr id="3" name="Espace réservé du texte vertical 2">
            <a:extLst>
              <a:ext uri="{FF2B5EF4-FFF2-40B4-BE49-F238E27FC236}">
                <a16:creationId xmlns:a16="http://schemas.microsoft.com/office/drawing/2014/main" xmlns="" id="{85BC0FB4-4637-4252-9A6E-EB699E0D2986}"/>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xmlns="" id="{5A6C67F5-8937-4BF3-8B00-90300B686460}"/>
              </a:ext>
            </a:extLst>
          </p:cNvPr>
          <p:cNvSpPr>
            <a:spLocks noGrp="1"/>
          </p:cNvSpPr>
          <p:nvPr>
            <p:ph type="dt" sz="half" idx="10"/>
          </p:nvPr>
        </p:nvSpPr>
        <p:spPr/>
        <p:txBody>
          <a:bodyPr/>
          <a:lstStyle/>
          <a:p>
            <a:fld id="{A3FD28DD-904F-4978-819E-0C75D301E072}" type="datetimeFigureOut">
              <a:rPr lang="fr-CH" smtClean="0"/>
              <a:t>01.04.2020</a:t>
            </a:fld>
            <a:endParaRPr lang="fr-CH"/>
          </a:p>
        </p:txBody>
      </p:sp>
      <p:sp>
        <p:nvSpPr>
          <p:cNvPr id="5" name="Espace réservé du pied de page 4">
            <a:extLst>
              <a:ext uri="{FF2B5EF4-FFF2-40B4-BE49-F238E27FC236}">
                <a16:creationId xmlns:a16="http://schemas.microsoft.com/office/drawing/2014/main" xmlns="" id="{9E3264E6-3DE9-49B1-BAE6-274E027D65E3}"/>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xmlns="" id="{6FC76170-6CBA-4D38-A62A-F13C5A7C39B8}"/>
              </a:ext>
            </a:extLst>
          </p:cNvPr>
          <p:cNvSpPr>
            <a:spLocks noGrp="1"/>
          </p:cNvSpPr>
          <p:nvPr>
            <p:ph type="sldNum" sz="quarter" idx="12"/>
          </p:nvPr>
        </p:nvSpPr>
        <p:spPr/>
        <p:txBody>
          <a:bodyPr/>
          <a:lstStyle/>
          <a:p>
            <a:fld id="{C16EDB13-EEB5-4B4C-86BF-782BA462293C}" type="slidenum">
              <a:rPr lang="fr-CH" smtClean="0"/>
              <a:t>‹N°›</a:t>
            </a:fld>
            <a:endParaRPr lang="fr-CH"/>
          </a:p>
        </p:txBody>
      </p:sp>
    </p:spTree>
    <p:extLst>
      <p:ext uri="{BB962C8B-B14F-4D97-AF65-F5344CB8AC3E}">
        <p14:creationId xmlns:p14="http://schemas.microsoft.com/office/powerpoint/2010/main" val="2584115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AC08CD95-513F-441C-9889-D64A8FA20677}"/>
              </a:ext>
            </a:extLst>
          </p:cNvPr>
          <p:cNvSpPr>
            <a:spLocks noGrp="1"/>
          </p:cNvSpPr>
          <p:nvPr>
            <p:ph type="title"/>
          </p:nvPr>
        </p:nvSpPr>
        <p:spPr/>
        <p:txBody>
          <a:bodyPr/>
          <a:lstStyle/>
          <a:p>
            <a:r>
              <a:rPr lang="fr-FR"/>
              <a:t>Modifiez le style du titre</a:t>
            </a:r>
            <a:endParaRPr lang="fr-CH"/>
          </a:p>
        </p:txBody>
      </p:sp>
      <p:sp>
        <p:nvSpPr>
          <p:cNvPr id="3" name="Espace réservé du contenu 2">
            <a:extLst>
              <a:ext uri="{FF2B5EF4-FFF2-40B4-BE49-F238E27FC236}">
                <a16:creationId xmlns:a16="http://schemas.microsoft.com/office/drawing/2014/main" xmlns="" id="{5B9672CB-9234-4479-830C-807CA9197B66}"/>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xmlns="" id="{17DAAC22-9D38-4A73-A11F-539D0548BC3A}"/>
              </a:ext>
            </a:extLst>
          </p:cNvPr>
          <p:cNvSpPr>
            <a:spLocks noGrp="1"/>
          </p:cNvSpPr>
          <p:nvPr>
            <p:ph type="dt" sz="half" idx="10"/>
          </p:nvPr>
        </p:nvSpPr>
        <p:spPr/>
        <p:txBody>
          <a:bodyPr/>
          <a:lstStyle/>
          <a:p>
            <a:fld id="{A3FD28DD-904F-4978-819E-0C75D301E072}" type="datetimeFigureOut">
              <a:rPr lang="fr-CH" smtClean="0"/>
              <a:t>01.04.2020</a:t>
            </a:fld>
            <a:endParaRPr lang="fr-CH"/>
          </a:p>
        </p:txBody>
      </p:sp>
      <p:sp>
        <p:nvSpPr>
          <p:cNvPr id="5" name="Espace réservé du pied de page 4">
            <a:extLst>
              <a:ext uri="{FF2B5EF4-FFF2-40B4-BE49-F238E27FC236}">
                <a16:creationId xmlns:a16="http://schemas.microsoft.com/office/drawing/2014/main" xmlns="" id="{6D941087-DB32-4BA8-B6E5-2829FA2D32E5}"/>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xmlns="" id="{D8EF47AF-9AB2-4286-9A91-8601ADC541D6}"/>
              </a:ext>
            </a:extLst>
          </p:cNvPr>
          <p:cNvSpPr>
            <a:spLocks noGrp="1"/>
          </p:cNvSpPr>
          <p:nvPr>
            <p:ph type="sldNum" sz="quarter" idx="12"/>
          </p:nvPr>
        </p:nvSpPr>
        <p:spPr/>
        <p:txBody>
          <a:bodyPr/>
          <a:lstStyle/>
          <a:p>
            <a:fld id="{C16EDB13-EEB5-4B4C-86BF-782BA462293C}" type="slidenum">
              <a:rPr lang="fr-CH" smtClean="0"/>
              <a:t>‹N°›</a:t>
            </a:fld>
            <a:endParaRPr lang="fr-CH"/>
          </a:p>
        </p:txBody>
      </p:sp>
    </p:spTree>
    <p:extLst>
      <p:ext uri="{BB962C8B-B14F-4D97-AF65-F5344CB8AC3E}">
        <p14:creationId xmlns:p14="http://schemas.microsoft.com/office/powerpoint/2010/main" val="23240802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F82695B9-3C4A-464F-9F7A-370C78B1E3B4}"/>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CH"/>
          </a:p>
        </p:txBody>
      </p:sp>
      <p:sp>
        <p:nvSpPr>
          <p:cNvPr id="3" name="Espace réservé du texte 2">
            <a:extLst>
              <a:ext uri="{FF2B5EF4-FFF2-40B4-BE49-F238E27FC236}">
                <a16:creationId xmlns:a16="http://schemas.microsoft.com/office/drawing/2014/main" xmlns="" id="{8DDD48D9-3FC0-400D-8C09-1AB8688A422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xmlns="" id="{526CFA5B-16CF-48DB-9FF1-C7131C46EC5B}"/>
              </a:ext>
            </a:extLst>
          </p:cNvPr>
          <p:cNvSpPr>
            <a:spLocks noGrp="1"/>
          </p:cNvSpPr>
          <p:nvPr>
            <p:ph type="dt" sz="half" idx="10"/>
          </p:nvPr>
        </p:nvSpPr>
        <p:spPr/>
        <p:txBody>
          <a:bodyPr/>
          <a:lstStyle/>
          <a:p>
            <a:fld id="{A3FD28DD-904F-4978-819E-0C75D301E072}" type="datetimeFigureOut">
              <a:rPr lang="fr-CH" smtClean="0"/>
              <a:t>01.04.2020</a:t>
            </a:fld>
            <a:endParaRPr lang="fr-CH"/>
          </a:p>
        </p:txBody>
      </p:sp>
      <p:sp>
        <p:nvSpPr>
          <p:cNvPr id="5" name="Espace réservé du pied de page 4">
            <a:extLst>
              <a:ext uri="{FF2B5EF4-FFF2-40B4-BE49-F238E27FC236}">
                <a16:creationId xmlns:a16="http://schemas.microsoft.com/office/drawing/2014/main" xmlns="" id="{9926EFA6-BFB0-4A6F-870E-B4EE4A9CC438}"/>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xmlns="" id="{3019C689-5963-40DE-82A6-05D80786C90E}"/>
              </a:ext>
            </a:extLst>
          </p:cNvPr>
          <p:cNvSpPr>
            <a:spLocks noGrp="1"/>
          </p:cNvSpPr>
          <p:nvPr>
            <p:ph type="sldNum" sz="quarter" idx="12"/>
          </p:nvPr>
        </p:nvSpPr>
        <p:spPr/>
        <p:txBody>
          <a:bodyPr/>
          <a:lstStyle/>
          <a:p>
            <a:fld id="{C16EDB13-EEB5-4B4C-86BF-782BA462293C}" type="slidenum">
              <a:rPr lang="fr-CH" smtClean="0"/>
              <a:t>‹N°›</a:t>
            </a:fld>
            <a:endParaRPr lang="fr-CH"/>
          </a:p>
        </p:txBody>
      </p:sp>
    </p:spTree>
    <p:extLst>
      <p:ext uri="{BB962C8B-B14F-4D97-AF65-F5344CB8AC3E}">
        <p14:creationId xmlns:p14="http://schemas.microsoft.com/office/powerpoint/2010/main" val="41326756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8AC14989-F76E-4EC3-8247-F16E4E66E02B}"/>
              </a:ext>
            </a:extLst>
          </p:cNvPr>
          <p:cNvSpPr>
            <a:spLocks noGrp="1"/>
          </p:cNvSpPr>
          <p:nvPr>
            <p:ph type="title"/>
          </p:nvPr>
        </p:nvSpPr>
        <p:spPr/>
        <p:txBody>
          <a:bodyPr/>
          <a:lstStyle/>
          <a:p>
            <a:r>
              <a:rPr lang="fr-FR"/>
              <a:t>Modifiez le style du titre</a:t>
            </a:r>
            <a:endParaRPr lang="fr-CH"/>
          </a:p>
        </p:txBody>
      </p:sp>
      <p:sp>
        <p:nvSpPr>
          <p:cNvPr id="3" name="Espace réservé du contenu 2">
            <a:extLst>
              <a:ext uri="{FF2B5EF4-FFF2-40B4-BE49-F238E27FC236}">
                <a16:creationId xmlns:a16="http://schemas.microsoft.com/office/drawing/2014/main" xmlns="" id="{17498F6C-9628-46A3-B91B-606F3D8FE057}"/>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contenu 3">
            <a:extLst>
              <a:ext uri="{FF2B5EF4-FFF2-40B4-BE49-F238E27FC236}">
                <a16:creationId xmlns:a16="http://schemas.microsoft.com/office/drawing/2014/main" xmlns="" id="{E61C0E17-34E7-4BA6-8DBE-8D52B415FA54}"/>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e la date 4">
            <a:extLst>
              <a:ext uri="{FF2B5EF4-FFF2-40B4-BE49-F238E27FC236}">
                <a16:creationId xmlns:a16="http://schemas.microsoft.com/office/drawing/2014/main" xmlns="" id="{9FA4B082-C4B4-471B-848D-3EF9D7B3C135}"/>
              </a:ext>
            </a:extLst>
          </p:cNvPr>
          <p:cNvSpPr>
            <a:spLocks noGrp="1"/>
          </p:cNvSpPr>
          <p:nvPr>
            <p:ph type="dt" sz="half" idx="10"/>
          </p:nvPr>
        </p:nvSpPr>
        <p:spPr/>
        <p:txBody>
          <a:bodyPr/>
          <a:lstStyle/>
          <a:p>
            <a:fld id="{A3FD28DD-904F-4978-819E-0C75D301E072}" type="datetimeFigureOut">
              <a:rPr lang="fr-CH" smtClean="0"/>
              <a:t>01.04.2020</a:t>
            </a:fld>
            <a:endParaRPr lang="fr-CH"/>
          </a:p>
        </p:txBody>
      </p:sp>
      <p:sp>
        <p:nvSpPr>
          <p:cNvPr id="6" name="Espace réservé du pied de page 5">
            <a:extLst>
              <a:ext uri="{FF2B5EF4-FFF2-40B4-BE49-F238E27FC236}">
                <a16:creationId xmlns:a16="http://schemas.microsoft.com/office/drawing/2014/main" xmlns="" id="{9E65B445-DF90-42CC-9F5D-C717FB3CF5BC}"/>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xmlns="" id="{1745342B-C0DE-4FB3-AF02-DC6363D1C38B}"/>
              </a:ext>
            </a:extLst>
          </p:cNvPr>
          <p:cNvSpPr>
            <a:spLocks noGrp="1"/>
          </p:cNvSpPr>
          <p:nvPr>
            <p:ph type="sldNum" sz="quarter" idx="12"/>
          </p:nvPr>
        </p:nvSpPr>
        <p:spPr/>
        <p:txBody>
          <a:bodyPr/>
          <a:lstStyle/>
          <a:p>
            <a:fld id="{C16EDB13-EEB5-4B4C-86BF-782BA462293C}" type="slidenum">
              <a:rPr lang="fr-CH" smtClean="0"/>
              <a:t>‹N°›</a:t>
            </a:fld>
            <a:endParaRPr lang="fr-CH"/>
          </a:p>
        </p:txBody>
      </p:sp>
    </p:spTree>
    <p:extLst>
      <p:ext uri="{BB962C8B-B14F-4D97-AF65-F5344CB8AC3E}">
        <p14:creationId xmlns:p14="http://schemas.microsoft.com/office/powerpoint/2010/main" val="3379455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AA6A8E17-C553-47B9-9A9B-B16E2FF149C1}"/>
              </a:ext>
            </a:extLst>
          </p:cNvPr>
          <p:cNvSpPr>
            <a:spLocks noGrp="1"/>
          </p:cNvSpPr>
          <p:nvPr>
            <p:ph type="title"/>
          </p:nvPr>
        </p:nvSpPr>
        <p:spPr>
          <a:xfrm>
            <a:off x="839788" y="365125"/>
            <a:ext cx="10515600" cy="1325563"/>
          </a:xfrm>
        </p:spPr>
        <p:txBody>
          <a:bodyPr/>
          <a:lstStyle/>
          <a:p>
            <a:r>
              <a:rPr lang="fr-FR"/>
              <a:t>Modifiez le style du titre</a:t>
            </a:r>
            <a:endParaRPr lang="fr-CH"/>
          </a:p>
        </p:txBody>
      </p:sp>
      <p:sp>
        <p:nvSpPr>
          <p:cNvPr id="3" name="Espace réservé du texte 2">
            <a:extLst>
              <a:ext uri="{FF2B5EF4-FFF2-40B4-BE49-F238E27FC236}">
                <a16:creationId xmlns:a16="http://schemas.microsoft.com/office/drawing/2014/main" xmlns="" id="{FEC61570-82EC-45FA-87A9-13830D9924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xmlns="" id="{64ED8F15-9A38-4031-AC12-35DE47E8A146}"/>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u texte 4">
            <a:extLst>
              <a:ext uri="{FF2B5EF4-FFF2-40B4-BE49-F238E27FC236}">
                <a16:creationId xmlns:a16="http://schemas.microsoft.com/office/drawing/2014/main" xmlns="" id="{8B41E0DB-3C06-4063-85CC-A5B1EAAA261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xmlns="" id="{E6499CF4-9FC6-4F6E-832B-E5B798373DC5}"/>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7" name="Espace réservé de la date 6">
            <a:extLst>
              <a:ext uri="{FF2B5EF4-FFF2-40B4-BE49-F238E27FC236}">
                <a16:creationId xmlns:a16="http://schemas.microsoft.com/office/drawing/2014/main" xmlns="" id="{76C26F0E-ABE5-49EF-95F4-7BE6D5986263}"/>
              </a:ext>
            </a:extLst>
          </p:cNvPr>
          <p:cNvSpPr>
            <a:spLocks noGrp="1"/>
          </p:cNvSpPr>
          <p:nvPr>
            <p:ph type="dt" sz="half" idx="10"/>
          </p:nvPr>
        </p:nvSpPr>
        <p:spPr/>
        <p:txBody>
          <a:bodyPr/>
          <a:lstStyle/>
          <a:p>
            <a:fld id="{A3FD28DD-904F-4978-819E-0C75D301E072}" type="datetimeFigureOut">
              <a:rPr lang="fr-CH" smtClean="0"/>
              <a:t>01.04.2020</a:t>
            </a:fld>
            <a:endParaRPr lang="fr-CH"/>
          </a:p>
        </p:txBody>
      </p:sp>
      <p:sp>
        <p:nvSpPr>
          <p:cNvPr id="8" name="Espace réservé du pied de page 7">
            <a:extLst>
              <a:ext uri="{FF2B5EF4-FFF2-40B4-BE49-F238E27FC236}">
                <a16:creationId xmlns:a16="http://schemas.microsoft.com/office/drawing/2014/main" xmlns="" id="{B59E4954-C759-4606-BA45-251E4352DE7B}"/>
              </a:ext>
            </a:extLst>
          </p:cNvPr>
          <p:cNvSpPr>
            <a:spLocks noGrp="1"/>
          </p:cNvSpPr>
          <p:nvPr>
            <p:ph type="ftr" sz="quarter" idx="11"/>
          </p:nvPr>
        </p:nvSpPr>
        <p:spPr/>
        <p:txBody>
          <a:bodyPr/>
          <a:lstStyle/>
          <a:p>
            <a:endParaRPr lang="fr-CH"/>
          </a:p>
        </p:txBody>
      </p:sp>
      <p:sp>
        <p:nvSpPr>
          <p:cNvPr id="9" name="Espace réservé du numéro de diapositive 8">
            <a:extLst>
              <a:ext uri="{FF2B5EF4-FFF2-40B4-BE49-F238E27FC236}">
                <a16:creationId xmlns:a16="http://schemas.microsoft.com/office/drawing/2014/main" xmlns="" id="{3ED3BA01-C42F-467C-8282-A71E3EE80960}"/>
              </a:ext>
            </a:extLst>
          </p:cNvPr>
          <p:cNvSpPr>
            <a:spLocks noGrp="1"/>
          </p:cNvSpPr>
          <p:nvPr>
            <p:ph type="sldNum" sz="quarter" idx="12"/>
          </p:nvPr>
        </p:nvSpPr>
        <p:spPr/>
        <p:txBody>
          <a:bodyPr/>
          <a:lstStyle/>
          <a:p>
            <a:fld id="{C16EDB13-EEB5-4B4C-86BF-782BA462293C}" type="slidenum">
              <a:rPr lang="fr-CH" smtClean="0"/>
              <a:t>‹N°›</a:t>
            </a:fld>
            <a:endParaRPr lang="fr-CH"/>
          </a:p>
        </p:txBody>
      </p:sp>
    </p:spTree>
    <p:extLst>
      <p:ext uri="{BB962C8B-B14F-4D97-AF65-F5344CB8AC3E}">
        <p14:creationId xmlns:p14="http://schemas.microsoft.com/office/powerpoint/2010/main" val="38382112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4DAEB6B7-5E36-44FD-A963-64D4AC4A0FBD}"/>
              </a:ext>
            </a:extLst>
          </p:cNvPr>
          <p:cNvSpPr>
            <a:spLocks noGrp="1"/>
          </p:cNvSpPr>
          <p:nvPr>
            <p:ph type="title"/>
          </p:nvPr>
        </p:nvSpPr>
        <p:spPr/>
        <p:txBody>
          <a:bodyPr/>
          <a:lstStyle/>
          <a:p>
            <a:r>
              <a:rPr lang="fr-FR"/>
              <a:t>Modifiez le style du titre</a:t>
            </a:r>
            <a:endParaRPr lang="fr-CH"/>
          </a:p>
        </p:txBody>
      </p:sp>
      <p:sp>
        <p:nvSpPr>
          <p:cNvPr id="3" name="Espace réservé de la date 2">
            <a:extLst>
              <a:ext uri="{FF2B5EF4-FFF2-40B4-BE49-F238E27FC236}">
                <a16:creationId xmlns:a16="http://schemas.microsoft.com/office/drawing/2014/main" xmlns="" id="{EE9F34F4-1387-4EC5-AF3F-06A1B208EA13}"/>
              </a:ext>
            </a:extLst>
          </p:cNvPr>
          <p:cNvSpPr>
            <a:spLocks noGrp="1"/>
          </p:cNvSpPr>
          <p:nvPr>
            <p:ph type="dt" sz="half" idx="10"/>
          </p:nvPr>
        </p:nvSpPr>
        <p:spPr/>
        <p:txBody>
          <a:bodyPr/>
          <a:lstStyle/>
          <a:p>
            <a:fld id="{A3FD28DD-904F-4978-819E-0C75D301E072}" type="datetimeFigureOut">
              <a:rPr lang="fr-CH" smtClean="0"/>
              <a:t>01.04.2020</a:t>
            </a:fld>
            <a:endParaRPr lang="fr-CH"/>
          </a:p>
        </p:txBody>
      </p:sp>
      <p:sp>
        <p:nvSpPr>
          <p:cNvPr id="4" name="Espace réservé du pied de page 3">
            <a:extLst>
              <a:ext uri="{FF2B5EF4-FFF2-40B4-BE49-F238E27FC236}">
                <a16:creationId xmlns:a16="http://schemas.microsoft.com/office/drawing/2014/main" xmlns="" id="{6FC6677C-045E-4FE1-B8D8-736C33FC0E18}"/>
              </a:ext>
            </a:extLst>
          </p:cNvPr>
          <p:cNvSpPr>
            <a:spLocks noGrp="1"/>
          </p:cNvSpPr>
          <p:nvPr>
            <p:ph type="ftr" sz="quarter" idx="11"/>
          </p:nvPr>
        </p:nvSpPr>
        <p:spPr/>
        <p:txBody>
          <a:bodyPr/>
          <a:lstStyle/>
          <a:p>
            <a:endParaRPr lang="fr-CH"/>
          </a:p>
        </p:txBody>
      </p:sp>
      <p:sp>
        <p:nvSpPr>
          <p:cNvPr id="5" name="Espace réservé du numéro de diapositive 4">
            <a:extLst>
              <a:ext uri="{FF2B5EF4-FFF2-40B4-BE49-F238E27FC236}">
                <a16:creationId xmlns:a16="http://schemas.microsoft.com/office/drawing/2014/main" xmlns="" id="{BAAE936A-0C47-406F-BCF8-411495759B7C}"/>
              </a:ext>
            </a:extLst>
          </p:cNvPr>
          <p:cNvSpPr>
            <a:spLocks noGrp="1"/>
          </p:cNvSpPr>
          <p:nvPr>
            <p:ph type="sldNum" sz="quarter" idx="12"/>
          </p:nvPr>
        </p:nvSpPr>
        <p:spPr/>
        <p:txBody>
          <a:bodyPr/>
          <a:lstStyle/>
          <a:p>
            <a:fld id="{C16EDB13-EEB5-4B4C-86BF-782BA462293C}" type="slidenum">
              <a:rPr lang="fr-CH" smtClean="0"/>
              <a:t>‹N°›</a:t>
            </a:fld>
            <a:endParaRPr lang="fr-CH"/>
          </a:p>
        </p:txBody>
      </p:sp>
    </p:spTree>
    <p:extLst>
      <p:ext uri="{BB962C8B-B14F-4D97-AF65-F5344CB8AC3E}">
        <p14:creationId xmlns:p14="http://schemas.microsoft.com/office/powerpoint/2010/main" val="8631379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xmlns="" id="{8CAE59F2-CFA8-488A-9391-A925A1DA19D6}"/>
              </a:ext>
            </a:extLst>
          </p:cNvPr>
          <p:cNvSpPr>
            <a:spLocks noGrp="1"/>
          </p:cNvSpPr>
          <p:nvPr>
            <p:ph type="dt" sz="half" idx="10"/>
          </p:nvPr>
        </p:nvSpPr>
        <p:spPr/>
        <p:txBody>
          <a:bodyPr/>
          <a:lstStyle/>
          <a:p>
            <a:fld id="{A3FD28DD-904F-4978-819E-0C75D301E072}" type="datetimeFigureOut">
              <a:rPr lang="fr-CH" smtClean="0"/>
              <a:t>01.04.2020</a:t>
            </a:fld>
            <a:endParaRPr lang="fr-CH"/>
          </a:p>
        </p:txBody>
      </p:sp>
      <p:sp>
        <p:nvSpPr>
          <p:cNvPr id="3" name="Espace réservé du pied de page 2">
            <a:extLst>
              <a:ext uri="{FF2B5EF4-FFF2-40B4-BE49-F238E27FC236}">
                <a16:creationId xmlns:a16="http://schemas.microsoft.com/office/drawing/2014/main" xmlns="" id="{FE14D856-81C4-42A8-8CF0-0EC7F28A6399}"/>
              </a:ext>
            </a:extLst>
          </p:cNvPr>
          <p:cNvSpPr>
            <a:spLocks noGrp="1"/>
          </p:cNvSpPr>
          <p:nvPr>
            <p:ph type="ftr" sz="quarter" idx="11"/>
          </p:nvPr>
        </p:nvSpPr>
        <p:spPr/>
        <p:txBody>
          <a:bodyPr/>
          <a:lstStyle/>
          <a:p>
            <a:endParaRPr lang="fr-CH"/>
          </a:p>
        </p:txBody>
      </p:sp>
      <p:sp>
        <p:nvSpPr>
          <p:cNvPr id="4" name="Espace réservé du numéro de diapositive 3">
            <a:extLst>
              <a:ext uri="{FF2B5EF4-FFF2-40B4-BE49-F238E27FC236}">
                <a16:creationId xmlns:a16="http://schemas.microsoft.com/office/drawing/2014/main" xmlns="" id="{FD3F39F9-4992-449A-BAD3-79F48C287115}"/>
              </a:ext>
            </a:extLst>
          </p:cNvPr>
          <p:cNvSpPr>
            <a:spLocks noGrp="1"/>
          </p:cNvSpPr>
          <p:nvPr>
            <p:ph type="sldNum" sz="quarter" idx="12"/>
          </p:nvPr>
        </p:nvSpPr>
        <p:spPr/>
        <p:txBody>
          <a:bodyPr/>
          <a:lstStyle/>
          <a:p>
            <a:fld id="{C16EDB13-EEB5-4B4C-86BF-782BA462293C}" type="slidenum">
              <a:rPr lang="fr-CH" smtClean="0"/>
              <a:t>‹N°›</a:t>
            </a:fld>
            <a:endParaRPr lang="fr-CH"/>
          </a:p>
        </p:txBody>
      </p:sp>
    </p:spTree>
    <p:extLst>
      <p:ext uri="{BB962C8B-B14F-4D97-AF65-F5344CB8AC3E}">
        <p14:creationId xmlns:p14="http://schemas.microsoft.com/office/powerpoint/2010/main" val="3543205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9878CFB3-1CF5-4A86-BCC4-D8F1B0CA2DA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H"/>
          </a:p>
        </p:txBody>
      </p:sp>
      <p:sp>
        <p:nvSpPr>
          <p:cNvPr id="3" name="Espace réservé du contenu 2">
            <a:extLst>
              <a:ext uri="{FF2B5EF4-FFF2-40B4-BE49-F238E27FC236}">
                <a16:creationId xmlns:a16="http://schemas.microsoft.com/office/drawing/2014/main" xmlns="" id="{45BC6FE5-60EE-495E-A4DF-BD75D1770A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texte 3">
            <a:extLst>
              <a:ext uri="{FF2B5EF4-FFF2-40B4-BE49-F238E27FC236}">
                <a16:creationId xmlns:a16="http://schemas.microsoft.com/office/drawing/2014/main" xmlns="" id="{C95FA869-4E2C-4F6B-8985-EC462360F6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xmlns="" id="{39F7011A-7760-4491-B53D-84246A81B3FA}"/>
              </a:ext>
            </a:extLst>
          </p:cNvPr>
          <p:cNvSpPr>
            <a:spLocks noGrp="1"/>
          </p:cNvSpPr>
          <p:nvPr>
            <p:ph type="dt" sz="half" idx="10"/>
          </p:nvPr>
        </p:nvSpPr>
        <p:spPr/>
        <p:txBody>
          <a:bodyPr/>
          <a:lstStyle/>
          <a:p>
            <a:fld id="{A3FD28DD-904F-4978-819E-0C75D301E072}" type="datetimeFigureOut">
              <a:rPr lang="fr-CH" smtClean="0"/>
              <a:t>01.04.2020</a:t>
            </a:fld>
            <a:endParaRPr lang="fr-CH"/>
          </a:p>
        </p:txBody>
      </p:sp>
      <p:sp>
        <p:nvSpPr>
          <p:cNvPr id="6" name="Espace réservé du pied de page 5">
            <a:extLst>
              <a:ext uri="{FF2B5EF4-FFF2-40B4-BE49-F238E27FC236}">
                <a16:creationId xmlns:a16="http://schemas.microsoft.com/office/drawing/2014/main" xmlns="" id="{3D0CD348-8C0B-4EAC-8230-BD167633CD8C}"/>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xmlns="" id="{5137BDDC-C617-49A1-9E93-223498304592}"/>
              </a:ext>
            </a:extLst>
          </p:cNvPr>
          <p:cNvSpPr>
            <a:spLocks noGrp="1"/>
          </p:cNvSpPr>
          <p:nvPr>
            <p:ph type="sldNum" sz="quarter" idx="12"/>
          </p:nvPr>
        </p:nvSpPr>
        <p:spPr/>
        <p:txBody>
          <a:bodyPr/>
          <a:lstStyle/>
          <a:p>
            <a:fld id="{C16EDB13-EEB5-4B4C-86BF-782BA462293C}" type="slidenum">
              <a:rPr lang="fr-CH" smtClean="0"/>
              <a:t>‹N°›</a:t>
            </a:fld>
            <a:endParaRPr lang="fr-CH"/>
          </a:p>
        </p:txBody>
      </p:sp>
    </p:spTree>
    <p:extLst>
      <p:ext uri="{BB962C8B-B14F-4D97-AF65-F5344CB8AC3E}">
        <p14:creationId xmlns:p14="http://schemas.microsoft.com/office/powerpoint/2010/main" val="11966615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C63C14C4-8C45-4617-856A-5B275F1D3291}"/>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H"/>
          </a:p>
        </p:txBody>
      </p:sp>
      <p:sp>
        <p:nvSpPr>
          <p:cNvPr id="3" name="Espace réservé pour une image  2">
            <a:extLst>
              <a:ext uri="{FF2B5EF4-FFF2-40B4-BE49-F238E27FC236}">
                <a16:creationId xmlns:a16="http://schemas.microsoft.com/office/drawing/2014/main" xmlns="" id="{2D6F46E6-C073-494C-8C4F-DBE76D8E35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H"/>
          </a:p>
        </p:txBody>
      </p:sp>
      <p:sp>
        <p:nvSpPr>
          <p:cNvPr id="4" name="Espace réservé du texte 3">
            <a:extLst>
              <a:ext uri="{FF2B5EF4-FFF2-40B4-BE49-F238E27FC236}">
                <a16:creationId xmlns:a16="http://schemas.microsoft.com/office/drawing/2014/main" xmlns="" id="{804DD0BD-A19C-4567-9924-3669E9350C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xmlns="" id="{46FA8247-54DD-40FE-B79E-44CDCC330BD4}"/>
              </a:ext>
            </a:extLst>
          </p:cNvPr>
          <p:cNvSpPr>
            <a:spLocks noGrp="1"/>
          </p:cNvSpPr>
          <p:nvPr>
            <p:ph type="dt" sz="half" idx="10"/>
          </p:nvPr>
        </p:nvSpPr>
        <p:spPr/>
        <p:txBody>
          <a:bodyPr/>
          <a:lstStyle/>
          <a:p>
            <a:fld id="{A3FD28DD-904F-4978-819E-0C75D301E072}" type="datetimeFigureOut">
              <a:rPr lang="fr-CH" smtClean="0"/>
              <a:t>01.04.2020</a:t>
            </a:fld>
            <a:endParaRPr lang="fr-CH"/>
          </a:p>
        </p:txBody>
      </p:sp>
      <p:sp>
        <p:nvSpPr>
          <p:cNvPr id="6" name="Espace réservé du pied de page 5">
            <a:extLst>
              <a:ext uri="{FF2B5EF4-FFF2-40B4-BE49-F238E27FC236}">
                <a16:creationId xmlns:a16="http://schemas.microsoft.com/office/drawing/2014/main" xmlns="" id="{97FF0A46-3383-40D1-8953-C957028599E2}"/>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xmlns="" id="{2553E242-6F06-424F-9C9E-756E14D73B99}"/>
              </a:ext>
            </a:extLst>
          </p:cNvPr>
          <p:cNvSpPr>
            <a:spLocks noGrp="1"/>
          </p:cNvSpPr>
          <p:nvPr>
            <p:ph type="sldNum" sz="quarter" idx="12"/>
          </p:nvPr>
        </p:nvSpPr>
        <p:spPr/>
        <p:txBody>
          <a:bodyPr/>
          <a:lstStyle/>
          <a:p>
            <a:fld id="{C16EDB13-EEB5-4B4C-86BF-782BA462293C}" type="slidenum">
              <a:rPr lang="fr-CH" smtClean="0"/>
              <a:t>‹N°›</a:t>
            </a:fld>
            <a:endParaRPr lang="fr-CH"/>
          </a:p>
        </p:txBody>
      </p:sp>
    </p:spTree>
    <p:extLst>
      <p:ext uri="{BB962C8B-B14F-4D97-AF65-F5344CB8AC3E}">
        <p14:creationId xmlns:p14="http://schemas.microsoft.com/office/powerpoint/2010/main" val="4144792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xmlns="" id="{2BC2055A-FDAC-44F9-A708-F870A57036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CH"/>
          </a:p>
        </p:txBody>
      </p:sp>
      <p:sp>
        <p:nvSpPr>
          <p:cNvPr id="3" name="Espace réservé du texte 2">
            <a:extLst>
              <a:ext uri="{FF2B5EF4-FFF2-40B4-BE49-F238E27FC236}">
                <a16:creationId xmlns:a16="http://schemas.microsoft.com/office/drawing/2014/main" xmlns="" id="{C2C26272-925D-46E8-BD3E-0762A07478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xmlns="" id="{F70F9B86-FAF8-4D89-9ED6-32857D4B6D6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FD28DD-904F-4978-819E-0C75D301E072}" type="datetimeFigureOut">
              <a:rPr lang="fr-CH" smtClean="0"/>
              <a:t>01.04.2020</a:t>
            </a:fld>
            <a:endParaRPr lang="fr-CH"/>
          </a:p>
        </p:txBody>
      </p:sp>
      <p:sp>
        <p:nvSpPr>
          <p:cNvPr id="5" name="Espace réservé du pied de page 4">
            <a:extLst>
              <a:ext uri="{FF2B5EF4-FFF2-40B4-BE49-F238E27FC236}">
                <a16:creationId xmlns:a16="http://schemas.microsoft.com/office/drawing/2014/main" xmlns="" id="{D30A74FD-4CF8-455C-9C92-6620CBDF58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H"/>
          </a:p>
        </p:txBody>
      </p:sp>
      <p:sp>
        <p:nvSpPr>
          <p:cNvPr id="6" name="Espace réservé du numéro de diapositive 5">
            <a:extLst>
              <a:ext uri="{FF2B5EF4-FFF2-40B4-BE49-F238E27FC236}">
                <a16:creationId xmlns:a16="http://schemas.microsoft.com/office/drawing/2014/main" xmlns="" id="{FABC3CD7-0BD0-46B4-9BB7-CAD682F04D9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6EDB13-EEB5-4B4C-86BF-782BA462293C}" type="slidenum">
              <a:rPr lang="fr-CH" smtClean="0"/>
              <a:t>‹N°›</a:t>
            </a:fld>
            <a:endParaRPr lang="fr-CH"/>
          </a:p>
        </p:txBody>
      </p:sp>
    </p:spTree>
    <p:extLst>
      <p:ext uri="{BB962C8B-B14F-4D97-AF65-F5344CB8AC3E}">
        <p14:creationId xmlns:p14="http://schemas.microsoft.com/office/powerpoint/2010/main" val="24146345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tiff"/><Relationship Id="rId4" Type="http://schemas.openxmlformats.org/officeDocument/2006/relationships/image" Target="../media/image2.tiff"/></Relationships>
</file>

<file path=ppt/slides/_rels/slide3.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7.tiff"/><Relationship Id="rId5" Type="http://schemas.openxmlformats.org/officeDocument/2006/relationships/image" Target="../media/image6.tiff"/><Relationship Id="rId4" Type="http://schemas.openxmlformats.org/officeDocument/2006/relationships/image" Target="../media/image5.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A275BA9-EC15-476C-8DB4-59F8714E18AC}"/>
              </a:ext>
            </a:extLst>
          </p:cNvPr>
          <p:cNvSpPr>
            <a:spLocks noGrp="1"/>
          </p:cNvSpPr>
          <p:nvPr>
            <p:ph type="ctrTitle"/>
          </p:nvPr>
        </p:nvSpPr>
        <p:spPr>
          <a:xfrm>
            <a:off x="1524000" y="2276475"/>
            <a:ext cx="9144000" cy="1233488"/>
          </a:xfrm>
        </p:spPr>
        <p:txBody>
          <a:bodyPr>
            <a:normAutofit/>
          </a:bodyPr>
          <a:lstStyle/>
          <a:p>
            <a:r>
              <a:rPr lang="en-US" sz="4800" b="1" dirty="0"/>
              <a:t>Inside the lungs of COVID-19 disease</a:t>
            </a:r>
            <a:endParaRPr lang="fr-CH" sz="4800" dirty="0"/>
          </a:p>
        </p:txBody>
      </p:sp>
      <p:sp>
        <p:nvSpPr>
          <p:cNvPr id="3" name="Sous-titre 2">
            <a:extLst>
              <a:ext uri="{FF2B5EF4-FFF2-40B4-BE49-F238E27FC236}">
                <a16:creationId xmlns:a16="http://schemas.microsoft.com/office/drawing/2014/main" xmlns="" id="{423E788B-5D4A-448F-BD30-981C2E39E04C}"/>
              </a:ext>
            </a:extLst>
          </p:cNvPr>
          <p:cNvSpPr>
            <a:spLocks noGrp="1"/>
          </p:cNvSpPr>
          <p:nvPr>
            <p:ph type="subTitle" idx="1"/>
          </p:nvPr>
        </p:nvSpPr>
        <p:spPr>
          <a:xfrm>
            <a:off x="1524000" y="4410074"/>
            <a:ext cx="9144000" cy="847725"/>
          </a:xfrm>
        </p:spPr>
        <p:txBody>
          <a:bodyPr>
            <a:normAutofit/>
          </a:bodyPr>
          <a:lstStyle/>
          <a:p>
            <a:r>
              <a:rPr lang="fr-CH" sz="3600" dirty="0"/>
              <a:t>Figures</a:t>
            </a:r>
          </a:p>
        </p:txBody>
      </p:sp>
    </p:spTree>
    <p:extLst>
      <p:ext uri="{BB962C8B-B14F-4D97-AF65-F5344CB8AC3E}">
        <p14:creationId xmlns:p14="http://schemas.microsoft.com/office/powerpoint/2010/main" val="10294234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Espace réservé du contenu 10" descr="Une image contenant sucre, alimentation&#10;&#10;Description générée automatiquement">
            <a:extLst>
              <a:ext uri="{FF2B5EF4-FFF2-40B4-BE49-F238E27FC236}">
                <a16:creationId xmlns:a16="http://schemas.microsoft.com/office/drawing/2014/main" xmlns="" id="{319CADE0-124D-4D62-9741-105E0AA25DEC}"/>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54804" y="0"/>
            <a:ext cx="4469260" cy="3351945"/>
          </a:xfrm>
        </p:spPr>
      </p:pic>
      <p:pic>
        <p:nvPicPr>
          <p:cNvPr id="14" name="Espace réservé du contenu 5" descr="Une image contenant tissu, rideau&#10;&#10;Description générée automatiquement">
            <a:extLst>
              <a:ext uri="{FF2B5EF4-FFF2-40B4-BE49-F238E27FC236}">
                <a16:creationId xmlns:a16="http://schemas.microsoft.com/office/drawing/2014/main" xmlns="" id="{14ABE3B9-E254-486F-8B85-B5205B5F154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215" r="3118"/>
          <a:stretch/>
        </p:blipFill>
        <p:spPr>
          <a:xfrm>
            <a:off x="5232909" y="636997"/>
            <a:ext cx="6959091" cy="5763870"/>
          </a:xfrm>
          <a:prstGeom prst="rect">
            <a:avLst/>
          </a:prstGeom>
        </p:spPr>
      </p:pic>
      <p:pic>
        <p:nvPicPr>
          <p:cNvPr id="17" name="Espace réservé du contenu 9" descr="Une image contenant pizza, alimentation, assis, grand&#10;&#10;Description générée automatiquement">
            <a:extLst>
              <a:ext uri="{FF2B5EF4-FFF2-40B4-BE49-F238E27FC236}">
                <a16:creationId xmlns:a16="http://schemas.microsoft.com/office/drawing/2014/main" xmlns="" id="{DF8065C2-0BB3-4C0C-80D4-F54E9EB6E53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4804" y="3506056"/>
            <a:ext cx="4469260" cy="3351945"/>
          </a:xfrm>
          <a:prstGeom prst="rect">
            <a:avLst/>
          </a:prstGeom>
        </p:spPr>
      </p:pic>
      <p:sp>
        <p:nvSpPr>
          <p:cNvPr id="4" name="ZoneTexte 3">
            <a:extLst>
              <a:ext uri="{FF2B5EF4-FFF2-40B4-BE49-F238E27FC236}">
                <a16:creationId xmlns:a16="http://schemas.microsoft.com/office/drawing/2014/main" xmlns="" id="{22499750-55EB-4F10-8A43-937A06493A03}"/>
              </a:ext>
            </a:extLst>
          </p:cNvPr>
          <p:cNvSpPr txBox="1"/>
          <p:nvPr/>
        </p:nvSpPr>
        <p:spPr>
          <a:xfrm>
            <a:off x="719191" y="2815119"/>
            <a:ext cx="410966" cy="461665"/>
          </a:xfrm>
          <a:prstGeom prst="rect">
            <a:avLst/>
          </a:prstGeom>
          <a:solidFill>
            <a:schemeClr val="bg1"/>
          </a:solidFill>
        </p:spPr>
        <p:txBody>
          <a:bodyPr wrap="square" rtlCol="0">
            <a:spAutoFit/>
          </a:bodyPr>
          <a:lstStyle/>
          <a:p>
            <a:pPr algn="ctr"/>
            <a:r>
              <a:rPr lang="fr-CH" sz="2400" b="1" dirty="0"/>
              <a:t>a</a:t>
            </a:r>
            <a:endParaRPr lang="fr-CH" sz="2400" b="1" dirty="0"/>
          </a:p>
        </p:txBody>
      </p:sp>
      <p:sp>
        <p:nvSpPr>
          <p:cNvPr id="9" name="ZoneTexte 8">
            <a:extLst>
              <a:ext uri="{FF2B5EF4-FFF2-40B4-BE49-F238E27FC236}">
                <a16:creationId xmlns:a16="http://schemas.microsoft.com/office/drawing/2014/main" xmlns="" id="{E6C626D7-42DC-4219-85F9-05173F272935}"/>
              </a:ext>
            </a:extLst>
          </p:cNvPr>
          <p:cNvSpPr txBox="1"/>
          <p:nvPr/>
        </p:nvSpPr>
        <p:spPr>
          <a:xfrm>
            <a:off x="606174" y="6306620"/>
            <a:ext cx="410966" cy="461665"/>
          </a:xfrm>
          <a:prstGeom prst="rect">
            <a:avLst/>
          </a:prstGeom>
          <a:solidFill>
            <a:schemeClr val="bg1"/>
          </a:solidFill>
        </p:spPr>
        <p:txBody>
          <a:bodyPr wrap="square" rtlCol="0">
            <a:spAutoFit/>
          </a:bodyPr>
          <a:lstStyle/>
          <a:p>
            <a:pPr algn="ctr"/>
            <a:r>
              <a:rPr lang="fr-CH" sz="2400" b="1" dirty="0"/>
              <a:t>b</a:t>
            </a:r>
            <a:endParaRPr lang="fr-CH" sz="2400" b="1" dirty="0"/>
          </a:p>
        </p:txBody>
      </p:sp>
      <p:sp>
        <p:nvSpPr>
          <p:cNvPr id="10" name="ZoneTexte 9">
            <a:extLst>
              <a:ext uri="{FF2B5EF4-FFF2-40B4-BE49-F238E27FC236}">
                <a16:creationId xmlns:a16="http://schemas.microsoft.com/office/drawing/2014/main" xmlns="" id="{9F4DAD30-581E-4BF1-AEE3-999A2C96D7B5}"/>
              </a:ext>
            </a:extLst>
          </p:cNvPr>
          <p:cNvSpPr txBox="1"/>
          <p:nvPr/>
        </p:nvSpPr>
        <p:spPr>
          <a:xfrm>
            <a:off x="5371672" y="5759338"/>
            <a:ext cx="410966" cy="461665"/>
          </a:xfrm>
          <a:prstGeom prst="rect">
            <a:avLst/>
          </a:prstGeom>
          <a:solidFill>
            <a:schemeClr val="bg1"/>
          </a:solidFill>
        </p:spPr>
        <p:txBody>
          <a:bodyPr wrap="square" rtlCol="0">
            <a:spAutoFit/>
          </a:bodyPr>
          <a:lstStyle/>
          <a:p>
            <a:pPr algn="ctr"/>
            <a:r>
              <a:rPr lang="fr-CH" sz="2400" b="1" dirty="0" smtClean="0"/>
              <a:t>c</a:t>
            </a:r>
            <a:endParaRPr lang="fr-CH" sz="2400" b="1" dirty="0"/>
          </a:p>
        </p:txBody>
      </p:sp>
      <p:cxnSp>
        <p:nvCxnSpPr>
          <p:cNvPr id="6" name="Connecteur droit avec flèche 5">
            <a:extLst>
              <a:ext uri="{FF2B5EF4-FFF2-40B4-BE49-F238E27FC236}">
                <a16:creationId xmlns:a16="http://schemas.microsoft.com/office/drawing/2014/main" xmlns="" id="{C4006278-56B2-4380-B6FF-E38913F1D5EB}"/>
              </a:ext>
            </a:extLst>
          </p:cNvPr>
          <p:cNvCxnSpPr/>
          <p:nvPr/>
        </p:nvCxnSpPr>
        <p:spPr>
          <a:xfrm>
            <a:off x="8188503" y="3276784"/>
            <a:ext cx="380144" cy="75161"/>
          </a:xfrm>
          <a:prstGeom prst="straightConnector1">
            <a:avLst/>
          </a:prstGeom>
          <a:ln w="666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necteur droit avec flèche 12">
            <a:extLst>
              <a:ext uri="{FF2B5EF4-FFF2-40B4-BE49-F238E27FC236}">
                <a16:creationId xmlns:a16="http://schemas.microsoft.com/office/drawing/2014/main" xmlns="" id="{4969C387-A0F0-429A-86F4-4741D5DDC585}"/>
              </a:ext>
            </a:extLst>
          </p:cNvPr>
          <p:cNvCxnSpPr/>
          <p:nvPr/>
        </p:nvCxnSpPr>
        <p:spPr>
          <a:xfrm>
            <a:off x="11104651" y="4199745"/>
            <a:ext cx="380144" cy="75161"/>
          </a:xfrm>
          <a:prstGeom prst="straightConnector1">
            <a:avLst/>
          </a:prstGeom>
          <a:ln w="666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a:extLst>
              <a:ext uri="{FF2B5EF4-FFF2-40B4-BE49-F238E27FC236}">
                <a16:creationId xmlns:a16="http://schemas.microsoft.com/office/drawing/2014/main" xmlns="" id="{FEBF6DF3-722B-4C3B-8E90-7CF7A6640E63}"/>
              </a:ext>
            </a:extLst>
          </p:cNvPr>
          <p:cNvCxnSpPr>
            <a:cxnSpLocks/>
          </p:cNvCxnSpPr>
          <p:nvPr/>
        </p:nvCxnSpPr>
        <p:spPr>
          <a:xfrm flipH="1" flipV="1">
            <a:off x="10911154" y="3429000"/>
            <a:ext cx="383569" cy="103597"/>
          </a:xfrm>
          <a:prstGeom prst="straightConnector1">
            <a:avLst/>
          </a:prstGeom>
          <a:ln w="666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necteur droit avec flèche 15">
            <a:extLst>
              <a:ext uri="{FF2B5EF4-FFF2-40B4-BE49-F238E27FC236}">
                <a16:creationId xmlns:a16="http://schemas.microsoft.com/office/drawing/2014/main" xmlns="" id="{BC5DBC3D-8302-43AD-B678-1BEF64C9EFF6}"/>
              </a:ext>
            </a:extLst>
          </p:cNvPr>
          <p:cNvCxnSpPr>
            <a:cxnSpLocks/>
          </p:cNvCxnSpPr>
          <p:nvPr/>
        </p:nvCxnSpPr>
        <p:spPr>
          <a:xfrm flipV="1">
            <a:off x="9801546" y="5990170"/>
            <a:ext cx="275690" cy="335536"/>
          </a:xfrm>
          <a:prstGeom prst="straightConnector1">
            <a:avLst/>
          </a:prstGeom>
          <a:ln w="666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cteur droit avec flèche 17">
            <a:extLst>
              <a:ext uri="{FF2B5EF4-FFF2-40B4-BE49-F238E27FC236}">
                <a16:creationId xmlns:a16="http://schemas.microsoft.com/office/drawing/2014/main" xmlns="" id="{1CD44C41-1EBD-4790-AF54-5C69EFF99F09}"/>
              </a:ext>
            </a:extLst>
          </p:cNvPr>
          <p:cNvCxnSpPr>
            <a:cxnSpLocks/>
          </p:cNvCxnSpPr>
          <p:nvPr/>
        </p:nvCxnSpPr>
        <p:spPr>
          <a:xfrm flipV="1">
            <a:off x="5439310" y="2647351"/>
            <a:ext cx="275690" cy="335536"/>
          </a:xfrm>
          <a:prstGeom prst="straightConnector1">
            <a:avLst/>
          </a:prstGeom>
          <a:ln w="666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necteur droit avec flèche 18">
            <a:extLst>
              <a:ext uri="{FF2B5EF4-FFF2-40B4-BE49-F238E27FC236}">
                <a16:creationId xmlns:a16="http://schemas.microsoft.com/office/drawing/2014/main" xmlns="" id="{27366AEB-6F7B-4842-A895-B10BF38D6373}"/>
              </a:ext>
            </a:extLst>
          </p:cNvPr>
          <p:cNvCxnSpPr>
            <a:cxnSpLocks/>
          </p:cNvCxnSpPr>
          <p:nvPr/>
        </p:nvCxnSpPr>
        <p:spPr>
          <a:xfrm flipH="1">
            <a:off x="4364805" y="1130157"/>
            <a:ext cx="217469" cy="411824"/>
          </a:xfrm>
          <a:prstGeom prst="straightConnector1">
            <a:avLst/>
          </a:prstGeom>
          <a:ln w="666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Étoile : 5 branches 20">
            <a:extLst>
              <a:ext uri="{FF2B5EF4-FFF2-40B4-BE49-F238E27FC236}">
                <a16:creationId xmlns:a16="http://schemas.microsoft.com/office/drawing/2014/main" xmlns="" id="{98854224-A81D-49A7-B1CD-9AEA503BDBAD}"/>
              </a:ext>
            </a:extLst>
          </p:cNvPr>
          <p:cNvSpPr/>
          <p:nvPr/>
        </p:nvSpPr>
        <p:spPr>
          <a:xfrm>
            <a:off x="3491472" y="431515"/>
            <a:ext cx="381885" cy="328773"/>
          </a:xfrm>
          <a:prstGeom prst="star5">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Tree>
    <p:extLst>
      <p:ext uri="{BB962C8B-B14F-4D97-AF65-F5344CB8AC3E}">
        <p14:creationId xmlns:p14="http://schemas.microsoft.com/office/powerpoint/2010/main" val="35479946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xmlns="" id="{7BC180BD-3F62-4D44-9216-735071535AC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347633" y="0"/>
            <a:ext cx="4444411" cy="3333306"/>
          </a:xfrm>
          <a:prstGeom prst="rect">
            <a:avLst/>
          </a:prstGeom>
          <a:ln w="38100">
            <a:noFill/>
          </a:ln>
        </p:spPr>
      </p:pic>
      <p:pic>
        <p:nvPicPr>
          <p:cNvPr id="12" name="Espace réservé du contenu 11">
            <a:extLst>
              <a:ext uri="{FF2B5EF4-FFF2-40B4-BE49-F238E27FC236}">
                <a16:creationId xmlns:a16="http://schemas.microsoft.com/office/drawing/2014/main" xmlns="" id="{655B1B43-B5E3-4645-91D0-4AAB902BCFC0}"/>
              </a:ext>
            </a:extLst>
          </p:cNvPr>
          <p:cNvPicPr>
            <a:picLocks noGrp="1" noChangeAspect="1"/>
          </p:cNvPicPr>
          <p:nvPr>
            <p:ph sz="half" idx="2"/>
          </p:nvPr>
        </p:nvPicPr>
        <p:blipFill>
          <a:blip r:embed="rId4" cstate="print">
            <a:extLst>
              <a:ext uri="{28A0092B-C50C-407E-A947-70E740481C1C}">
                <a14:useLocalDpi xmlns:a14="http://schemas.microsoft.com/office/drawing/2010/main" val="0"/>
              </a:ext>
            </a:extLst>
          </a:blip>
          <a:srcRect/>
          <a:stretch/>
        </p:blipFill>
        <p:spPr>
          <a:xfrm>
            <a:off x="1679942" y="1"/>
            <a:ext cx="4476306" cy="3357229"/>
          </a:xfrm>
        </p:spPr>
      </p:pic>
      <p:pic>
        <p:nvPicPr>
          <p:cNvPr id="4" name="Espace réservé du contenu 9">
            <a:extLst>
              <a:ext uri="{FF2B5EF4-FFF2-40B4-BE49-F238E27FC236}">
                <a16:creationId xmlns:a16="http://schemas.microsoft.com/office/drawing/2014/main" xmlns="" id="{1BEE0030-94F9-4533-A840-49897895C4D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1679940" y="3500768"/>
            <a:ext cx="4476308" cy="3357231"/>
          </a:xfrm>
          <a:prstGeom prst="rect">
            <a:avLst/>
          </a:prstGeom>
        </p:spPr>
      </p:pic>
      <p:pic>
        <p:nvPicPr>
          <p:cNvPr id="5" name="Espace réservé du contenu 9">
            <a:extLst>
              <a:ext uri="{FF2B5EF4-FFF2-40B4-BE49-F238E27FC236}">
                <a16:creationId xmlns:a16="http://schemas.microsoft.com/office/drawing/2014/main" xmlns="" id="{364B735B-17D7-414C-AD2E-20B4F7E49B8D}"/>
              </a:ext>
            </a:extLst>
          </p:cNvPr>
          <p:cNvPicPr>
            <a:picLocks noGrp="1" noChangeAspect="1"/>
          </p:cNvPicPr>
          <p:nvPr>
            <p:ph sz="half" idx="1"/>
          </p:nvPr>
        </p:nvPicPr>
        <p:blipFill>
          <a:blip r:embed="rId6" cstate="print">
            <a:extLst>
              <a:ext uri="{28A0092B-C50C-407E-A947-70E740481C1C}">
                <a14:useLocalDpi xmlns:a14="http://schemas.microsoft.com/office/drawing/2010/main" val="0"/>
              </a:ext>
            </a:extLst>
          </a:blip>
          <a:srcRect/>
          <a:stretch/>
        </p:blipFill>
        <p:spPr>
          <a:xfrm>
            <a:off x="6315735" y="3500769"/>
            <a:ext cx="4476309" cy="3357231"/>
          </a:xfrm>
        </p:spPr>
      </p:pic>
      <p:sp>
        <p:nvSpPr>
          <p:cNvPr id="7" name="ZoneTexte 6">
            <a:extLst>
              <a:ext uri="{FF2B5EF4-FFF2-40B4-BE49-F238E27FC236}">
                <a16:creationId xmlns:a16="http://schemas.microsoft.com/office/drawing/2014/main" xmlns="" id="{832D4862-E4B3-4408-93FD-3D761BD086AC}"/>
              </a:ext>
            </a:extLst>
          </p:cNvPr>
          <p:cNvSpPr txBox="1"/>
          <p:nvPr/>
        </p:nvSpPr>
        <p:spPr>
          <a:xfrm>
            <a:off x="1814344" y="2736504"/>
            <a:ext cx="410966" cy="461665"/>
          </a:xfrm>
          <a:prstGeom prst="rect">
            <a:avLst/>
          </a:prstGeom>
          <a:solidFill>
            <a:schemeClr val="bg1"/>
          </a:solidFill>
        </p:spPr>
        <p:txBody>
          <a:bodyPr wrap="square" rtlCol="0">
            <a:spAutoFit/>
          </a:bodyPr>
          <a:lstStyle/>
          <a:p>
            <a:pPr algn="ctr"/>
            <a:r>
              <a:rPr lang="fr-CH" sz="2400" b="1" dirty="0" smtClean="0"/>
              <a:t>a</a:t>
            </a:r>
            <a:endParaRPr lang="fr-CH" sz="2400" b="1" dirty="0"/>
          </a:p>
        </p:txBody>
      </p:sp>
      <p:sp>
        <p:nvSpPr>
          <p:cNvPr id="8" name="ZoneTexte 7">
            <a:extLst>
              <a:ext uri="{FF2B5EF4-FFF2-40B4-BE49-F238E27FC236}">
                <a16:creationId xmlns:a16="http://schemas.microsoft.com/office/drawing/2014/main" xmlns="" id="{1545D828-5B41-464B-BDF6-E52D5FE89C5E}"/>
              </a:ext>
            </a:extLst>
          </p:cNvPr>
          <p:cNvSpPr txBox="1"/>
          <p:nvPr/>
        </p:nvSpPr>
        <p:spPr>
          <a:xfrm>
            <a:off x="6485979" y="2736504"/>
            <a:ext cx="410966" cy="461665"/>
          </a:xfrm>
          <a:prstGeom prst="rect">
            <a:avLst/>
          </a:prstGeom>
          <a:solidFill>
            <a:schemeClr val="bg1"/>
          </a:solidFill>
        </p:spPr>
        <p:txBody>
          <a:bodyPr wrap="square" rtlCol="0">
            <a:spAutoFit/>
          </a:bodyPr>
          <a:lstStyle/>
          <a:p>
            <a:pPr algn="ctr"/>
            <a:r>
              <a:rPr lang="fr-CH" sz="2400" b="1" dirty="0" smtClean="0"/>
              <a:t>b</a:t>
            </a:r>
            <a:endParaRPr lang="fr-CH" sz="2400" b="1" dirty="0"/>
          </a:p>
        </p:txBody>
      </p:sp>
      <p:sp>
        <p:nvSpPr>
          <p:cNvPr id="9" name="ZoneTexte 8">
            <a:extLst>
              <a:ext uri="{FF2B5EF4-FFF2-40B4-BE49-F238E27FC236}">
                <a16:creationId xmlns:a16="http://schemas.microsoft.com/office/drawing/2014/main" xmlns="" id="{054ADB88-7D55-4955-992C-0F5B82346EFA}"/>
              </a:ext>
            </a:extLst>
          </p:cNvPr>
          <p:cNvSpPr txBox="1"/>
          <p:nvPr/>
        </p:nvSpPr>
        <p:spPr>
          <a:xfrm>
            <a:off x="1814344" y="6259068"/>
            <a:ext cx="410966" cy="461665"/>
          </a:xfrm>
          <a:prstGeom prst="rect">
            <a:avLst/>
          </a:prstGeom>
          <a:solidFill>
            <a:schemeClr val="bg1"/>
          </a:solidFill>
        </p:spPr>
        <p:txBody>
          <a:bodyPr wrap="square" rtlCol="0">
            <a:spAutoFit/>
          </a:bodyPr>
          <a:lstStyle/>
          <a:p>
            <a:pPr algn="ctr"/>
            <a:r>
              <a:rPr lang="fr-CH" sz="2400" b="1" dirty="0" smtClean="0"/>
              <a:t>c</a:t>
            </a:r>
            <a:endParaRPr lang="fr-CH" sz="2400" b="1" dirty="0"/>
          </a:p>
        </p:txBody>
      </p:sp>
      <p:sp>
        <p:nvSpPr>
          <p:cNvPr id="10" name="ZoneTexte 9">
            <a:extLst>
              <a:ext uri="{FF2B5EF4-FFF2-40B4-BE49-F238E27FC236}">
                <a16:creationId xmlns:a16="http://schemas.microsoft.com/office/drawing/2014/main" xmlns="" id="{DF94C49A-7E09-4A89-8437-784CDE6FA8DB}"/>
              </a:ext>
            </a:extLst>
          </p:cNvPr>
          <p:cNvSpPr txBox="1"/>
          <p:nvPr/>
        </p:nvSpPr>
        <p:spPr>
          <a:xfrm>
            <a:off x="6485979" y="6305638"/>
            <a:ext cx="410966" cy="461665"/>
          </a:xfrm>
          <a:prstGeom prst="rect">
            <a:avLst/>
          </a:prstGeom>
          <a:solidFill>
            <a:schemeClr val="bg1"/>
          </a:solidFill>
        </p:spPr>
        <p:txBody>
          <a:bodyPr wrap="square" rtlCol="0">
            <a:spAutoFit/>
          </a:bodyPr>
          <a:lstStyle/>
          <a:p>
            <a:pPr algn="ctr"/>
            <a:r>
              <a:rPr lang="fr-CH" sz="2400" b="1" dirty="0" smtClean="0"/>
              <a:t>d</a:t>
            </a:r>
            <a:endParaRPr lang="fr-CH" sz="2400" b="1" dirty="0"/>
          </a:p>
        </p:txBody>
      </p:sp>
      <p:cxnSp>
        <p:nvCxnSpPr>
          <p:cNvPr id="11" name="Connecteur droit avec flèche 10">
            <a:extLst>
              <a:ext uri="{FF2B5EF4-FFF2-40B4-BE49-F238E27FC236}">
                <a16:creationId xmlns:a16="http://schemas.microsoft.com/office/drawing/2014/main" xmlns="" id="{AEA494D1-C32A-432A-827F-30D86D9FE34E}"/>
              </a:ext>
            </a:extLst>
          </p:cNvPr>
          <p:cNvCxnSpPr>
            <a:cxnSpLocks/>
          </p:cNvCxnSpPr>
          <p:nvPr/>
        </p:nvCxnSpPr>
        <p:spPr>
          <a:xfrm flipV="1">
            <a:off x="5634659" y="1475188"/>
            <a:ext cx="0" cy="279184"/>
          </a:xfrm>
          <a:prstGeom prst="straightConnector1">
            <a:avLst/>
          </a:prstGeom>
          <a:ln w="666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necteur droit avec flèche 12">
            <a:extLst>
              <a:ext uri="{FF2B5EF4-FFF2-40B4-BE49-F238E27FC236}">
                <a16:creationId xmlns:a16="http://schemas.microsoft.com/office/drawing/2014/main" xmlns="" id="{2242A046-6A69-4BB7-97CD-BDD69D2287EF}"/>
              </a:ext>
            </a:extLst>
          </p:cNvPr>
          <p:cNvCxnSpPr>
            <a:cxnSpLocks/>
          </p:cNvCxnSpPr>
          <p:nvPr/>
        </p:nvCxnSpPr>
        <p:spPr>
          <a:xfrm flipH="1" flipV="1">
            <a:off x="5095346" y="3099032"/>
            <a:ext cx="290470" cy="784"/>
          </a:xfrm>
          <a:prstGeom prst="straightConnector1">
            <a:avLst/>
          </a:prstGeom>
          <a:ln w="666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a:extLst>
              <a:ext uri="{FF2B5EF4-FFF2-40B4-BE49-F238E27FC236}">
                <a16:creationId xmlns:a16="http://schemas.microsoft.com/office/drawing/2014/main" xmlns="" id="{D56DFFC8-DF8F-4B2F-89D9-BFA36B901AAD}"/>
              </a:ext>
            </a:extLst>
          </p:cNvPr>
          <p:cNvCxnSpPr>
            <a:cxnSpLocks/>
          </p:cNvCxnSpPr>
          <p:nvPr/>
        </p:nvCxnSpPr>
        <p:spPr>
          <a:xfrm flipH="1">
            <a:off x="3924571" y="3188488"/>
            <a:ext cx="289387" cy="1"/>
          </a:xfrm>
          <a:prstGeom prst="straightConnector1">
            <a:avLst/>
          </a:prstGeom>
          <a:ln w="666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cteur droit avec flèche 17">
            <a:extLst>
              <a:ext uri="{FF2B5EF4-FFF2-40B4-BE49-F238E27FC236}">
                <a16:creationId xmlns:a16="http://schemas.microsoft.com/office/drawing/2014/main" xmlns="" id="{91220CED-A157-4897-B56D-2A028C6348FA}"/>
              </a:ext>
            </a:extLst>
          </p:cNvPr>
          <p:cNvCxnSpPr>
            <a:cxnSpLocks/>
          </p:cNvCxnSpPr>
          <p:nvPr/>
        </p:nvCxnSpPr>
        <p:spPr>
          <a:xfrm>
            <a:off x="2079419" y="1475188"/>
            <a:ext cx="291781" cy="0"/>
          </a:xfrm>
          <a:prstGeom prst="straightConnector1">
            <a:avLst/>
          </a:prstGeom>
          <a:ln w="666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9646706"/>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201</Words>
  <Application>Microsoft Office PowerPoint</Application>
  <PresentationFormat>Grand écran</PresentationFormat>
  <Paragraphs>13</Paragraphs>
  <Slides>3</Slides>
  <Notes>2</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3</vt:i4>
      </vt:variant>
    </vt:vector>
  </HeadingPairs>
  <TitlesOfParts>
    <vt:vector size="7" baseType="lpstr">
      <vt:lpstr>Arial</vt:lpstr>
      <vt:lpstr>Calibri</vt:lpstr>
      <vt:lpstr>Calibri Light</vt:lpstr>
      <vt:lpstr>Thème Office</vt:lpstr>
      <vt:lpstr>Inside the lungs of COVID-19 disease</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Inside the lung of a COVID-19 case</dc:title>
  <dc:creator>Diego Aguiar</dc:creator>
  <cp:lastModifiedBy>AGUIAR Diego</cp:lastModifiedBy>
  <cp:revision>18</cp:revision>
  <dcterms:created xsi:type="dcterms:W3CDTF">2020-03-21T10:01:54Z</dcterms:created>
  <dcterms:modified xsi:type="dcterms:W3CDTF">2020-04-01T08:41:11Z</dcterms:modified>
</cp:coreProperties>
</file>