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12192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3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44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63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10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69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89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3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060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14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5161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65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93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FFDAC-E055-4AC2-9D04-2193B7FB7688}" type="datetimeFigureOut">
              <a:rPr kumimoji="1" lang="ja-JP" altLang="en-US" smtClean="0"/>
              <a:t>2020/4/23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F6293-3DCE-44A8-A30E-F682AA705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76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DC5420A-8700-4BE0-AD4A-4134DC2AC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905129"/>
              </p:ext>
            </p:extLst>
          </p:nvPr>
        </p:nvGraphicFramePr>
        <p:xfrm>
          <a:off x="560439" y="1032388"/>
          <a:ext cx="5368414" cy="10456618"/>
        </p:xfrm>
        <a:graphic>
          <a:graphicData uri="http://schemas.openxmlformats.org/drawingml/2006/table">
            <a:tbl>
              <a:tblPr/>
              <a:tblGrid>
                <a:gridCol w="1144637">
                  <a:extLst>
                    <a:ext uri="{9D8B030D-6E8A-4147-A177-3AD203B41FA5}">
                      <a16:colId xmlns:a16="http://schemas.microsoft.com/office/drawing/2014/main" val="1192388791"/>
                    </a:ext>
                  </a:extLst>
                </a:gridCol>
                <a:gridCol w="696153">
                  <a:extLst>
                    <a:ext uri="{9D8B030D-6E8A-4147-A177-3AD203B41FA5}">
                      <a16:colId xmlns:a16="http://schemas.microsoft.com/office/drawing/2014/main" val="1428962109"/>
                    </a:ext>
                  </a:extLst>
                </a:gridCol>
                <a:gridCol w="633677">
                  <a:extLst>
                    <a:ext uri="{9D8B030D-6E8A-4147-A177-3AD203B41FA5}">
                      <a16:colId xmlns:a16="http://schemas.microsoft.com/office/drawing/2014/main" val="2227652871"/>
                    </a:ext>
                  </a:extLst>
                </a:gridCol>
                <a:gridCol w="904636">
                  <a:extLst>
                    <a:ext uri="{9D8B030D-6E8A-4147-A177-3AD203B41FA5}">
                      <a16:colId xmlns:a16="http://schemas.microsoft.com/office/drawing/2014/main" val="3761180959"/>
                    </a:ext>
                  </a:extLst>
                </a:gridCol>
                <a:gridCol w="1090033">
                  <a:extLst>
                    <a:ext uri="{9D8B030D-6E8A-4147-A177-3AD203B41FA5}">
                      <a16:colId xmlns:a16="http://schemas.microsoft.com/office/drawing/2014/main" val="1157425900"/>
                    </a:ext>
                  </a:extLst>
                </a:gridCol>
                <a:gridCol w="899278">
                  <a:extLst>
                    <a:ext uri="{9D8B030D-6E8A-4147-A177-3AD203B41FA5}">
                      <a16:colId xmlns:a16="http://schemas.microsoft.com/office/drawing/2014/main" val="2912509952"/>
                    </a:ext>
                  </a:extLst>
                </a:gridCol>
              </a:tblGrid>
              <a:tr h="1899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Case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GA at 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Birth 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No. of CTG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Outcome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Hospital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125241"/>
                  </a:ext>
                </a:extLst>
              </a:tr>
              <a:tr h="194369"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birth (wk)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weight(g)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repeats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stay (d)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399903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Our cases      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2,174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1,900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777180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23.5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526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2,600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923614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3,232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1,820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3487979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3,096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1,700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188379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982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2,400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326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18690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36.3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2,031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427567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2,085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1,200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8378583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35.4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2,597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605893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34.2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2,252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2,200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409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899457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35.5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2,370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1,000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70238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37.4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2,886</a:t>
                      </a:r>
                    </a:p>
                  </a:txBody>
                  <a:tcPr marL="5202" marR="5202" marT="5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1,250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250816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37.4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2,434</a:t>
                      </a:r>
                    </a:p>
                  </a:txBody>
                  <a:tcPr marL="5202" marR="5202" marT="5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1,450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0188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2,226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1,800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203456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38.2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2,344</a:t>
                      </a:r>
                    </a:p>
                  </a:txBody>
                  <a:tcPr marL="5202" marR="5202" marT="5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1,400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507051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1,190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1,000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31937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2,600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51781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2,676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088167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758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236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60750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19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33.1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2,018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2,200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243150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33.3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1,656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2,200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129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520853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28.3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848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1,500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285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660293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31.3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1,640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2,400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160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84100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Yamaguchi, 2019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2,838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1,375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49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875109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Yee, 2017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34.6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2,058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2,700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397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965688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2,985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1,300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29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57005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3,600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7275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38.2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3,140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1,300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937824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29.1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1,380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1,000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260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446426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38.5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3,450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275380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31.5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1,710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1,700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328824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2,850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1,270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821376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1,640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2,000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784204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Tsuji, 2017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1,322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1,600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696510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2,618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2,200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635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391629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1,892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1,300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180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8572141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Yamashita, 2016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2,876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2,600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104166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Fuma, 2016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31.6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1,411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2,500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730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391947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Banno, 2016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2,786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025935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2,434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1,650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139330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Kanazawa, 2015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25.1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678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486150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Minami, 2015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2,935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1,630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82028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Takagi, 2015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35.4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2,266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166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494413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Sato, 2014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42.1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3,378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2,100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4347253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26.2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896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1,000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0143011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Miyagi, 2014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29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1,200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1,800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17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69552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Utunomiya, 2012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34.6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1,890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2,900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535096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Kondo, 2010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23.3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660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1,950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425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427932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Yanagi, 2008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36.2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2,410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1,500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172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867690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34.4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1,724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1,000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754056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33.3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2,014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3,000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203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1554385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Enomoto, 2008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33.1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2,190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2,900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545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149274"/>
                  </a:ext>
                </a:extLst>
              </a:tr>
              <a:tr h="18996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Saito, 2005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28.6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850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1,700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221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899861"/>
                  </a:ext>
                </a:extLst>
              </a:tr>
              <a:tr h="1943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Nakayama, 2006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28.5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946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1,750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240</a:t>
                      </a:r>
                    </a:p>
                  </a:txBody>
                  <a:tcPr marL="5202" marR="5202" marT="5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11926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253DCAC-141F-420E-9F3A-429B04E864C9}"/>
              </a:ext>
            </a:extLst>
          </p:cNvPr>
          <p:cNvSpPr txBox="1"/>
          <p:nvPr/>
        </p:nvSpPr>
        <p:spPr>
          <a:xfrm>
            <a:off x="464759" y="395217"/>
            <a:ext cx="5928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Table1 . Summaries of clinical characteristics of congenital myotonic dystrophy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3F87C4-3EE1-49D5-B2CC-B42EB0717032}"/>
              </a:ext>
            </a:extLst>
          </p:cNvPr>
          <p:cNvSpPr txBox="1"/>
          <p:nvPr/>
        </p:nvSpPr>
        <p:spPr>
          <a:xfrm>
            <a:off x="1657050" y="11614919"/>
            <a:ext cx="4006225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GA, gestational age</a:t>
            </a:r>
          </a:p>
          <a:p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Outcome: 1, discharge within 1 year; 2, death or discharge after 1 year </a:t>
            </a:r>
          </a:p>
          <a:p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kumimoji="1" lang="ja-JP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42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398</Words>
  <Application>Microsoft Office PowerPoint</Application>
  <PresentationFormat>ワイド画面</PresentationFormat>
  <Paragraphs>320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吉田　丈俊 よしだたけとし</dc:creator>
  <cp:lastModifiedBy>よしだたけとし 吉田　丈俊</cp:lastModifiedBy>
  <cp:revision>15</cp:revision>
  <cp:lastPrinted>2019-07-08T08:18:40Z</cp:lastPrinted>
  <dcterms:created xsi:type="dcterms:W3CDTF">2019-07-08T06:46:41Z</dcterms:created>
  <dcterms:modified xsi:type="dcterms:W3CDTF">2020-04-23T06:16:40Z</dcterms:modified>
</cp:coreProperties>
</file>