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6" autoAdjust="0"/>
    <p:restoredTop sz="94660"/>
  </p:normalViewPr>
  <p:slideViewPr>
    <p:cSldViewPr snapToGrid="0">
      <p:cViewPr varScale="1">
        <p:scale>
          <a:sx n="75" d="100"/>
          <a:sy n="75" d="100"/>
        </p:scale>
        <p:origin x="56" y="4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0B13D0-7603-821C-601F-40E034A806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C7C9BEA-FC7E-27E7-C034-3C27D57B77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5B8658-88AB-614A-A510-FCBD60DC4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87A9-6416-4BDF-BA8B-4746A9FF8AF6}" type="datetimeFigureOut">
              <a:rPr kumimoji="1" lang="ja-JP" altLang="en-US" smtClean="0"/>
              <a:t>2023/1/5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FD90F10-4FD1-0F72-A29C-61D94F954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BC9B1B-094D-6DA8-15A4-8FCA4C0A3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0EEB0-ED47-441C-9E27-20DFFA1BF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3182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9D85C9-B695-941C-1856-3F29FFEDD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C38F7BE-96C0-ABCB-04CB-9AEF19FDBE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CAD24BE-C5B0-A6DA-3FD7-09BD9C7F6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87A9-6416-4BDF-BA8B-4746A9FF8AF6}" type="datetimeFigureOut">
              <a:rPr kumimoji="1" lang="ja-JP" altLang="en-US" smtClean="0"/>
              <a:t>2023/1/5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711C00-C135-E0E7-504E-968955720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50FA25-7D38-0EB3-69BE-97FD9A2AF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0EEB0-ED47-441C-9E27-20DFFA1BF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8880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B8FD854-80DB-5CF6-8BA2-78DF3973D1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BC851A9-8768-C528-E3A4-EE7E4DC51A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452556D-1420-163E-EA00-D2E3C29FA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87A9-6416-4BDF-BA8B-4746A9FF8AF6}" type="datetimeFigureOut">
              <a:rPr kumimoji="1" lang="ja-JP" altLang="en-US" smtClean="0"/>
              <a:t>2023/1/5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6253C4-BC9A-E4AD-FB11-F9D1E8F89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6E089E-447E-D625-47E0-B7629EF8C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0EEB0-ED47-441C-9E27-20DFFA1BF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8664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7A6364-90B2-11F9-71FC-A881B4C5E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E5764F-EFB6-103A-8FAF-582357C62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D00E0F6-39A4-32A9-8F76-6EA91CF0A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87A9-6416-4BDF-BA8B-4746A9FF8AF6}" type="datetimeFigureOut">
              <a:rPr kumimoji="1" lang="ja-JP" altLang="en-US" smtClean="0"/>
              <a:t>2023/1/5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378CA1D-966E-9438-D5D9-6AFBF1C06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D5A680-0E68-546F-E7F6-511896D44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0EEB0-ED47-441C-9E27-20DFFA1BF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0133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9D2894-1220-4AF9-85E9-6414068A5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64CC21F-F8C2-E627-3D54-A1AC86284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8902684-21C1-332A-9EEE-1C7A87F1F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87A9-6416-4BDF-BA8B-4746A9FF8AF6}" type="datetimeFigureOut">
              <a:rPr kumimoji="1" lang="ja-JP" altLang="en-US" smtClean="0"/>
              <a:t>2023/1/5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EFF85A3-B813-28F9-35FB-7E2497497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E1C27D-2FA0-0679-4BE8-52CC41221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0EEB0-ED47-441C-9E27-20DFFA1BF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336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729141-DED7-B33C-E7F1-1ED5D8DF0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43FAFFE-56BC-F09F-7F18-5C4049D08E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9A643E5-938A-F367-6EB3-2DC563A74A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2B914F4-A975-02D3-FECB-63B193D9B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87A9-6416-4BDF-BA8B-4746A9FF8AF6}" type="datetimeFigureOut">
              <a:rPr kumimoji="1" lang="ja-JP" altLang="en-US" smtClean="0"/>
              <a:t>2023/1/5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31337FA-576D-0D59-41BA-B39EBD772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757C2A6-0DA8-7FD1-71CB-2EA957DF7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0EEB0-ED47-441C-9E27-20DFFA1BF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1481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DB12B0-F80F-A99C-00C0-2EC6C2D0E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CA71463-8D96-B9B1-4CBB-11A65A5A0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949B780-C584-2A31-24A6-9FA2E9E76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36C3446-8AA4-A863-4976-71AB68F673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A4349BA-59AB-7D30-3EB3-9CCCCDC876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E38369D-402C-2072-F023-5E01F01EA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87A9-6416-4BDF-BA8B-4746A9FF8AF6}" type="datetimeFigureOut">
              <a:rPr kumimoji="1" lang="ja-JP" altLang="en-US" smtClean="0"/>
              <a:t>2023/1/5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4021921-F217-200C-824B-8B65FD723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D723835-AD5C-8698-A33C-05026CBEA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0EEB0-ED47-441C-9E27-20DFFA1BF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6193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7CB006-7B14-82A9-1E42-448ABA7DD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ACD8478-1602-0AAE-B186-269C1185E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87A9-6416-4BDF-BA8B-4746A9FF8AF6}" type="datetimeFigureOut">
              <a:rPr kumimoji="1" lang="ja-JP" altLang="en-US" smtClean="0"/>
              <a:t>2023/1/5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C294186-F633-446B-F3F4-36C6B47B1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CB57425-2AFA-474E-9CF3-280DF9098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0EEB0-ED47-441C-9E27-20DFFA1BF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9304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15E19F-1D25-4D19-54ED-DCCF7672F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87A9-6416-4BDF-BA8B-4746A9FF8AF6}" type="datetimeFigureOut">
              <a:rPr kumimoji="1" lang="ja-JP" altLang="en-US" smtClean="0"/>
              <a:t>2023/1/5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1A01F57-2EBB-5075-DCE7-469EEA7C7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74C874-897C-32DF-941E-C8E6909A3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0EEB0-ED47-441C-9E27-20DFFA1BF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5861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67DBD2-B7B0-1C83-0E2A-459B42F89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6CF4BD1-2CE1-5EE1-7836-125578FBB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6F87CF-632E-487E-F434-FE7F52A1C5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A4B17F7-D926-ADD3-A367-9C1240A11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87A9-6416-4BDF-BA8B-4746A9FF8AF6}" type="datetimeFigureOut">
              <a:rPr kumimoji="1" lang="ja-JP" altLang="en-US" smtClean="0"/>
              <a:t>2023/1/5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C790977-B962-6C83-FD98-6D1CC31C7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613FADF-E4AA-5075-2CE3-CEBB14760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0EEB0-ED47-441C-9E27-20DFFA1BF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477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9CF178-4DA2-5EB6-B038-6BE0F84EE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0EB4BE4-5684-E89D-BD46-A3D932C3EA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F6BE08B-B5A7-F1B1-ADEA-FE97E9A08E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83EA82A-ADD3-8B44-AA24-082B70816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87A9-6416-4BDF-BA8B-4746A9FF8AF6}" type="datetimeFigureOut">
              <a:rPr kumimoji="1" lang="ja-JP" altLang="en-US" smtClean="0"/>
              <a:t>2023/1/5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E022D4E-6D72-2384-A352-2514BF1C2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BCDFA8E-785E-54C4-0BB2-E79EA491D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0EEB0-ED47-441C-9E27-20DFFA1BF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7210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C2D7073-C09F-EBBD-14AD-6BFE01767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2943762-EAD1-0798-28B1-DD69CC18B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95AADA-41F6-FBBE-D45E-7D6B986D8B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E87A9-6416-4BDF-BA8B-4746A9FF8AF6}" type="datetimeFigureOut">
              <a:rPr kumimoji="1" lang="ja-JP" altLang="en-US" smtClean="0"/>
              <a:t>2023/1/5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3187089-DA41-1AA2-837D-BE447AF274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7C2817-694C-9CBF-08C6-258653DC2A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0EEB0-ED47-441C-9E27-20DFFA1BF4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8815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図 27">
            <a:extLst>
              <a:ext uri="{FF2B5EF4-FFF2-40B4-BE49-F238E27FC236}">
                <a16:creationId xmlns:a16="http://schemas.microsoft.com/office/drawing/2014/main" id="{BAED167C-A511-6D62-A06C-41026ACFA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9352" y="1632979"/>
            <a:ext cx="5718904" cy="2840680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6E39A37D-47DE-4B7A-87C6-5BE09043D5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996" y="1650827"/>
            <a:ext cx="5703589" cy="288931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9E6E631-D1BB-1185-AAE3-2ADED37D9DE9}"/>
              </a:ext>
            </a:extLst>
          </p:cNvPr>
          <p:cNvSpPr txBox="1"/>
          <p:nvPr/>
        </p:nvSpPr>
        <p:spPr>
          <a:xfrm>
            <a:off x="2397690" y="3307749"/>
            <a:ext cx="2425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With NAFLD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7C34EE6-389C-0080-6F1B-E514E67F1A4A}"/>
              </a:ext>
            </a:extLst>
          </p:cNvPr>
          <p:cNvSpPr txBox="1"/>
          <p:nvPr/>
        </p:nvSpPr>
        <p:spPr>
          <a:xfrm>
            <a:off x="7192217" y="2769103"/>
            <a:ext cx="2425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With NAFLD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F48D812-BAE5-15FB-851C-E7F20F4B0BC0}"/>
              </a:ext>
            </a:extLst>
          </p:cNvPr>
          <p:cNvSpPr txBox="1"/>
          <p:nvPr/>
        </p:nvSpPr>
        <p:spPr>
          <a:xfrm>
            <a:off x="1389025" y="2740906"/>
            <a:ext cx="1759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Without NAFLD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85043A1-7D94-07B3-5211-CE8CBFE5EC40}"/>
              </a:ext>
            </a:extLst>
          </p:cNvPr>
          <p:cNvSpPr txBox="1"/>
          <p:nvPr/>
        </p:nvSpPr>
        <p:spPr>
          <a:xfrm>
            <a:off x="6610916" y="3602341"/>
            <a:ext cx="1759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Without NAFLD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206D8FB-7C46-4C94-9065-3FE3430AEE1C}"/>
              </a:ext>
            </a:extLst>
          </p:cNvPr>
          <p:cNvSpPr txBox="1"/>
          <p:nvPr/>
        </p:nvSpPr>
        <p:spPr>
          <a:xfrm>
            <a:off x="410879" y="811070"/>
            <a:ext cx="2416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CE39F5D-7AE8-4A37-AD46-6472E8F81CF2}"/>
              </a:ext>
            </a:extLst>
          </p:cNvPr>
          <p:cNvSpPr txBox="1"/>
          <p:nvPr/>
        </p:nvSpPr>
        <p:spPr>
          <a:xfrm>
            <a:off x="8676140" y="5005168"/>
            <a:ext cx="1221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P&lt;0.005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E2B8EF5-8B2C-4AEF-BC4B-08A7EC996F82}"/>
              </a:ext>
            </a:extLst>
          </p:cNvPr>
          <p:cNvSpPr txBox="1"/>
          <p:nvPr/>
        </p:nvSpPr>
        <p:spPr>
          <a:xfrm>
            <a:off x="2727770" y="5005168"/>
            <a:ext cx="10679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P&lt;0.05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9D1F19A0-19A1-64E1-B83E-9DC31A6D3102}"/>
              </a:ext>
            </a:extLst>
          </p:cNvPr>
          <p:cNvSpPr/>
          <p:nvPr/>
        </p:nvSpPr>
        <p:spPr>
          <a:xfrm>
            <a:off x="786239" y="4404678"/>
            <a:ext cx="1620456" cy="613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the time of CT scan</a:t>
            </a:r>
            <a:endParaRPr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DFC4FEA-A99D-D0CE-EAC0-7A8868F5A3A4}"/>
              </a:ext>
            </a:extLst>
          </p:cNvPr>
          <p:cNvSpPr/>
          <p:nvPr/>
        </p:nvSpPr>
        <p:spPr>
          <a:xfrm>
            <a:off x="2502365" y="4420763"/>
            <a:ext cx="1620456" cy="613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After 6 months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53CF2E55-FD55-24CA-7AD5-1D45A91CAB4C}"/>
              </a:ext>
            </a:extLst>
          </p:cNvPr>
          <p:cNvSpPr/>
          <p:nvPr/>
        </p:nvSpPr>
        <p:spPr>
          <a:xfrm>
            <a:off x="4297051" y="4420763"/>
            <a:ext cx="1620456" cy="613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One year later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7B3993AA-55AC-E012-F2BC-5A268A1640E9}"/>
              </a:ext>
            </a:extLst>
          </p:cNvPr>
          <p:cNvSpPr/>
          <p:nvPr/>
        </p:nvSpPr>
        <p:spPr>
          <a:xfrm>
            <a:off x="6731391" y="4294765"/>
            <a:ext cx="1620456" cy="613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the time of CT scan</a:t>
            </a:r>
            <a:endParaRPr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2ABF3DA-3EEF-226F-D08F-D2D1257D4062}"/>
              </a:ext>
            </a:extLst>
          </p:cNvPr>
          <p:cNvSpPr/>
          <p:nvPr/>
        </p:nvSpPr>
        <p:spPr>
          <a:xfrm>
            <a:off x="8536128" y="4303855"/>
            <a:ext cx="1620456" cy="613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After 6 months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373D155-D128-63E9-49A7-FCE465357C75}"/>
              </a:ext>
            </a:extLst>
          </p:cNvPr>
          <p:cNvSpPr/>
          <p:nvPr/>
        </p:nvSpPr>
        <p:spPr>
          <a:xfrm>
            <a:off x="10340865" y="4303855"/>
            <a:ext cx="1620456" cy="613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One year later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93A98C4-E074-0192-2578-F979A8DF3B2C}"/>
              </a:ext>
            </a:extLst>
          </p:cNvPr>
          <p:cNvSpPr txBox="1"/>
          <p:nvPr/>
        </p:nvSpPr>
        <p:spPr>
          <a:xfrm>
            <a:off x="9153950" y="5538002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(b)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23696FB8-745E-A4EF-4772-225A45A98CCD}"/>
              </a:ext>
            </a:extLst>
          </p:cNvPr>
          <p:cNvSpPr txBox="1"/>
          <p:nvPr/>
        </p:nvSpPr>
        <p:spPr>
          <a:xfrm>
            <a:off x="3066003" y="553800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(a)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1CF85A3-7E8C-A869-D475-03FD3AD0E83D}"/>
              </a:ext>
            </a:extLst>
          </p:cNvPr>
          <p:cNvSpPr txBox="1"/>
          <p:nvPr/>
        </p:nvSpPr>
        <p:spPr>
          <a:xfrm>
            <a:off x="8903765" y="1117078"/>
            <a:ext cx="76655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CRP</a:t>
            </a:r>
            <a:endParaRPr kumimoji="1"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6096804-58FD-1B5C-E363-2C742F24D629}"/>
              </a:ext>
            </a:extLst>
          </p:cNvPr>
          <p:cNvSpPr txBox="1"/>
          <p:nvPr/>
        </p:nvSpPr>
        <p:spPr>
          <a:xfrm>
            <a:off x="2807427" y="1071725"/>
            <a:ext cx="68159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PNI</a:t>
            </a:r>
            <a:endParaRPr kumimoji="1"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250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図 25">
            <a:extLst>
              <a:ext uri="{FF2B5EF4-FFF2-40B4-BE49-F238E27FC236}">
                <a16:creationId xmlns:a16="http://schemas.microsoft.com/office/drawing/2014/main" id="{AF25ECA7-12AB-A668-A0BD-85163EB56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132" y="1598761"/>
            <a:ext cx="5902194" cy="290667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4CD3A63-E1B2-AA79-A228-F975A5297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188" y="1526857"/>
            <a:ext cx="5806576" cy="2877821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9E6E631-D1BB-1185-AAE3-2ADED37D9DE9}"/>
              </a:ext>
            </a:extLst>
          </p:cNvPr>
          <p:cNvSpPr txBox="1"/>
          <p:nvPr/>
        </p:nvSpPr>
        <p:spPr>
          <a:xfrm>
            <a:off x="2582759" y="3233871"/>
            <a:ext cx="2425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With NAFLD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7C34EE6-389C-0080-6F1B-E514E67F1A4A}"/>
              </a:ext>
            </a:extLst>
          </p:cNvPr>
          <p:cNvSpPr txBox="1"/>
          <p:nvPr/>
        </p:nvSpPr>
        <p:spPr>
          <a:xfrm>
            <a:off x="8133424" y="2674077"/>
            <a:ext cx="2425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With NAFLD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F48D812-BAE5-15FB-851C-E7F20F4B0BC0}"/>
              </a:ext>
            </a:extLst>
          </p:cNvPr>
          <p:cNvSpPr txBox="1"/>
          <p:nvPr/>
        </p:nvSpPr>
        <p:spPr>
          <a:xfrm>
            <a:off x="1657467" y="1853314"/>
            <a:ext cx="1759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Without NAFLD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85043A1-7D94-07B3-5211-CE8CBFE5EC40}"/>
              </a:ext>
            </a:extLst>
          </p:cNvPr>
          <p:cNvSpPr txBox="1"/>
          <p:nvPr/>
        </p:nvSpPr>
        <p:spPr>
          <a:xfrm>
            <a:off x="6776928" y="3421887"/>
            <a:ext cx="1759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Without NAFLD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206D8FB-7C46-4C94-9065-3FE3430AEE1C}"/>
              </a:ext>
            </a:extLst>
          </p:cNvPr>
          <p:cNvSpPr txBox="1"/>
          <p:nvPr/>
        </p:nvSpPr>
        <p:spPr>
          <a:xfrm>
            <a:off x="410879" y="811070"/>
            <a:ext cx="2416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2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CE39F5D-7AE8-4A37-AD46-6472E8F81CF2}"/>
              </a:ext>
            </a:extLst>
          </p:cNvPr>
          <p:cNvSpPr txBox="1"/>
          <p:nvPr/>
        </p:nvSpPr>
        <p:spPr>
          <a:xfrm>
            <a:off x="8676140" y="5005168"/>
            <a:ext cx="1510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＝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0.0824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E2B8EF5-8B2C-4AEF-BC4B-08A7EC996F82}"/>
              </a:ext>
            </a:extLst>
          </p:cNvPr>
          <p:cNvSpPr txBox="1"/>
          <p:nvPr/>
        </p:nvSpPr>
        <p:spPr>
          <a:xfrm>
            <a:off x="2727770" y="5005168"/>
            <a:ext cx="1375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P=0.0847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9D1F19A0-19A1-64E1-B83E-9DC31A6D3102}"/>
              </a:ext>
            </a:extLst>
          </p:cNvPr>
          <p:cNvSpPr/>
          <p:nvPr/>
        </p:nvSpPr>
        <p:spPr>
          <a:xfrm>
            <a:off x="786239" y="4404678"/>
            <a:ext cx="1620456" cy="613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the time of CT scan</a:t>
            </a:r>
            <a:endParaRPr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DFC4FEA-A99D-D0CE-EAC0-7A8868F5A3A4}"/>
              </a:ext>
            </a:extLst>
          </p:cNvPr>
          <p:cNvSpPr/>
          <p:nvPr/>
        </p:nvSpPr>
        <p:spPr>
          <a:xfrm>
            <a:off x="2502365" y="4420763"/>
            <a:ext cx="1620456" cy="613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After 6 months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53CF2E55-FD55-24CA-7AD5-1D45A91CAB4C}"/>
              </a:ext>
            </a:extLst>
          </p:cNvPr>
          <p:cNvSpPr/>
          <p:nvPr/>
        </p:nvSpPr>
        <p:spPr>
          <a:xfrm>
            <a:off x="4297051" y="4420763"/>
            <a:ext cx="1620456" cy="613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One year later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7B3993AA-55AC-E012-F2BC-5A268A1640E9}"/>
              </a:ext>
            </a:extLst>
          </p:cNvPr>
          <p:cNvSpPr/>
          <p:nvPr/>
        </p:nvSpPr>
        <p:spPr>
          <a:xfrm>
            <a:off x="6731391" y="4294765"/>
            <a:ext cx="1620456" cy="613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the time of CT scan</a:t>
            </a:r>
            <a:endParaRPr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2ABF3DA-3EEF-226F-D08F-D2D1257D4062}"/>
              </a:ext>
            </a:extLst>
          </p:cNvPr>
          <p:cNvSpPr/>
          <p:nvPr/>
        </p:nvSpPr>
        <p:spPr>
          <a:xfrm>
            <a:off x="8536128" y="4303855"/>
            <a:ext cx="1620456" cy="613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After 6 months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373D155-D128-63E9-49A7-FCE465357C75}"/>
              </a:ext>
            </a:extLst>
          </p:cNvPr>
          <p:cNvSpPr/>
          <p:nvPr/>
        </p:nvSpPr>
        <p:spPr>
          <a:xfrm>
            <a:off x="10340865" y="4303855"/>
            <a:ext cx="1620456" cy="613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One year later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93A98C4-E074-0192-2578-F979A8DF3B2C}"/>
              </a:ext>
            </a:extLst>
          </p:cNvPr>
          <p:cNvSpPr txBox="1"/>
          <p:nvPr/>
        </p:nvSpPr>
        <p:spPr>
          <a:xfrm>
            <a:off x="9153950" y="5538002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(b)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23696FB8-745E-A4EF-4772-225A45A98CCD}"/>
              </a:ext>
            </a:extLst>
          </p:cNvPr>
          <p:cNvSpPr txBox="1"/>
          <p:nvPr/>
        </p:nvSpPr>
        <p:spPr>
          <a:xfrm>
            <a:off x="3066003" y="553800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(a)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1CF85A3-7E8C-A869-D475-03FD3AD0E83D}"/>
              </a:ext>
            </a:extLst>
          </p:cNvPr>
          <p:cNvSpPr txBox="1"/>
          <p:nvPr/>
        </p:nvSpPr>
        <p:spPr>
          <a:xfrm>
            <a:off x="8903765" y="1117078"/>
            <a:ext cx="76655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CRP</a:t>
            </a:r>
            <a:endParaRPr kumimoji="1"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6096804-58FD-1B5C-E363-2C742F24D629}"/>
              </a:ext>
            </a:extLst>
          </p:cNvPr>
          <p:cNvSpPr txBox="1"/>
          <p:nvPr/>
        </p:nvSpPr>
        <p:spPr>
          <a:xfrm>
            <a:off x="2807427" y="1071725"/>
            <a:ext cx="68159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PNI</a:t>
            </a:r>
            <a:endParaRPr kumimoji="1"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049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98</Words>
  <Application>Microsoft Office PowerPoint</Application>
  <PresentationFormat>ワイド画面</PresentationFormat>
  <Paragraphs>34</Paragraphs>
  <Slides>2</Slides>
  <Notes>0</Notes>
  <HiddenSlides>2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永田 貴大</dc:creator>
  <cp:lastModifiedBy>永田 貴大</cp:lastModifiedBy>
  <cp:revision>8</cp:revision>
  <dcterms:created xsi:type="dcterms:W3CDTF">2022-07-14T00:41:01Z</dcterms:created>
  <dcterms:modified xsi:type="dcterms:W3CDTF">2023-01-05T01:37:09Z</dcterms:modified>
</cp:coreProperties>
</file>