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0"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6327"/>
  </p:normalViewPr>
  <p:slideViewPr>
    <p:cSldViewPr snapToGrid="0" showGuides="1">
      <p:cViewPr varScale="1">
        <p:scale>
          <a:sx n="124" d="100"/>
          <a:sy n="124" d="100"/>
        </p:scale>
        <p:origin x="544"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836DD4-6333-6A0B-1408-DD9A485BD57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868458F-E4A2-AFA0-2BBA-75BFAC175E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AB6A5EA-6548-1885-F963-E0F8EAA81E9B}"/>
              </a:ext>
            </a:extLst>
          </p:cNvPr>
          <p:cNvSpPr>
            <a:spLocks noGrp="1"/>
          </p:cNvSpPr>
          <p:nvPr>
            <p:ph type="dt" sz="half" idx="10"/>
          </p:nvPr>
        </p:nvSpPr>
        <p:spPr/>
        <p:txBody>
          <a:bodyPr/>
          <a:lstStyle/>
          <a:p>
            <a:fld id="{F0A27B90-1C40-D04C-BFF3-C2893CC07FA9}" type="datetimeFigureOut">
              <a:rPr kumimoji="1" lang="ja-JP" altLang="en-US" smtClean="0"/>
              <a:t>2022/12/25</a:t>
            </a:fld>
            <a:endParaRPr kumimoji="1" lang="ja-JP" altLang="en-US"/>
          </a:p>
        </p:txBody>
      </p:sp>
      <p:sp>
        <p:nvSpPr>
          <p:cNvPr id="5" name="フッター プレースホルダー 4">
            <a:extLst>
              <a:ext uri="{FF2B5EF4-FFF2-40B4-BE49-F238E27FC236}">
                <a16:creationId xmlns:a16="http://schemas.microsoft.com/office/drawing/2014/main" id="{47E85397-D65C-DAC1-A41B-101DCBC04CC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7054C37-D7A4-86C0-2AFF-2BDAB89D4E10}"/>
              </a:ext>
            </a:extLst>
          </p:cNvPr>
          <p:cNvSpPr>
            <a:spLocks noGrp="1"/>
          </p:cNvSpPr>
          <p:nvPr>
            <p:ph type="sldNum" sz="quarter" idx="12"/>
          </p:nvPr>
        </p:nvSpPr>
        <p:spPr/>
        <p:txBody>
          <a:body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2175431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4A3605-66E0-9EC4-CB81-7986E3D0A6F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75193B8-2720-749D-F91A-E6765A769CE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F0B594A-DA07-8AB8-E2EA-8E2762CB4656}"/>
              </a:ext>
            </a:extLst>
          </p:cNvPr>
          <p:cNvSpPr>
            <a:spLocks noGrp="1"/>
          </p:cNvSpPr>
          <p:nvPr>
            <p:ph type="dt" sz="half" idx="10"/>
          </p:nvPr>
        </p:nvSpPr>
        <p:spPr/>
        <p:txBody>
          <a:bodyPr/>
          <a:lstStyle/>
          <a:p>
            <a:fld id="{F0A27B90-1C40-D04C-BFF3-C2893CC07FA9}" type="datetimeFigureOut">
              <a:rPr kumimoji="1" lang="ja-JP" altLang="en-US" smtClean="0"/>
              <a:t>2022/12/25</a:t>
            </a:fld>
            <a:endParaRPr kumimoji="1" lang="ja-JP" altLang="en-US"/>
          </a:p>
        </p:txBody>
      </p:sp>
      <p:sp>
        <p:nvSpPr>
          <p:cNvPr id="5" name="フッター プレースホルダー 4">
            <a:extLst>
              <a:ext uri="{FF2B5EF4-FFF2-40B4-BE49-F238E27FC236}">
                <a16:creationId xmlns:a16="http://schemas.microsoft.com/office/drawing/2014/main" id="{1FF65B1F-8AD2-25EE-FD75-06A79C220A8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06CF467-6283-DA3D-0996-5A6727529D84}"/>
              </a:ext>
            </a:extLst>
          </p:cNvPr>
          <p:cNvSpPr>
            <a:spLocks noGrp="1"/>
          </p:cNvSpPr>
          <p:nvPr>
            <p:ph type="sldNum" sz="quarter" idx="12"/>
          </p:nvPr>
        </p:nvSpPr>
        <p:spPr/>
        <p:txBody>
          <a:body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2038951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59CD22F-E7F6-7562-5094-6291BD59066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42A7462-9BCC-5BB9-DE14-195432BF0E1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501C616-6D7E-9BE1-F157-22DAB7CC3594}"/>
              </a:ext>
            </a:extLst>
          </p:cNvPr>
          <p:cNvSpPr>
            <a:spLocks noGrp="1"/>
          </p:cNvSpPr>
          <p:nvPr>
            <p:ph type="dt" sz="half" idx="10"/>
          </p:nvPr>
        </p:nvSpPr>
        <p:spPr/>
        <p:txBody>
          <a:bodyPr/>
          <a:lstStyle/>
          <a:p>
            <a:fld id="{F0A27B90-1C40-D04C-BFF3-C2893CC07FA9}" type="datetimeFigureOut">
              <a:rPr kumimoji="1" lang="ja-JP" altLang="en-US" smtClean="0"/>
              <a:t>2022/12/25</a:t>
            </a:fld>
            <a:endParaRPr kumimoji="1" lang="ja-JP" altLang="en-US"/>
          </a:p>
        </p:txBody>
      </p:sp>
      <p:sp>
        <p:nvSpPr>
          <p:cNvPr id="5" name="フッター プレースホルダー 4">
            <a:extLst>
              <a:ext uri="{FF2B5EF4-FFF2-40B4-BE49-F238E27FC236}">
                <a16:creationId xmlns:a16="http://schemas.microsoft.com/office/drawing/2014/main" id="{FD122A3B-5634-851F-829C-66DB67EB7EF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C5F8538-6C53-D044-E4B3-F7D0DB3C6462}"/>
              </a:ext>
            </a:extLst>
          </p:cNvPr>
          <p:cNvSpPr>
            <a:spLocks noGrp="1"/>
          </p:cNvSpPr>
          <p:nvPr>
            <p:ph type="sldNum" sz="quarter" idx="12"/>
          </p:nvPr>
        </p:nvSpPr>
        <p:spPr/>
        <p:txBody>
          <a:body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235775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BA4A5F-E559-03C0-3529-98849DC4890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2F302B0-45DC-7930-0508-C0CC148D1BE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36CCA7D-52DD-165F-6D54-940930C62E5C}"/>
              </a:ext>
            </a:extLst>
          </p:cNvPr>
          <p:cNvSpPr>
            <a:spLocks noGrp="1"/>
          </p:cNvSpPr>
          <p:nvPr>
            <p:ph type="dt" sz="half" idx="10"/>
          </p:nvPr>
        </p:nvSpPr>
        <p:spPr/>
        <p:txBody>
          <a:bodyPr/>
          <a:lstStyle/>
          <a:p>
            <a:fld id="{F0A27B90-1C40-D04C-BFF3-C2893CC07FA9}" type="datetimeFigureOut">
              <a:rPr kumimoji="1" lang="ja-JP" altLang="en-US" smtClean="0"/>
              <a:t>2022/12/25</a:t>
            </a:fld>
            <a:endParaRPr kumimoji="1" lang="ja-JP" altLang="en-US"/>
          </a:p>
        </p:txBody>
      </p:sp>
      <p:sp>
        <p:nvSpPr>
          <p:cNvPr id="5" name="フッター プレースホルダー 4">
            <a:extLst>
              <a:ext uri="{FF2B5EF4-FFF2-40B4-BE49-F238E27FC236}">
                <a16:creationId xmlns:a16="http://schemas.microsoft.com/office/drawing/2014/main" id="{BB41047D-629E-AF06-040D-A3644D3B628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12DC3E1-618E-15FD-A28D-E91FB28C4D16}"/>
              </a:ext>
            </a:extLst>
          </p:cNvPr>
          <p:cNvSpPr>
            <a:spLocks noGrp="1"/>
          </p:cNvSpPr>
          <p:nvPr>
            <p:ph type="sldNum" sz="quarter" idx="12"/>
          </p:nvPr>
        </p:nvSpPr>
        <p:spPr/>
        <p:txBody>
          <a:body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3289664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0217ED6-96DA-E933-36AB-27C7CF359C8C}"/>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98B8F92-2A87-9A6F-9B0E-718850EF28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445B250-D660-0434-7071-BA0A21DB0DCC}"/>
              </a:ext>
            </a:extLst>
          </p:cNvPr>
          <p:cNvSpPr>
            <a:spLocks noGrp="1"/>
          </p:cNvSpPr>
          <p:nvPr>
            <p:ph type="dt" sz="half" idx="10"/>
          </p:nvPr>
        </p:nvSpPr>
        <p:spPr/>
        <p:txBody>
          <a:bodyPr/>
          <a:lstStyle/>
          <a:p>
            <a:fld id="{F0A27B90-1C40-D04C-BFF3-C2893CC07FA9}" type="datetimeFigureOut">
              <a:rPr kumimoji="1" lang="ja-JP" altLang="en-US" smtClean="0"/>
              <a:t>2022/12/25</a:t>
            </a:fld>
            <a:endParaRPr kumimoji="1" lang="ja-JP" altLang="en-US"/>
          </a:p>
        </p:txBody>
      </p:sp>
      <p:sp>
        <p:nvSpPr>
          <p:cNvPr id="5" name="フッター プレースホルダー 4">
            <a:extLst>
              <a:ext uri="{FF2B5EF4-FFF2-40B4-BE49-F238E27FC236}">
                <a16:creationId xmlns:a16="http://schemas.microsoft.com/office/drawing/2014/main" id="{E8A7F934-9E3B-39FC-1684-FE09332CEE9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CEA2660-2501-3473-BCC9-3570C3CA101A}"/>
              </a:ext>
            </a:extLst>
          </p:cNvPr>
          <p:cNvSpPr>
            <a:spLocks noGrp="1"/>
          </p:cNvSpPr>
          <p:nvPr>
            <p:ph type="sldNum" sz="quarter" idx="12"/>
          </p:nvPr>
        </p:nvSpPr>
        <p:spPr/>
        <p:txBody>
          <a:body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3205877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B66B43-D1B2-A89D-FAFD-9005A89E3F4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16E7DC9-623E-36D2-C567-A0850D0AB706}"/>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A1D309F-A609-FBCC-32D6-98336C622465}"/>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79FDE60-04EC-5D17-C29B-5FCBF6401270}"/>
              </a:ext>
            </a:extLst>
          </p:cNvPr>
          <p:cNvSpPr>
            <a:spLocks noGrp="1"/>
          </p:cNvSpPr>
          <p:nvPr>
            <p:ph type="dt" sz="half" idx="10"/>
          </p:nvPr>
        </p:nvSpPr>
        <p:spPr/>
        <p:txBody>
          <a:bodyPr/>
          <a:lstStyle/>
          <a:p>
            <a:fld id="{F0A27B90-1C40-D04C-BFF3-C2893CC07FA9}" type="datetimeFigureOut">
              <a:rPr kumimoji="1" lang="ja-JP" altLang="en-US" smtClean="0"/>
              <a:t>2022/12/25</a:t>
            </a:fld>
            <a:endParaRPr kumimoji="1" lang="ja-JP" altLang="en-US"/>
          </a:p>
        </p:txBody>
      </p:sp>
      <p:sp>
        <p:nvSpPr>
          <p:cNvPr id="6" name="フッター プレースホルダー 5">
            <a:extLst>
              <a:ext uri="{FF2B5EF4-FFF2-40B4-BE49-F238E27FC236}">
                <a16:creationId xmlns:a16="http://schemas.microsoft.com/office/drawing/2014/main" id="{CEE8DE06-F638-532D-ABAD-51916B4EB16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738FBBF-D685-38A5-EB99-6088F47AD3DE}"/>
              </a:ext>
            </a:extLst>
          </p:cNvPr>
          <p:cNvSpPr>
            <a:spLocks noGrp="1"/>
          </p:cNvSpPr>
          <p:nvPr>
            <p:ph type="sldNum" sz="quarter" idx="12"/>
          </p:nvPr>
        </p:nvSpPr>
        <p:spPr/>
        <p:txBody>
          <a:body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360015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3FD544-E006-D09A-852E-8C8E3F769B4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0184A74-763F-F7AD-CECF-6A0E3CA4DA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49995B13-C57F-9408-8281-C49988E5F46C}"/>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B4CE860-17AC-AC09-6CC5-4278EB5D5C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31CC8B1-5685-1F8A-713E-6C5C9C282D9C}"/>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ACAA595-7D7E-36ED-A215-3AB255A1EA18}"/>
              </a:ext>
            </a:extLst>
          </p:cNvPr>
          <p:cNvSpPr>
            <a:spLocks noGrp="1"/>
          </p:cNvSpPr>
          <p:nvPr>
            <p:ph type="dt" sz="half" idx="10"/>
          </p:nvPr>
        </p:nvSpPr>
        <p:spPr/>
        <p:txBody>
          <a:bodyPr/>
          <a:lstStyle/>
          <a:p>
            <a:fld id="{F0A27B90-1C40-D04C-BFF3-C2893CC07FA9}" type="datetimeFigureOut">
              <a:rPr kumimoji="1" lang="ja-JP" altLang="en-US" smtClean="0"/>
              <a:t>2022/12/25</a:t>
            </a:fld>
            <a:endParaRPr kumimoji="1" lang="ja-JP" altLang="en-US"/>
          </a:p>
        </p:txBody>
      </p:sp>
      <p:sp>
        <p:nvSpPr>
          <p:cNvPr id="8" name="フッター プレースホルダー 7">
            <a:extLst>
              <a:ext uri="{FF2B5EF4-FFF2-40B4-BE49-F238E27FC236}">
                <a16:creationId xmlns:a16="http://schemas.microsoft.com/office/drawing/2014/main" id="{6EA034C9-047E-4DBB-226A-FA170BCB562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3B20C83-9B68-8355-8CED-C44ACCC22394}"/>
              </a:ext>
            </a:extLst>
          </p:cNvPr>
          <p:cNvSpPr>
            <a:spLocks noGrp="1"/>
          </p:cNvSpPr>
          <p:nvPr>
            <p:ph type="sldNum" sz="quarter" idx="12"/>
          </p:nvPr>
        </p:nvSpPr>
        <p:spPr/>
        <p:txBody>
          <a:body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3401545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858B58-03CA-4186-60B3-0F7B44E3A0EB}"/>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65317B1-88CD-C2AA-F11F-833410178EE0}"/>
              </a:ext>
            </a:extLst>
          </p:cNvPr>
          <p:cNvSpPr>
            <a:spLocks noGrp="1"/>
          </p:cNvSpPr>
          <p:nvPr>
            <p:ph type="dt" sz="half" idx="10"/>
          </p:nvPr>
        </p:nvSpPr>
        <p:spPr/>
        <p:txBody>
          <a:bodyPr/>
          <a:lstStyle/>
          <a:p>
            <a:fld id="{F0A27B90-1C40-D04C-BFF3-C2893CC07FA9}" type="datetimeFigureOut">
              <a:rPr kumimoji="1" lang="ja-JP" altLang="en-US" smtClean="0"/>
              <a:t>2022/12/25</a:t>
            </a:fld>
            <a:endParaRPr kumimoji="1" lang="ja-JP" altLang="en-US"/>
          </a:p>
        </p:txBody>
      </p:sp>
      <p:sp>
        <p:nvSpPr>
          <p:cNvPr id="4" name="フッター プレースホルダー 3">
            <a:extLst>
              <a:ext uri="{FF2B5EF4-FFF2-40B4-BE49-F238E27FC236}">
                <a16:creationId xmlns:a16="http://schemas.microsoft.com/office/drawing/2014/main" id="{C103506B-822B-F8A0-2C4F-34BF9E8B988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15F8CF3-5A26-1307-4EE3-835D3DF50348}"/>
              </a:ext>
            </a:extLst>
          </p:cNvPr>
          <p:cNvSpPr>
            <a:spLocks noGrp="1"/>
          </p:cNvSpPr>
          <p:nvPr>
            <p:ph type="sldNum" sz="quarter" idx="12"/>
          </p:nvPr>
        </p:nvSpPr>
        <p:spPr/>
        <p:txBody>
          <a:body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354709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6022ED7-E60B-9EDE-4049-19C7EBAE1655}"/>
              </a:ext>
            </a:extLst>
          </p:cNvPr>
          <p:cNvSpPr>
            <a:spLocks noGrp="1"/>
          </p:cNvSpPr>
          <p:nvPr>
            <p:ph type="dt" sz="half" idx="10"/>
          </p:nvPr>
        </p:nvSpPr>
        <p:spPr/>
        <p:txBody>
          <a:bodyPr/>
          <a:lstStyle/>
          <a:p>
            <a:fld id="{F0A27B90-1C40-D04C-BFF3-C2893CC07FA9}" type="datetimeFigureOut">
              <a:rPr kumimoji="1" lang="ja-JP" altLang="en-US" smtClean="0"/>
              <a:t>2022/12/25</a:t>
            </a:fld>
            <a:endParaRPr kumimoji="1" lang="ja-JP" altLang="en-US"/>
          </a:p>
        </p:txBody>
      </p:sp>
      <p:sp>
        <p:nvSpPr>
          <p:cNvPr id="3" name="フッター プレースホルダー 2">
            <a:extLst>
              <a:ext uri="{FF2B5EF4-FFF2-40B4-BE49-F238E27FC236}">
                <a16:creationId xmlns:a16="http://schemas.microsoft.com/office/drawing/2014/main" id="{85179156-7969-180C-ADA6-19CC86787A4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314299D-F96C-0C58-EA8D-03FCEDEB76F1}"/>
              </a:ext>
            </a:extLst>
          </p:cNvPr>
          <p:cNvSpPr>
            <a:spLocks noGrp="1"/>
          </p:cNvSpPr>
          <p:nvPr>
            <p:ph type="sldNum" sz="quarter" idx="12"/>
          </p:nvPr>
        </p:nvSpPr>
        <p:spPr/>
        <p:txBody>
          <a:body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2275420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4D440A-663A-363C-46BC-DA00ABBF236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D78E393-2077-0647-C0FC-47A5DEBBF7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33131FB-ADF8-72AA-5412-046E9E87AC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280A4C4-1525-D958-EFB6-DC2FEB3897ED}"/>
              </a:ext>
            </a:extLst>
          </p:cNvPr>
          <p:cNvSpPr>
            <a:spLocks noGrp="1"/>
          </p:cNvSpPr>
          <p:nvPr>
            <p:ph type="dt" sz="half" idx="10"/>
          </p:nvPr>
        </p:nvSpPr>
        <p:spPr/>
        <p:txBody>
          <a:bodyPr/>
          <a:lstStyle/>
          <a:p>
            <a:fld id="{F0A27B90-1C40-D04C-BFF3-C2893CC07FA9}" type="datetimeFigureOut">
              <a:rPr kumimoji="1" lang="ja-JP" altLang="en-US" smtClean="0"/>
              <a:t>2022/12/25</a:t>
            </a:fld>
            <a:endParaRPr kumimoji="1" lang="ja-JP" altLang="en-US"/>
          </a:p>
        </p:txBody>
      </p:sp>
      <p:sp>
        <p:nvSpPr>
          <p:cNvPr id="6" name="フッター プレースホルダー 5">
            <a:extLst>
              <a:ext uri="{FF2B5EF4-FFF2-40B4-BE49-F238E27FC236}">
                <a16:creationId xmlns:a16="http://schemas.microsoft.com/office/drawing/2014/main" id="{35BC2D0B-0497-4586-3092-22F344FFFB1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510D996-9A39-BCD5-2C85-C8FCF95D2EF8}"/>
              </a:ext>
            </a:extLst>
          </p:cNvPr>
          <p:cNvSpPr>
            <a:spLocks noGrp="1"/>
          </p:cNvSpPr>
          <p:nvPr>
            <p:ph type="sldNum" sz="quarter" idx="12"/>
          </p:nvPr>
        </p:nvSpPr>
        <p:spPr/>
        <p:txBody>
          <a:body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1075964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81ACEB-8E86-EF2D-7D4A-5C2FDBD472D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8D811AA-B067-80E7-CA39-783A3E1122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0CBC44FC-760B-4BF8-BC79-6330053E7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577E1BE-AD8C-ED79-D71D-CEE9E4B5C4DA}"/>
              </a:ext>
            </a:extLst>
          </p:cNvPr>
          <p:cNvSpPr>
            <a:spLocks noGrp="1"/>
          </p:cNvSpPr>
          <p:nvPr>
            <p:ph type="dt" sz="half" idx="10"/>
          </p:nvPr>
        </p:nvSpPr>
        <p:spPr/>
        <p:txBody>
          <a:bodyPr/>
          <a:lstStyle/>
          <a:p>
            <a:fld id="{F0A27B90-1C40-D04C-BFF3-C2893CC07FA9}" type="datetimeFigureOut">
              <a:rPr kumimoji="1" lang="ja-JP" altLang="en-US" smtClean="0"/>
              <a:t>2022/12/25</a:t>
            </a:fld>
            <a:endParaRPr kumimoji="1" lang="ja-JP" altLang="en-US"/>
          </a:p>
        </p:txBody>
      </p:sp>
      <p:sp>
        <p:nvSpPr>
          <p:cNvPr id="6" name="フッター プレースホルダー 5">
            <a:extLst>
              <a:ext uri="{FF2B5EF4-FFF2-40B4-BE49-F238E27FC236}">
                <a16:creationId xmlns:a16="http://schemas.microsoft.com/office/drawing/2014/main" id="{7A3E1144-3E6E-F4F2-526B-7615D39D4D9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B3B9010-ED3E-AFC9-A86B-CF95871F9EB2}"/>
              </a:ext>
            </a:extLst>
          </p:cNvPr>
          <p:cNvSpPr>
            <a:spLocks noGrp="1"/>
          </p:cNvSpPr>
          <p:nvPr>
            <p:ph type="sldNum" sz="quarter" idx="12"/>
          </p:nvPr>
        </p:nvSpPr>
        <p:spPr/>
        <p:txBody>
          <a:body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735630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58073F5-384D-A380-78DA-D5130D43A3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440D3D2-D4F0-B4BB-7D26-AC4F007859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72477AB-DE45-84BC-4404-0DCD828D15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A27B90-1C40-D04C-BFF3-C2893CC07FA9}" type="datetimeFigureOut">
              <a:rPr kumimoji="1" lang="ja-JP" altLang="en-US" smtClean="0"/>
              <a:t>2022/12/25</a:t>
            </a:fld>
            <a:endParaRPr kumimoji="1" lang="ja-JP" altLang="en-US"/>
          </a:p>
        </p:txBody>
      </p:sp>
      <p:sp>
        <p:nvSpPr>
          <p:cNvPr id="5" name="フッター プレースホルダー 4">
            <a:extLst>
              <a:ext uri="{FF2B5EF4-FFF2-40B4-BE49-F238E27FC236}">
                <a16:creationId xmlns:a16="http://schemas.microsoft.com/office/drawing/2014/main" id="{0D3EAC51-E62E-ECD7-0ED1-2794EB4800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4B7B4CC6-3E07-8434-86D8-E6A4C4B4F0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39C57A-2320-3449-B29D-AACD5B8CC962}" type="slidenum">
              <a:rPr kumimoji="1" lang="ja-JP" altLang="en-US" smtClean="0"/>
              <a:t>‹#›</a:t>
            </a:fld>
            <a:endParaRPr kumimoji="1" lang="ja-JP" altLang="en-US"/>
          </a:p>
        </p:txBody>
      </p:sp>
    </p:spTree>
    <p:extLst>
      <p:ext uri="{BB962C8B-B14F-4D97-AF65-F5344CB8AC3E}">
        <p14:creationId xmlns:p14="http://schemas.microsoft.com/office/powerpoint/2010/main" val="1274574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0DAD03-0FEC-51E2-BE1E-CC9E1AEE30D9}"/>
              </a:ext>
            </a:extLst>
          </p:cNvPr>
          <p:cNvSpPr txBox="1">
            <a:spLocks/>
          </p:cNvSpPr>
          <p:nvPr/>
        </p:nvSpPr>
        <p:spPr>
          <a:xfrm>
            <a:off x="0" y="58553"/>
            <a:ext cx="12020674" cy="934948"/>
          </a:xfrm>
          <a:prstGeom prst="rect">
            <a:avLst/>
          </a:prstGeom>
        </p:spPr>
        <p:txBody>
          <a:bodyPr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1200" b="1" dirty="0">
                <a:effectLst/>
                <a:latin typeface="Helvetica" pitchFamily="2" charset="0"/>
                <a:ea typeface="ＭＳ 明朝" panose="02020609040205080304" pitchFamily="49" charset="-128"/>
              </a:rPr>
              <a:t>Supplementary Figure S2. </a:t>
            </a:r>
            <a:r>
              <a:rPr lang="en-US" altLang="ja-JP" sz="1200" dirty="0">
                <a:effectLst/>
                <a:latin typeface="Helvetica" pitchFamily="2" charset="0"/>
                <a:ea typeface="ＭＳ 明朝" panose="02020609040205080304" pitchFamily="49" charset="-128"/>
              </a:rPr>
              <a:t>Correlation between anti-S antibody titers and anti-RBD antibody titers in natural infection. </a:t>
            </a:r>
          </a:p>
          <a:p>
            <a:r>
              <a:rPr lang="en-US" altLang="ja-JP" sz="1200" dirty="0">
                <a:effectLst/>
                <a:latin typeface="Helvetica" pitchFamily="2" charset="0"/>
                <a:ea typeface="ＭＳ 明朝" panose="02020609040205080304" pitchFamily="49" charset="-128"/>
              </a:rPr>
              <a:t>Anti-S correlation for IgM with anti-RBD IgM at the days immediately after onset of symptoms (a), two weeks after symptom onset (b), three weeks after symptom onset (c). Anti-S correlation for IgG with anti-RBD IgG at the days immediately after onset of symptoms (d), two weeks after symptom onset (e), three weeks after symptom onset (f). Scatterplots depict the simple liner regression of quantitative anti-S titers versus anti-RBD titers. Correlations show Spearman’s rank correlation coefficients and two-tailed P values.</a:t>
            </a:r>
          </a:p>
        </p:txBody>
      </p:sp>
      <p:grpSp>
        <p:nvGrpSpPr>
          <p:cNvPr id="13" name="グループ化 12">
            <a:extLst>
              <a:ext uri="{FF2B5EF4-FFF2-40B4-BE49-F238E27FC236}">
                <a16:creationId xmlns:a16="http://schemas.microsoft.com/office/drawing/2014/main" id="{5BA5F0C3-E8C9-9F62-0D1C-A4A551E1EFC2}"/>
              </a:ext>
            </a:extLst>
          </p:cNvPr>
          <p:cNvGrpSpPr>
            <a:grpSpLocks noChangeAspect="1"/>
          </p:cNvGrpSpPr>
          <p:nvPr/>
        </p:nvGrpSpPr>
        <p:grpSpPr>
          <a:xfrm>
            <a:off x="368326" y="1413659"/>
            <a:ext cx="8395200" cy="3874644"/>
            <a:chOff x="193668" y="149938"/>
            <a:chExt cx="6534659" cy="3015947"/>
          </a:xfrm>
        </p:grpSpPr>
        <p:sp>
          <p:nvSpPr>
            <p:cNvPr id="14" name="テキスト ボックス 13">
              <a:extLst>
                <a:ext uri="{FF2B5EF4-FFF2-40B4-BE49-F238E27FC236}">
                  <a16:creationId xmlns:a16="http://schemas.microsoft.com/office/drawing/2014/main" id="{3818C2C2-2649-20BF-6609-A623AF92E0A3}"/>
                </a:ext>
              </a:extLst>
            </p:cNvPr>
            <p:cNvSpPr txBox="1"/>
            <p:nvPr/>
          </p:nvSpPr>
          <p:spPr>
            <a:xfrm>
              <a:off x="197061" y="149939"/>
              <a:ext cx="352214" cy="246221"/>
            </a:xfrm>
            <a:prstGeom prst="rect">
              <a:avLst/>
            </a:prstGeom>
            <a:noFill/>
          </p:spPr>
          <p:txBody>
            <a:bodyPr wrap="square" rtlCol="0">
              <a:spAutoFit/>
            </a:bodyPr>
            <a:lstStyle/>
            <a:p>
              <a:r>
                <a:rPr kumimoji="1" lang="en-US" altLang="ja-JP" sz="1000" dirty="0">
                  <a:latin typeface="Arial" panose="020B0604020202020204" pitchFamily="34" charset="0"/>
                  <a:cs typeface="Arial" panose="020B0604020202020204" pitchFamily="34" charset="0"/>
                </a:rPr>
                <a:t>(a)</a:t>
              </a:r>
              <a:endParaRPr kumimoji="1" lang="ja-JP" altLang="en-US" sz="1000">
                <a:latin typeface="Arial" panose="020B0604020202020204" pitchFamily="34" charset="0"/>
                <a:cs typeface="Arial" panose="020B0604020202020204" pitchFamily="34" charset="0"/>
              </a:endParaRPr>
            </a:p>
          </p:txBody>
        </p:sp>
        <p:sp>
          <p:nvSpPr>
            <p:cNvPr id="15" name="テキスト ボックス 14">
              <a:extLst>
                <a:ext uri="{FF2B5EF4-FFF2-40B4-BE49-F238E27FC236}">
                  <a16:creationId xmlns:a16="http://schemas.microsoft.com/office/drawing/2014/main" id="{7BFB43E4-A4D8-B5B2-8327-375D041EAE60}"/>
                </a:ext>
              </a:extLst>
            </p:cNvPr>
            <p:cNvSpPr txBox="1"/>
            <p:nvPr/>
          </p:nvSpPr>
          <p:spPr>
            <a:xfrm>
              <a:off x="2356061" y="149938"/>
              <a:ext cx="352214" cy="246221"/>
            </a:xfrm>
            <a:prstGeom prst="rect">
              <a:avLst/>
            </a:prstGeom>
            <a:noFill/>
          </p:spPr>
          <p:txBody>
            <a:bodyPr wrap="square" rtlCol="0">
              <a:spAutoFit/>
            </a:bodyPr>
            <a:lstStyle/>
            <a:p>
              <a:r>
                <a:rPr kumimoji="1" lang="en-US" altLang="ja-JP" sz="1000" dirty="0">
                  <a:latin typeface="Arial" panose="020B0604020202020204" pitchFamily="34" charset="0"/>
                  <a:cs typeface="Arial" panose="020B0604020202020204" pitchFamily="34" charset="0"/>
                </a:rPr>
                <a:t>(b)</a:t>
              </a:r>
              <a:endParaRPr kumimoji="1" lang="ja-JP" altLang="en-US" sz="1000">
                <a:latin typeface="Arial" panose="020B0604020202020204" pitchFamily="34" charset="0"/>
                <a:cs typeface="Arial" panose="020B0604020202020204" pitchFamily="34" charset="0"/>
              </a:endParaRPr>
            </a:p>
          </p:txBody>
        </p:sp>
        <p:sp>
          <p:nvSpPr>
            <p:cNvPr id="16" name="テキスト ボックス 15">
              <a:extLst>
                <a:ext uri="{FF2B5EF4-FFF2-40B4-BE49-F238E27FC236}">
                  <a16:creationId xmlns:a16="http://schemas.microsoft.com/office/drawing/2014/main" id="{5CC97326-6426-2A3F-B693-6063C4A28ADE}"/>
                </a:ext>
              </a:extLst>
            </p:cNvPr>
            <p:cNvSpPr txBox="1"/>
            <p:nvPr/>
          </p:nvSpPr>
          <p:spPr>
            <a:xfrm>
              <a:off x="4520042" y="149939"/>
              <a:ext cx="352214" cy="246221"/>
            </a:xfrm>
            <a:prstGeom prst="rect">
              <a:avLst/>
            </a:prstGeom>
            <a:noFill/>
          </p:spPr>
          <p:txBody>
            <a:bodyPr wrap="square" rtlCol="0">
              <a:spAutoFit/>
            </a:bodyPr>
            <a:lstStyle/>
            <a:p>
              <a:r>
                <a:rPr kumimoji="1" lang="en-US" altLang="ja-JP" sz="1000" dirty="0">
                  <a:latin typeface="Arial" panose="020B0604020202020204" pitchFamily="34" charset="0"/>
                  <a:cs typeface="Arial" panose="020B0604020202020204" pitchFamily="34" charset="0"/>
                </a:rPr>
                <a:t>(c)</a:t>
              </a:r>
              <a:endParaRPr kumimoji="1" lang="ja-JP" altLang="en-US" sz="1000">
                <a:latin typeface="Arial" panose="020B0604020202020204" pitchFamily="34" charset="0"/>
                <a:cs typeface="Arial" panose="020B0604020202020204" pitchFamily="34" charset="0"/>
              </a:endParaRPr>
            </a:p>
          </p:txBody>
        </p:sp>
        <p:sp>
          <p:nvSpPr>
            <p:cNvPr id="17" name="テキスト ボックス 16">
              <a:extLst>
                <a:ext uri="{FF2B5EF4-FFF2-40B4-BE49-F238E27FC236}">
                  <a16:creationId xmlns:a16="http://schemas.microsoft.com/office/drawing/2014/main" id="{6D0BB2B9-4BE1-C9CA-8668-26D4ED49BC7D}"/>
                </a:ext>
              </a:extLst>
            </p:cNvPr>
            <p:cNvSpPr txBox="1"/>
            <p:nvPr/>
          </p:nvSpPr>
          <p:spPr>
            <a:xfrm>
              <a:off x="193668" y="1706776"/>
              <a:ext cx="352214" cy="246221"/>
            </a:xfrm>
            <a:prstGeom prst="rect">
              <a:avLst/>
            </a:prstGeom>
            <a:noFill/>
          </p:spPr>
          <p:txBody>
            <a:bodyPr wrap="square" rtlCol="0">
              <a:spAutoFit/>
            </a:bodyPr>
            <a:lstStyle/>
            <a:p>
              <a:r>
                <a:rPr kumimoji="1" lang="en-US" altLang="ja-JP" sz="1000" dirty="0">
                  <a:latin typeface="Arial" panose="020B0604020202020204" pitchFamily="34" charset="0"/>
                  <a:cs typeface="Arial" panose="020B0604020202020204" pitchFamily="34" charset="0"/>
                </a:rPr>
                <a:t>(d)</a:t>
              </a:r>
              <a:endParaRPr kumimoji="1" lang="ja-JP" altLang="en-US" sz="1000">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6DF33E1E-7E81-3825-8B77-A91ACEFBAE80}"/>
                </a:ext>
              </a:extLst>
            </p:cNvPr>
            <p:cNvSpPr txBox="1"/>
            <p:nvPr/>
          </p:nvSpPr>
          <p:spPr>
            <a:xfrm>
              <a:off x="2352668" y="1706775"/>
              <a:ext cx="352214" cy="246221"/>
            </a:xfrm>
            <a:prstGeom prst="rect">
              <a:avLst/>
            </a:prstGeom>
            <a:noFill/>
          </p:spPr>
          <p:txBody>
            <a:bodyPr wrap="square" rtlCol="0">
              <a:spAutoFit/>
            </a:bodyPr>
            <a:lstStyle/>
            <a:p>
              <a:r>
                <a:rPr kumimoji="1" lang="en-US" altLang="ja-JP" sz="1000" dirty="0">
                  <a:latin typeface="Arial" panose="020B0604020202020204" pitchFamily="34" charset="0"/>
                  <a:cs typeface="Arial" panose="020B0604020202020204" pitchFamily="34" charset="0"/>
                </a:rPr>
                <a:t>(e)</a:t>
              </a:r>
              <a:endParaRPr kumimoji="1" lang="ja-JP" altLang="en-US" sz="1000">
                <a:latin typeface="Arial" panose="020B0604020202020204" pitchFamily="34" charset="0"/>
                <a:cs typeface="Arial" panose="020B0604020202020204" pitchFamily="34" charset="0"/>
              </a:endParaRPr>
            </a:p>
          </p:txBody>
        </p:sp>
        <p:sp>
          <p:nvSpPr>
            <p:cNvPr id="19" name="テキスト ボックス 18">
              <a:extLst>
                <a:ext uri="{FF2B5EF4-FFF2-40B4-BE49-F238E27FC236}">
                  <a16:creationId xmlns:a16="http://schemas.microsoft.com/office/drawing/2014/main" id="{3085E1BE-74CF-CC29-97DF-5516156F62E5}"/>
                </a:ext>
              </a:extLst>
            </p:cNvPr>
            <p:cNvSpPr txBox="1"/>
            <p:nvPr/>
          </p:nvSpPr>
          <p:spPr>
            <a:xfrm>
              <a:off x="4516649" y="1706776"/>
              <a:ext cx="352214" cy="246221"/>
            </a:xfrm>
            <a:prstGeom prst="rect">
              <a:avLst/>
            </a:prstGeom>
            <a:noFill/>
          </p:spPr>
          <p:txBody>
            <a:bodyPr wrap="square" rtlCol="0">
              <a:spAutoFit/>
            </a:bodyPr>
            <a:lstStyle/>
            <a:p>
              <a:r>
                <a:rPr kumimoji="1" lang="en-US" altLang="ja-JP" sz="1000" dirty="0">
                  <a:latin typeface="Arial" panose="020B0604020202020204" pitchFamily="34" charset="0"/>
                  <a:cs typeface="Arial" panose="020B0604020202020204" pitchFamily="34" charset="0"/>
                </a:rPr>
                <a:t>(f)</a:t>
              </a:r>
              <a:endParaRPr kumimoji="1" lang="ja-JP" altLang="en-US" sz="1000">
                <a:latin typeface="Arial" panose="020B0604020202020204" pitchFamily="34" charset="0"/>
                <a:cs typeface="Arial" panose="020B0604020202020204" pitchFamily="34" charset="0"/>
              </a:endParaRPr>
            </a:p>
          </p:txBody>
        </p:sp>
        <p:pic>
          <p:nvPicPr>
            <p:cNvPr id="20" name="図 19">
              <a:extLst>
                <a:ext uri="{FF2B5EF4-FFF2-40B4-BE49-F238E27FC236}">
                  <a16:creationId xmlns:a16="http://schemas.microsoft.com/office/drawing/2014/main" id="{0F366789-7E91-2B53-24BE-C35040D54E6C}"/>
                </a:ext>
              </a:extLst>
            </p:cNvPr>
            <p:cNvPicPr>
              <a:picLocks noChangeAspect="1"/>
            </p:cNvPicPr>
            <p:nvPr/>
          </p:nvPicPr>
          <p:blipFill>
            <a:blip r:embed="rId2"/>
            <a:stretch>
              <a:fillRect/>
            </a:stretch>
          </p:blipFill>
          <p:spPr>
            <a:xfrm>
              <a:off x="554327" y="279187"/>
              <a:ext cx="6174000" cy="2886698"/>
            </a:xfrm>
            <a:prstGeom prst="rect">
              <a:avLst/>
            </a:prstGeom>
          </p:spPr>
        </p:pic>
      </p:grpSp>
    </p:spTree>
    <p:extLst>
      <p:ext uri="{BB962C8B-B14F-4D97-AF65-F5344CB8AC3E}">
        <p14:creationId xmlns:p14="http://schemas.microsoft.com/office/powerpoint/2010/main" val="2776967363"/>
      </p:ext>
    </p:extLst>
  </p:cSld>
  <p:clrMapOvr>
    <a:masterClrMapping/>
  </p:clrMapOvr>
</p:sld>
</file>

<file path=ppt/theme/theme1.xml><?xml version="1.0" encoding="utf-8"?>
<a:theme xmlns:a="http://schemas.openxmlformats.org/drawingml/2006/main" name="Office テーマ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Words>
  <Application>Microsoft Macintosh PowerPoint</Application>
  <PresentationFormat>ワイド画面</PresentationFormat>
  <Paragraphs>8</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游ゴシック</vt:lpstr>
      <vt:lpstr>游ゴシック Light</vt:lpstr>
      <vt:lpstr>Arial</vt:lpstr>
      <vt:lpstr>Helvetica</vt:lpstr>
      <vt:lpstr>Office テーマ 2013 - 2022</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Kim Jeonghui</dc:creator>
  <cp:lastModifiedBy>Kim Jeonghui</cp:lastModifiedBy>
  <cp:revision>1</cp:revision>
  <dcterms:created xsi:type="dcterms:W3CDTF">2022-12-25T01:04:35Z</dcterms:created>
  <dcterms:modified xsi:type="dcterms:W3CDTF">2022-12-25T01:05:04Z</dcterms:modified>
</cp:coreProperties>
</file>