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3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howGuides="1">
      <p:cViewPr varScale="1">
        <p:scale>
          <a:sx n="124" d="100"/>
          <a:sy n="124" d="100"/>
        </p:scale>
        <p:origin x="544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7004A8-DE56-17A3-2381-E4119F9563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F7C9513-8D0B-780B-1895-AAB0460095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22BFFBF-5846-DEF1-3741-84618E20A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539D-5B58-C64D-97CA-FDFD3DC5AC32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677658C-303A-1D48-E4CC-B7EF64860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A411DE7-FA60-B95E-FDC9-3E38A98AD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0EEDE-1939-1C43-B946-6BB214B2CE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3513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2B908B-AB32-956E-383E-04E01E957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DE33DFF-FFB0-16F9-B7AF-F56287A328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B595780-EEE5-A1B0-8D69-C24CFDB43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539D-5B58-C64D-97CA-FDFD3DC5AC32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9BE89EA-C600-F5A4-CE49-5CB587219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BADE6D6-FC61-3DCB-7DC7-36D89623F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0EEDE-1939-1C43-B946-6BB214B2CE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7963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1DD3BA2-3A6E-C36C-F5E6-861272D131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41E9909-D09A-3B3A-66C7-818E4752F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B0BF87D-6983-96A7-6CDA-DF24239BE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539D-5B58-C64D-97CA-FDFD3DC5AC32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A2B67F6-F7F9-F935-3500-71FD14128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EBE5F89-EE96-3540-8C3D-E8FC08F54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0EEDE-1939-1C43-B946-6BB214B2CE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9593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65388A-7E65-B4A8-C37B-B0982D943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0800262-7D66-45AE-8B3A-47E35743C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B19C947-E8D6-0473-EF3C-9B6B85B89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539D-5B58-C64D-97CA-FDFD3DC5AC32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DA2C016-DFC1-E6DE-31D6-4F97C27B4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21DE621-1FDA-DAFF-1766-4F003EB3D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0EEDE-1939-1C43-B946-6BB214B2CE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4922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26815A-1F86-62D9-DD07-DB2705934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6C09744-F7C1-4364-8859-40089F3D66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21CC0E3-0024-A5D0-2F5A-6E703EA74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539D-5B58-C64D-97CA-FDFD3DC5AC32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8B2CC0B-FBCD-8AAC-E759-7FD45C672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B050D5A-D15B-72D1-6CF4-3AD18920B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0EEDE-1939-1C43-B946-6BB214B2CE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2429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595328-BEBB-36AA-AC2F-40A5AFE6E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4EEEE87-7B2D-F453-6FF4-A3B6CDDD27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4D949EF-F87A-3E7B-2B7B-97A3641BF5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519E008-EEA1-79A5-1E4D-BA75CA82D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539D-5B58-C64D-97CA-FDFD3DC5AC32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C37B6B1-A79C-C5F6-AB22-9CAFB3BA8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5A82875-BCAE-1946-FFA0-26002BC6C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0EEDE-1939-1C43-B946-6BB214B2CE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0564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971C091-7960-B6E2-770D-2DA480892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9C59302-8C53-B717-0926-806E753F09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C130CC8-9919-775E-F121-CDCC9F4F8E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541197-0AE5-1A20-9CA2-B2BC32623A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61B9308-6F63-3D15-FF39-4C849EF7E4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3A799C7-A6CE-E8D4-68CE-474BC92E4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539D-5B58-C64D-97CA-FDFD3DC5AC32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B61EB88-D61A-45D7-EAEB-F99508E39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C230AA9-31E7-3281-E803-AFFBBFAE6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0EEDE-1939-1C43-B946-6BB214B2CE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8780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6F980F-4551-D63A-7708-8AB673D86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C0A5872-692E-682A-0DEA-EED1C5F84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539D-5B58-C64D-97CA-FDFD3DC5AC32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C696072-C90B-303A-759F-B5490CEE1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B8CE489-94D1-41DC-9A84-042559796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0EEDE-1939-1C43-B946-6BB214B2CE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664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5A7F808-6267-C83E-C9BC-CC75940D2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539D-5B58-C64D-97CA-FDFD3DC5AC32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3572C23-AF94-905D-D385-6C47C08BB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060F1A-FA36-F9B6-B78E-9EAFAFC80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0EEDE-1939-1C43-B946-6BB214B2CE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0080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250F11-BB80-E896-DEEA-EEE2A34AB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00EECF6-CD76-9329-5FB6-27FED7E80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AC89FA9-B030-FBCB-79A6-19598E414F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5670677-ECC3-ADB5-060D-80F1F87D5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539D-5B58-C64D-97CA-FDFD3DC5AC32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BE34467-5A0A-B8DE-A8AC-0C34F54E9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2FAFEB1-7738-A31E-195C-C800921EE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0EEDE-1939-1C43-B946-6BB214B2CE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8097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6FC342-CE90-E5F9-6078-CFD66AF9F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494950B-7166-3699-B703-4C523DD772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5A3D617-0104-1D1A-57AB-A7EF0F1696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0F99B3F-905C-E3AD-7A23-0B5D1F40B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539D-5B58-C64D-97CA-FDFD3DC5AC32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0447427-52A2-9CDB-C09C-5FB2D1BC8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1E7A570-18F0-B3C6-1532-118F9E9B8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0EEDE-1939-1C43-B946-6BB214B2CE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7336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F09C224-6AFE-66DA-B180-F86F37D82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FA93E3C-14A2-850C-3B4D-3093F759B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AA4FC10-1273-6205-F1BB-06604C8FD3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4539D-5B58-C64D-97CA-FDFD3DC5AC32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071352E-7A79-EABC-B671-C2623DC068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DD81BBF-9DA5-6F3C-46CE-9B3AEBB2A0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80EEDE-1939-1C43-B946-6BB214B2CE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4356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EDCB3C7-81B2-4347-7BEA-66E426EC4AEE}"/>
              </a:ext>
            </a:extLst>
          </p:cNvPr>
          <p:cNvSpPr txBox="1">
            <a:spLocks/>
          </p:cNvSpPr>
          <p:nvPr/>
        </p:nvSpPr>
        <p:spPr>
          <a:xfrm>
            <a:off x="85663" y="0"/>
            <a:ext cx="12020674" cy="65754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200" b="1" dirty="0">
                <a:effectLst/>
                <a:latin typeface="Helvetica" pitchFamily="2" charset="0"/>
                <a:ea typeface="ＭＳ 明朝" panose="02020609040205080304" pitchFamily="49" charset="-128"/>
                <a:cs typeface="Times New Roman" panose="02020603050405020304" pitchFamily="18" charset="0"/>
              </a:rPr>
              <a:t>Supplementary Figure S4</a:t>
            </a:r>
            <a:r>
              <a:rPr lang="en-US" altLang="ja-JP" sz="1200" dirty="0">
                <a:effectLst/>
                <a:latin typeface="Helvetica" pitchFamily="2" charset="0"/>
                <a:ea typeface="ＭＳ 明朝" panose="02020609040205080304" pitchFamily="49" charset="-128"/>
                <a:cs typeface="Times New Roman" panose="02020603050405020304" pitchFamily="18" charset="0"/>
              </a:rPr>
              <a:t>. Comparison of anti-S/RBD IgM ratio in natural infection and vaccination. </a:t>
            </a:r>
          </a:p>
          <a:p>
            <a:r>
              <a:rPr lang="en-US" altLang="ja-JP" sz="1200" dirty="0">
                <a:effectLst/>
                <a:latin typeface="Helvetica" pitchFamily="2" charset="0"/>
                <a:ea typeface="ＭＳ 明朝" panose="02020609040205080304" pitchFamily="49" charset="-128"/>
                <a:cs typeface="Times New Roman" panose="02020603050405020304" pitchFamily="18" charset="0"/>
              </a:rPr>
              <a:t>Scatter plots show results obtained at different time points of natural infection (red) and vaccination (blue). Participants with SARS-CoV-2-naïve vaccinee showed convergence of the S/RBD-IgM ratio than that natural infection. Bars show a median with an interquartile range.</a:t>
            </a:r>
            <a:endParaRPr lang="ja-JP" altLang="ja-JP" sz="1200">
              <a:effectLst/>
              <a:latin typeface="Helvetica" pitchFamily="2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38F61F-AF07-FAF6-F221-3EBFA94F08BE}"/>
              </a:ext>
            </a:extLst>
          </p:cNvPr>
          <p:cNvGrpSpPr>
            <a:grpSpLocks noChangeAspect="1"/>
          </p:cNvGrpSpPr>
          <p:nvPr/>
        </p:nvGrpSpPr>
        <p:grpSpPr>
          <a:xfrm>
            <a:off x="197061" y="1063519"/>
            <a:ext cx="8395200" cy="2645845"/>
            <a:chOff x="197061" y="508714"/>
            <a:chExt cx="6475033" cy="2040682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5D37D3D6-12B6-EDA5-8933-6B162962A26E}"/>
                </a:ext>
              </a:extLst>
            </p:cNvPr>
            <p:cNvSpPr txBox="1"/>
            <p:nvPr/>
          </p:nvSpPr>
          <p:spPr>
            <a:xfrm>
              <a:off x="197061" y="508714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(a)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DEEC5D41-DE41-F098-0B28-494EB1C70B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2281" y="639667"/>
              <a:ext cx="6119813" cy="19097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699612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66</Words>
  <Application>Microsoft Macintosh PowerPoint</Application>
  <PresentationFormat>ワイド画面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Helvetica</vt:lpstr>
      <vt:lpstr>Office テーマ 2013 - 2022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Kim Jeonghui</dc:creator>
  <cp:lastModifiedBy>Kim Jeonghui</cp:lastModifiedBy>
  <cp:revision>1</cp:revision>
  <dcterms:created xsi:type="dcterms:W3CDTF">2022-12-25T01:05:31Z</dcterms:created>
  <dcterms:modified xsi:type="dcterms:W3CDTF">2022-12-25T01:06:32Z</dcterms:modified>
</cp:coreProperties>
</file>