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5" r:id="rId2"/>
    <p:sldId id="273" r:id="rId3"/>
    <p:sldId id="272" r:id="rId4"/>
    <p:sldId id="267" r:id="rId5"/>
    <p:sldId id="271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92"/>
    <p:restoredTop sz="94624"/>
  </p:normalViewPr>
  <p:slideViewPr>
    <p:cSldViewPr snapToGrid="0" snapToObjects="1" showGuides="1">
      <p:cViewPr varScale="1">
        <p:scale>
          <a:sx n="95" d="100"/>
          <a:sy n="95" d="100"/>
        </p:scale>
        <p:origin x="53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CFF1A-F6A0-2443-9CB0-17398632318D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7FF247-5781-D44F-9519-96EA797A973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1732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05CF39-7826-3443-B76D-39EE61E0CD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47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05CF39-7826-3443-B76D-39EE61E0CDE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90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05CF39-7826-3443-B76D-39EE61E0CD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081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3D9AF-BE45-7B4A-9F4A-E63BCB06F4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456037-B552-D145-BBAD-79157080F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DF3D1-D65D-6347-95F6-49E75259A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F9126-B3E3-8E4E-B594-15DA9A5BD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FF821-D93E-CA4E-95AC-A6BC14A48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6284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6B2D7-A4F9-2E4B-B7F2-BBA662585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7E8BE-AC57-8D4C-9CAC-AB9BC421F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AA354-748E-1344-9582-1A99A3C74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012BF-D271-9648-9AB3-4AAAC6698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46EFB-8BCB-9347-A556-DDDBD25BD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34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DD3A5-7BC4-BB4D-90C4-49526C4DD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04A6B-A4F7-0943-9993-1889CD50A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9EA1C-B8EB-904B-8BA1-C39407598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94846-029A-D64C-A41A-DFDC8C2DF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424AA-0019-D148-8E12-7A3A00970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2309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ABDDB-CABF-2648-9363-9672A994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19EE4-CDE2-6445-B799-8705CA8F6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19BBA-F8C4-404C-9B3C-3F1CCA3A2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8E505B-EBB2-BC46-977E-A4244F26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370CD6-FA9E-6D49-9ED0-368BE27CE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D9D5C-783A-3E4B-889A-6E287B4DF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1711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4BCDB-0D42-E04C-89E0-B3B9A4527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852A6B-99D7-B340-8C6C-2B3B30060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0C871E-3C45-2D43-B2DD-41491BAFB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F76907-6FD5-0C4A-AB39-6C652894AC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9B4CEF-B1A8-A04F-9D7A-366652709A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7405F-EDBF-184F-93EF-2B996D0BA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EF665F-A183-C34A-BA2E-151EC4E1C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737D9F-84B5-4242-B567-8D3AF961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2037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93FBA-2BF9-9D43-B034-A2FE8D587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1F5D29-3469-B34F-B5CF-B98A9394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C3E2D0-813A-964B-9254-DC17C7F03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44DE46-53CE-3346-8383-7366F09AD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30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C8E4B2-3530-F74D-9DDE-F9FDBEB99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348FA-DE6A-A243-8389-27C6ED0C9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1DB1B-4CDD-5F41-8C62-75D13D87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2787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4B9E6-05A3-6D4E-AF2E-613605AEC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6104B-8F6D-0645-81E4-96922C74D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57026-AFCF-A44B-945E-C328E89EE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06AFB8-60DB-184F-B842-950AE92EB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901024-9F6A-5744-8518-2BA6B22CB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66F42-8DC2-F844-BA60-440C5C39C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8845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87BB4-6087-5343-977F-4011AF1D7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24E10E-3C25-B64A-9FF3-6496846E8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13EB5-520A-5F40-A747-FC1DC8B2A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4B11FC-E1A5-E24D-96BC-E11C50BEA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D2947-8963-354D-8630-1DEE1573A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835EC-9991-4848-B831-7D81C4E34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1116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843E-30A0-5643-8C0E-A94E6446E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A3C5D7-F62E-104C-BB25-43C1671D0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45D7B-7B82-904B-B674-355BB60DB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F04B9-278F-BF4A-9875-3E37B443C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3D4D0-424F-E64A-AE5B-9AF3D10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481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DA6D0A-FE6E-7841-93DF-AC7AD75A5B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BAB89C-1F0E-454E-8874-A3D3164CC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F8AE7-1B42-E543-83A5-94DD1504D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3086B-945A-8D4C-98E8-C524EA556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9002B-0F3A-F74C-9F58-B2B2E876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819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29424B-68DA-614C-B886-A4878C3B7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54E06-9972-3E4F-8C56-7D3FAA369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6DA17-F567-DB47-AD15-F8B6AC9F4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9156A-00E3-9B49-B837-DC4149696C99}" type="datetimeFigureOut">
              <a:rPr lang="de-DE" smtClean="0"/>
              <a:t>18.12.22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3E4CC-7D50-7B4F-B230-ADAE15B8AB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3A3E2-58DE-D949-824D-0C76985B1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2D8B0-2FF5-1044-95B4-27D338E45B1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486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emf"/><Relationship Id="rId39" Type="http://schemas.openxmlformats.org/officeDocument/2006/relationships/image" Target="../media/image37.emf"/><Relationship Id="rId21" Type="http://schemas.openxmlformats.org/officeDocument/2006/relationships/image" Target="../media/image19.svg"/><Relationship Id="rId34" Type="http://schemas.openxmlformats.org/officeDocument/2006/relationships/image" Target="../media/image32.png"/><Relationship Id="rId42" Type="http://schemas.openxmlformats.org/officeDocument/2006/relationships/image" Target="../media/image40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emf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41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emf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emf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svg"/><Relationship Id="rId28" Type="http://schemas.openxmlformats.org/officeDocument/2006/relationships/image" Target="../media/image26.emf"/><Relationship Id="rId36" Type="http://schemas.openxmlformats.org/officeDocument/2006/relationships/image" Target="../media/image34.png"/><Relationship Id="rId10" Type="http://schemas.openxmlformats.org/officeDocument/2006/relationships/image" Target="../media/image8.emf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emf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43" Type="http://schemas.openxmlformats.org/officeDocument/2006/relationships/image" Target="../media/image41.emf"/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emf"/><Relationship Id="rId33" Type="http://schemas.openxmlformats.org/officeDocument/2006/relationships/image" Target="../media/image31.png"/><Relationship Id="rId38" Type="http://schemas.openxmlformats.org/officeDocument/2006/relationships/image" Target="../media/image3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emf"/><Relationship Id="rId26" Type="http://schemas.openxmlformats.org/officeDocument/2006/relationships/image" Target="../media/image66.png"/><Relationship Id="rId3" Type="http://schemas.openxmlformats.org/officeDocument/2006/relationships/image" Target="../media/image43.png"/><Relationship Id="rId21" Type="http://schemas.openxmlformats.org/officeDocument/2006/relationships/image" Target="../media/image6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5" Type="http://schemas.openxmlformats.org/officeDocument/2006/relationships/image" Target="../media/image65.sv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29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11" Type="http://schemas.openxmlformats.org/officeDocument/2006/relationships/image" Target="../media/image51.png"/><Relationship Id="rId24" Type="http://schemas.openxmlformats.org/officeDocument/2006/relationships/image" Target="../media/image64.png"/><Relationship Id="rId5" Type="http://schemas.openxmlformats.org/officeDocument/2006/relationships/image" Target="../media/image45.emf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28" Type="http://schemas.openxmlformats.org/officeDocument/2006/relationships/image" Target="../media/image68.emf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emf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Relationship Id="rId27" Type="http://schemas.openxmlformats.org/officeDocument/2006/relationships/image" Target="../media/image67.svg"/><Relationship Id="rId30" Type="http://schemas.openxmlformats.org/officeDocument/2006/relationships/image" Target="../media/image69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5.png"/><Relationship Id="rId3" Type="http://schemas.openxmlformats.org/officeDocument/2006/relationships/image" Target="../media/image71.sv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4.png"/><Relationship Id="rId2" Type="http://schemas.openxmlformats.org/officeDocument/2006/relationships/image" Target="../media/image70.pn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7.png"/><Relationship Id="rId10" Type="http://schemas.openxmlformats.org/officeDocument/2006/relationships/image" Target="../media/image78.png"/><Relationship Id="rId19" Type="http://schemas.openxmlformats.org/officeDocument/2006/relationships/image" Target="../media/image39.emf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emf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43.png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24908A-B545-2C42-8A19-68EA73E3E93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43635" y="33266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44B262A-C797-B54D-9E37-7A273575B80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36015" y="89654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714CB65-9DF1-EF49-BC4C-1EA7110B8D6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13155" y="146042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AAC1726-2DB8-B646-A74A-188AE9F184A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79205" y="2019902"/>
          <a:ext cx="1235658" cy="6483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7829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  <a:gridCol w="617829">
                  <a:extLst>
                    <a:ext uri="{9D8B030D-6E8A-4147-A177-3AD203B41FA5}">
                      <a16:colId xmlns:a16="http://schemas.microsoft.com/office/drawing/2014/main" val="2866654483"/>
                    </a:ext>
                  </a:extLst>
                </a:gridCol>
              </a:tblGrid>
              <a:tr h="324186"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marL="56777" marR="56777" marT="28388" marB="28388">
                    <a:blipFill dpi="0" rotWithShape="1"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marL="56777" marR="56777" marT="28388" marB="28388">
                    <a:blipFill dpi="0" rotWithShape="1"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324186">
                <a:tc gridSpan="2">
                  <a:txBody>
                    <a:bodyPr/>
                    <a:lstStyle/>
                    <a:p>
                      <a:endParaRPr lang="de-DE" sz="1200" dirty="0"/>
                    </a:p>
                  </a:txBody>
                  <a:tcPr marL="62455" marR="62455" marT="31227" marB="31227">
                    <a:blipFill dpi="0" rotWithShape="1"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2BDBC17-06DF-304A-899E-BF03B8A4A4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82675" y="266438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B5ED603-68F6-5E44-AF18-98A2D40DC2B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225943" y="3113229"/>
          <a:ext cx="1100873" cy="688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0873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344405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344405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F543108-9ED1-F648-9435-43BB9308C8B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59815" y="378452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6376A37-644B-5D46-A4D0-875877E975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225943" y="4300762"/>
          <a:ext cx="1100873" cy="5692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0873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284632"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marL="68700" marR="68700" marT="28388" marB="28388">
                    <a:blipFill dpi="0" rotWithShape="1"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284632"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marL="68700" marR="68700" marT="28388" marB="28388">
                    <a:blipFill dpi="0" rotWithShape="1"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883AF29-B660-EC45-8D2E-21963ADB566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67435" y="490466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937AC1C-1880-284B-9D99-05353BB6E03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225943" y="5420902"/>
          <a:ext cx="1100873" cy="5692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0873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284632"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marL="68700" marR="68700" marT="28388" marB="28388">
                    <a:blipFill dpi="0" rotWithShape="1"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284632"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marL="68700" marR="68700" marT="28388" marB="28388">
                    <a:blipFill dpi="0" rotWithShape="1"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A9DB188-7F52-C14B-B832-093EA072A06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97915" y="596384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03ED2EEB-FA36-1C49-A173-700C6248D5C2}"/>
              </a:ext>
            </a:extLst>
          </p:cNvPr>
          <p:cNvGrpSpPr/>
          <p:nvPr/>
        </p:nvGrpSpPr>
        <p:grpSpPr>
          <a:xfrm>
            <a:off x="6483315" y="327871"/>
            <a:ext cx="2359390" cy="6525299"/>
            <a:chOff x="2509431" y="327871"/>
            <a:chExt cx="2359390" cy="6525299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81CE6E73-5038-B94D-8BF0-B4E59B795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509431" y="327871"/>
              <a:ext cx="1438741" cy="6234545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675A634-BF5F-CF43-8612-ADB840B930B1}"/>
                </a:ext>
              </a:extLst>
            </p:cNvPr>
            <p:cNvGrpSpPr/>
            <p:nvPr/>
          </p:nvGrpSpPr>
          <p:grpSpPr>
            <a:xfrm>
              <a:off x="2709821" y="6617305"/>
              <a:ext cx="2159000" cy="235865"/>
              <a:chOff x="5397500" y="6679669"/>
              <a:chExt cx="2159000" cy="259452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120FC35-C589-1942-AAA0-81F052A7906D}"/>
                  </a:ext>
                </a:extLst>
              </p:cNvPr>
              <p:cNvCxnSpPr/>
              <p:nvPr/>
            </p:nvCxnSpPr>
            <p:spPr>
              <a:xfrm>
                <a:off x="5608580" y="6731000"/>
                <a:ext cx="119074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0499C83-6296-0740-8649-261B7FE8D52C}"/>
                  </a:ext>
                </a:extLst>
              </p:cNvPr>
              <p:cNvSpPr txBox="1"/>
              <p:nvPr/>
            </p:nvSpPr>
            <p:spPr>
              <a:xfrm>
                <a:off x="6680200" y="6680200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ATG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BC6EB26-7B06-F040-9F58-7A0843596E0A}"/>
                  </a:ext>
                </a:extLst>
              </p:cNvPr>
              <p:cNvSpPr txBox="1"/>
              <p:nvPr/>
            </p:nvSpPr>
            <p:spPr>
              <a:xfrm>
                <a:off x="5397500" y="6692900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-400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D751597-FD0E-2F4E-9029-D346A202B190}"/>
                  </a:ext>
                </a:extLst>
              </p:cNvPr>
              <p:cNvSpPr txBox="1"/>
              <p:nvPr/>
            </p:nvSpPr>
            <p:spPr>
              <a:xfrm>
                <a:off x="6528089" y="6679669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-1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42D1E69-BF70-9F4A-8264-BB3D4BF8B2FF}"/>
              </a:ext>
            </a:extLst>
          </p:cNvPr>
          <p:cNvGrpSpPr/>
          <p:nvPr/>
        </p:nvGrpSpPr>
        <p:grpSpPr>
          <a:xfrm>
            <a:off x="2803398" y="384233"/>
            <a:ext cx="2285283" cy="6455684"/>
            <a:chOff x="9209632" y="384233"/>
            <a:chExt cx="2285283" cy="6455684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3E5815D6-1188-B244-A76B-00F7A8FB0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9209632" y="384233"/>
              <a:ext cx="1438741" cy="6234545"/>
            </a:xfrm>
            <a:prstGeom prst="rect">
              <a:avLst/>
            </a:prstGeom>
          </p:spPr>
        </p:pic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EAA4BFD-E88E-5A4C-8771-4F5DFA803A47}"/>
                </a:ext>
              </a:extLst>
            </p:cNvPr>
            <p:cNvGrpSpPr/>
            <p:nvPr/>
          </p:nvGrpSpPr>
          <p:grpSpPr>
            <a:xfrm>
              <a:off x="9335915" y="6604052"/>
              <a:ext cx="2159000" cy="235865"/>
              <a:chOff x="5397500" y="6679669"/>
              <a:chExt cx="2159000" cy="259452"/>
            </a:xfrm>
          </p:grpSpPr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289544D5-1FED-1743-90E1-71F93E07F6CE}"/>
                  </a:ext>
                </a:extLst>
              </p:cNvPr>
              <p:cNvCxnSpPr/>
              <p:nvPr/>
            </p:nvCxnSpPr>
            <p:spPr>
              <a:xfrm>
                <a:off x="5608580" y="6731000"/>
                <a:ext cx="119074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89E567E-CF2E-3042-BB35-A174E888C802}"/>
                  </a:ext>
                </a:extLst>
              </p:cNvPr>
              <p:cNvSpPr txBox="1"/>
              <p:nvPr/>
            </p:nvSpPr>
            <p:spPr>
              <a:xfrm>
                <a:off x="6680200" y="6680200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ATG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41F92EF-23D8-644A-9FAF-6833530AEDB3}"/>
                  </a:ext>
                </a:extLst>
              </p:cNvPr>
              <p:cNvSpPr txBox="1"/>
              <p:nvPr/>
            </p:nvSpPr>
            <p:spPr>
              <a:xfrm>
                <a:off x="5397500" y="6692900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-400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385664E-FDDE-BC4D-A540-2BAB4EDD5B2A}"/>
                  </a:ext>
                </a:extLst>
              </p:cNvPr>
              <p:cNvSpPr txBox="1"/>
              <p:nvPr/>
            </p:nvSpPr>
            <p:spPr>
              <a:xfrm>
                <a:off x="6528089" y="6679669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-1</a:t>
                </a:r>
              </a:p>
            </p:txBody>
          </p:sp>
        </p:grpSp>
      </p:grp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471C40B7-B913-6C4F-9E90-6BEEB2CE45F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1956" y="403547"/>
          <a:ext cx="1465262" cy="4167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416729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marT="41564" marB="41564">
                    <a:blipFill dpi="0" rotWithShape="1"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CFA3BF2F-60F8-1444-8B1F-55C34438F7C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3216" y="964025"/>
          <a:ext cx="1465262" cy="4167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416729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marT="41564" marB="41564">
                    <a:blipFill dpi="0" rotWithShape="1"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D39F0FC7-5D3C-D449-973F-6BD9DE8EAE0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42402" y="1435115"/>
          <a:ext cx="1298577" cy="8261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8577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413084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413084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3B54DCD3-60F4-FF49-9424-73C9ACF50A5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34704" y="2333102"/>
          <a:ext cx="1465262" cy="4167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416729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marT="41564" marB="41564">
                    <a:blipFill dpi="0" rotWithShape="1"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897689BE-C676-8344-ABB0-5BE1209C7D6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28407" y="2855795"/>
          <a:ext cx="1465262" cy="4167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416729">
                <a:tc>
                  <a:txBody>
                    <a:bodyPr/>
                    <a:lstStyle/>
                    <a:p>
                      <a:endParaRPr lang="de-DE" sz="1600" dirty="0"/>
                    </a:p>
                  </a:txBody>
                  <a:tcPr marT="41564" marB="41564">
                    <a:blipFill dpi="0" rotWithShape="1"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C6AA9F6F-C936-6C43-87A7-9C1D791982D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11158" y="3389339"/>
          <a:ext cx="1180525" cy="620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0525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310356">
                <a:tc>
                  <a:txBody>
                    <a:bodyPr/>
                    <a:lstStyle/>
                    <a:p>
                      <a:endParaRPr lang="de-DE" sz="1100" dirty="0"/>
                    </a:p>
                  </a:txBody>
                  <a:tcPr marL="62455" marR="62455" marT="25807" marB="25807">
                    <a:blipFill dpi="0" rotWithShape="1"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endParaRPr lang="de-DE" sz="1100" dirty="0"/>
                    </a:p>
                  </a:txBody>
                  <a:tcPr marL="62455" marR="62455" marT="25807" marB="25807">
                    <a:blipFill dpi="0" rotWithShape="1"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1BC3AC9A-CA4F-7345-A5C0-10D77A20D5D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20888" y="4041092"/>
          <a:ext cx="1180525" cy="620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0525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310356">
                <a:tc>
                  <a:txBody>
                    <a:bodyPr/>
                    <a:lstStyle/>
                    <a:p>
                      <a:endParaRPr lang="de-DE" sz="1100" dirty="0"/>
                    </a:p>
                  </a:txBody>
                  <a:tcPr marL="62455" marR="62455" marT="25807" marB="25807">
                    <a:blipFill dpi="0" rotWithShape="1"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endParaRPr lang="de-DE" sz="1100" dirty="0"/>
                    </a:p>
                  </a:txBody>
                  <a:tcPr marL="62455" marR="62455" marT="25807" marB="25807">
                    <a:blipFill dpi="0" rotWithShape="1"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F4078898-760D-4647-B187-1280DB3F8A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17648" y="4705815"/>
          <a:ext cx="1180525" cy="620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0525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310356">
                <a:tc>
                  <a:txBody>
                    <a:bodyPr/>
                    <a:lstStyle/>
                    <a:p>
                      <a:endParaRPr lang="de-DE" sz="1100" dirty="0"/>
                    </a:p>
                  </a:txBody>
                  <a:tcPr marL="62455" marR="62455" marT="25807" marB="25807">
                    <a:blipFill dpi="0" rotWithShape="1"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endParaRPr lang="de-DE" sz="1100" dirty="0"/>
                    </a:p>
                  </a:txBody>
                  <a:tcPr marL="62455" marR="62455" marT="25807" marB="25807">
                    <a:blipFill dpi="0" rotWithShape="1"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511DA6C9-7845-D648-A005-F8437F4667E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20893" y="5370538"/>
          <a:ext cx="1180525" cy="620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0525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310356">
                <a:tc>
                  <a:txBody>
                    <a:bodyPr/>
                    <a:lstStyle/>
                    <a:p>
                      <a:endParaRPr lang="de-DE" sz="1100" dirty="0"/>
                    </a:p>
                  </a:txBody>
                  <a:tcPr marL="62455" marR="62455" marT="25807" marB="25807">
                    <a:blipFill dpi="0" rotWithShape="1"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endParaRPr lang="de-DE" sz="1100" dirty="0"/>
                    </a:p>
                  </a:txBody>
                  <a:tcPr marL="62455" marR="62455" marT="25807" marB="25807">
                    <a:blipFill dpi="0" rotWithShape="1"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A84DB921-09FD-F842-BA90-7BACC78374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04683" y="6028773"/>
          <a:ext cx="1180525" cy="620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0525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310356">
                <a:tc>
                  <a:txBody>
                    <a:bodyPr/>
                    <a:lstStyle/>
                    <a:p>
                      <a:endParaRPr lang="de-DE" sz="1100" dirty="0"/>
                    </a:p>
                  </a:txBody>
                  <a:tcPr marL="62455" marR="62455" marT="25807" marB="25807">
                    <a:blipFill dpi="0" rotWithShape="1"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310356">
                <a:tc>
                  <a:txBody>
                    <a:bodyPr/>
                    <a:lstStyle/>
                    <a:p>
                      <a:endParaRPr lang="de-DE" sz="1100" dirty="0"/>
                    </a:p>
                  </a:txBody>
                  <a:tcPr marL="62455" marR="62455" marT="25807" marB="25807">
                    <a:blipFill dpi="0" rotWithShape="1"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7A1D3882-B485-774F-AD69-0650B15DA94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388796" y="2620641"/>
          <a:ext cx="2883638" cy="12132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1819">
                  <a:extLst>
                    <a:ext uri="{9D8B030D-6E8A-4147-A177-3AD203B41FA5}">
                      <a16:colId xmlns:a16="http://schemas.microsoft.com/office/drawing/2014/main" val="2872887712"/>
                    </a:ext>
                  </a:extLst>
                </a:gridCol>
                <a:gridCol w="1441819">
                  <a:extLst>
                    <a:ext uri="{9D8B030D-6E8A-4147-A177-3AD203B41FA5}">
                      <a16:colId xmlns:a16="http://schemas.microsoft.com/office/drawing/2014/main" val="10238002"/>
                    </a:ext>
                  </a:extLst>
                </a:gridCol>
              </a:tblGrid>
              <a:tr h="303309"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/>
                        <a:t>STREME-1</a:t>
                      </a:r>
                    </a:p>
                  </a:txBody>
                  <a:tcPr marL="37785" marR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000" b="1" dirty="0"/>
                    </a:p>
                  </a:txBody>
                  <a:tcPr marL="37785" marR="3778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123219598"/>
                  </a:ext>
                </a:extLst>
              </a:tr>
              <a:tr h="303309"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/>
                        <a:t>STREME-5</a:t>
                      </a:r>
                    </a:p>
                  </a:txBody>
                  <a:tcPr marL="37785" marR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000" b="1" dirty="0"/>
                    </a:p>
                  </a:txBody>
                  <a:tcPr marL="37785" marR="3778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047505473"/>
                  </a:ext>
                </a:extLst>
              </a:tr>
              <a:tr h="303309"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/>
                        <a:t>STREME-13</a:t>
                      </a:r>
                    </a:p>
                  </a:txBody>
                  <a:tcPr marL="37785" marR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000" b="1" dirty="0"/>
                    </a:p>
                  </a:txBody>
                  <a:tcPr marL="37785" marR="3778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158734959"/>
                  </a:ext>
                </a:extLst>
              </a:tr>
              <a:tr h="303309"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/>
                        <a:t>STREME-14</a:t>
                      </a:r>
                    </a:p>
                  </a:txBody>
                  <a:tcPr marL="37785" marR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000" b="1" dirty="0"/>
                    </a:p>
                  </a:txBody>
                  <a:tcPr marL="37785" marR="3778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06276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57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1FDC81-03B3-E84E-83E9-61E22336878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33009" y="351016"/>
          <a:ext cx="1100873" cy="5692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0873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284632"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marL="68700" marR="68700" marT="28388" marB="28388"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284632"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marL="68700" marR="68700" marT="28388" marB="28388">
                    <a:blipFill dpi="0"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FFAC8C3-0112-2541-913E-3B3B0EBD8ED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87451" y="95750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4FE2477-4320-4D42-B989-99F61E66AD7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02691" y="146042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32D39E7-857F-9049-AB01-0085094892D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87451" y="192524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F7CAF0D-99FB-4444-8915-CE380E53CD1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25551" y="237482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147419C-1FE4-4A49-9FF3-C892F0B9218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02691" y="294632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00F2BAE-DC5E-B040-BCA7-A289922D626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17931" y="347210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5B12A86-891F-1B42-9EBD-AAE2C97DA10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17931" y="397502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9B7970F-0CD6-7240-8543-E1AA1F75842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25551" y="447794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DD50478-B1DE-0642-81EB-92810919C4F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17931" y="495038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D9B4200-7172-C14E-BE29-BF725D57AD2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25551" y="547616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8BC6D20-52C5-0546-A829-760485616AB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0791" y="596384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97A1742-C0C8-8D4F-B126-3417BDB2AEF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357414" y="51554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09402BD-64DE-8248-92A6-AA4A51EF361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375344" y="1340297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E9500FC5-C505-774B-8CD9-B0D5A68CCEF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375344" y="2268141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A8C1E34C-F589-B042-8D15-8EC0701AB8E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442579" y="3128756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EE7A800-C0C7-C94F-9545-C2F3523DDC8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32064" y="3849224"/>
          <a:ext cx="1100873" cy="1722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0873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344405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344405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  <a:tr h="344405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867674164"/>
                  </a:ext>
                </a:extLst>
              </a:tr>
              <a:tr h="344405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781609251"/>
                  </a:ext>
                </a:extLst>
              </a:tr>
              <a:tr h="344405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757039724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2DDA93AC-75F3-1442-926D-CAED3365116F}"/>
              </a:ext>
            </a:extLst>
          </p:cNvPr>
          <p:cNvGrpSpPr/>
          <p:nvPr/>
        </p:nvGrpSpPr>
        <p:grpSpPr>
          <a:xfrm>
            <a:off x="2791111" y="327870"/>
            <a:ext cx="2329102" cy="6525301"/>
            <a:chOff x="5752987" y="327870"/>
            <a:chExt cx="2329102" cy="6525301"/>
          </a:xfrm>
        </p:grpSpPr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5963A994-2599-0145-A4FA-D76453776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752987" y="327870"/>
              <a:ext cx="1438741" cy="6234545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CA4C8C0-2C08-7C4D-883F-7B14B31143E8}"/>
                </a:ext>
              </a:extLst>
            </p:cNvPr>
            <p:cNvGrpSpPr/>
            <p:nvPr/>
          </p:nvGrpSpPr>
          <p:grpSpPr>
            <a:xfrm>
              <a:off x="5923089" y="6617306"/>
              <a:ext cx="2159000" cy="235865"/>
              <a:chOff x="5397500" y="6679669"/>
              <a:chExt cx="2159000" cy="259452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874601C-7A5A-8D4E-A94C-196432EB4190}"/>
                  </a:ext>
                </a:extLst>
              </p:cNvPr>
              <p:cNvCxnSpPr/>
              <p:nvPr/>
            </p:nvCxnSpPr>
            <p:spPr>
              <a:xfrm>
                <a:off x="5608580" y="6731000"/>
                <a:ext cx="119074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21EE994-7633-5741-AE35-B329B711CA61}"/>
                  </a:ext>
                </a:extLst>
              </p:cNvPr>
              <p:cNvSpPr txBox="1"/>
              <p:nvPr/>
            </p:nvSpPr>
            <p:spPr>
              <a:xfrm>
                <a:off x="6680200" y="6680200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ATG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73EA002-25E6-0D4D-A6FA-D9CD5DF17408}"/>
                  </a:ext>
                </a:extLst>
              </p:cNvPr>
              <p:cNvSpPr txBox="1"/>
              <p:nvPr/>
            </p:nvSpPr>
            <p:spPr>
              <a:xfrm>
                <a:off x="5397500" y="6692900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-400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AA3449E-343F-8544-8216-FFCDFE611D3D}"/>
                  </a:ext>
                </a:extLst>
              </p:cNvPr>
              <p:cNvSpPr txBox="1"/>
              <p:nvPr/>
            </p:nvSpPr>
            <p:spPr>
              <a:xfrm>
                <a:off x="6528089" y="6679669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-1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F2B429B-E814-C44B-B2A0-C3737C4B34F0}"/>
              </a:ext>
            </a:extLst>
          </p:cNvPr>
          <p:cNvGrpSpPr/>
          <p:nvPr/>
        </p:nvGrpSpPr>
        <p:grpSpPr>
          <a:xfrm>
            <a:off x="6169137" y="354834"/>
            <a:ext cx="2363902" cy="6485083"/>
            <a:chOff x="9131013" y="354834"/>
            <a:chExt cx="2363902" cy="6485083"/>
          </a:xfrm>
        </p:grpSpPr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FB04980C-4CE7-D747-9C14-1B5D41D99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9131013" y="354834"/>
              <a:ext cx="1438741" cy="6234545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7E13013-3EB0-7940-80E8-ED0C70C3B93E}"/>
                </a:ext>
              </a:extLst>
            </p:cNvPr>
            <p:cNvGrpSpPr/>
            <p:nvPr/>
          </p:nvGrpSpPr>
          <p:grpSpPr>
            <a:xfrm>
              <a:off x="9335915" y="6604052"/>
              <a:ext cx="2159000" cy="235865"/>
              <a:chOff x="5397500" y="6679669"/>
              <a:chExt cx="2159000" cy="259452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78283B9-0C92-684E-9DC5-674F61683267}"/>
                  </a:ext>
                </a:extLst>
              </p:cNvPr>
              <p:cNvCxnSpPr/>
              <p:nvPr/>
            </p:nvCxnSpPr>
            <p:spPr>
              <a:xfrm>
                <a:off x="5608580" y="6731000"/>
                <a:ext cx="119074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B70640C-316B-F14A-80A6-F6D4B9F6B3D2}"/>
                  </a:ext>
                </a:extLst>
              </p:cNvPr>
              <p:cNvSpPr txBox="1"/>
              <p:nvPr/>
            </p:nvSpPr>
            <p:spPr>
              <a:xfrm>
                <a:off x="6680200" y="6680200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ATG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AAE6A36-1B26-ED4D-9E3A-80C3733F2740}"/>
                  </a:ext>
                </a:extLst>
              </p:cNvPr>
              <p:cNvSpPr txBox="1"/>
              <p:nvPr/>
            </p:nvSpPr>
            <p:spPr>
              <a:xfrm>
                <a:off x="5397500" y="6692900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-400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8B86FAA-421A-0F42-9442-2571FF850819}"/>
                  </a:ext>
                </a:extLst>
              </p:cNvPr>
              <p:cNvSpPr txBox="1"/>
              <p:nvPr/>
            </p:nvSpPr>
            <p:spPr>
              <a:xfrm>
                <a:off x="6528089" y="6679669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-1</a:t>
                </a:r>
              </a:p>
            </p:txBody>
          </p:sp>
        </p:grpSp>
      </p:grp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3249F40D-0DCA-514C-9D7E-60703DC99F5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024348" y="2927024"/>
          <a:ext cx="2363772" cy="909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1886">
                  <a:extLst>
                    <a:ext uri="{9D8B030D-6E8A-4147-A177-3AD203B41FA5}">
                      <a16:colId xmlns:a16="http://schemas.microsoft.com/office/drawing/2014/main" val="2872887712"/>
                    </a:ext>
                  </a:extLst>
                </a:gridCol>
                <a:gridCol w="1181886">
                  <a:extLst>
                    <a:ext uri="{9D8B030D-6E8A-4147-A177-3AD203B41FA5}">
                      <a16:colId xmlns:a16="http://schemas.microsoft.com/office/drawing/2014/main" val="10238002"/>
                    </a:ext>
                  </a:extLst>
                </a:gridCol>
              </a:tblGrid>
              <a:tr h="303309"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/>
                        <a:t>STREME-3</a:t>
                      </a:r>
                    </a:p>
                  </a:txBody>
                  <a:tcPr marL="37785" marR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000" b="1" dirty="0"/>
                    </a:p>
                  </a:txBody>
                  <a:tcPr marL="37785" marR="3778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430412265"/>
                  </a:ext>
                </a:extLst>
              </a:tr>
              <a:tr h="303309"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/>
                        <a:t>STREME-5</a:t>
                      </a:r>
                    </a:p>
                  </a:txBody>
                  <a:tcPr marL="37785" marR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000" b="1" dirty="0"/>
                    </a:p>
                  </a:txBody>
                  <a:tcPr marL="37785" marR="3778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047505473"/>
                  </a:ext>
                </a:extLst>
              </a:tr>
              <a:tr h="303309"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/>
                        <a:t>STREME-12</a:t>
                      </a:r>
                    </a:p>
                  </a:txBody>
                  <a:tcPr marL="37785" marR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000" b="1" dirty="0"/>
                    </a:p>
                  </a:txBody>
                  <a:tcPr marL="37785" marR="3778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71152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634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4BFA4797-6D40-AF42-81CC-B9F341AA3ABF}"/>
              </a:ext>
            </a:extLst>
          </p:cNvPr>
          <p:cNvGrpSpPr/>
          <p:nvPr/>
        </p:nvGrpSpPr>
        <p:grpSpPr>
          <a:xfrm>
            <a:off x="4890323" y="327871"/>
            <a:ext cx="2319177" cy="6525299"/>
            <a:chOff x="4311203" y="327871"/>
            <a:chExt cx="2319177" cy="6525299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0585FA0-81E4-B34A-A3A9-3E864BB61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11203" y="327871"/>
              <a:ext cx="1438741" cy="6234545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5641716-538B-0F4E-A0D0-4AB477E7C240}"/>
                </a:ext>
              </a:extLst>
            </p:cNvPr>
            <p:cNvGrpSpPr/>
            <p:nvPr/>
          </p:nvGrpSpPr>
          <p:grpSpPr>
            <a:xfrm>
              <a:off x="4471380" y="6617305"/>
              <a:ext cx="2159000" cy="235865"/>
              <a:chOff x="5397500" y="6679669"/>
              <a:chExt cx="2159000" cy="259452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3FE89615-B9AF-3043-9784-B20C3F0ECFCE}"/>
                  </a:ext>
                </a:extLst>
              </p:cNvPr>
              <p:cNvCxnSpPr/>
              <p:nvPr/>
            </p:nvCxnSpPr>
            <p:spPr>
              <a:xfrm>
                <a:off x="5608580" y="6731000"/>
                <a:ext cx="119074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CFD7410-5501-C248-98D3-42CE09A4F06B}"/>
                  </a:ext>
                </a:extLst>
              </p:cNvPr>
              <p:cNvSpPr txBox="1"/>
              <p:nvPr/>
            </p:nvSpPr>
            <p:spPr>
              <a:xfrm>
                <a:off x="6680200" y="6680200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ATG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7CCEA3-6BC4-DF49-AF08-3E90C680B454}"/>
                  </a:ext>
                </a:extLst>
              </p:cNvPr>
              <p:cNvSpPr txBox="1"/>
              <p:nvPr/>
            </p:nvSpPr>
            <p:spPr>
              <a:xfrm>
                <a:off x="5397500" y="6692900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-400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0635692-3C39-DD4A-B697-BCFB3AE7DC75}"/>
                  </a:ext>
                </a:extLst>
              </p:cNvPr>
              <p:cNvSpPr txBox="1"/>
              <p:nvPr/>
            </p:nvSpPr>
            <p:spPr>
              <a:xfrm>
                <a:off x="6528089" y="6679669"/>
                <a:ext cx="876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/>
                  <a:t>-1</a:t>
                </a:r>
              </a:p>
            </p:txBody>
          </p:sp>
        </p:grpSp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36C9F26-8AC0-A447-9DBD-ECB2A095664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55541" y="1193275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B48B44C-132A-FB49-95D1-A5A30BF762E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73471" y="384738"/>
          <a:ext cx="1465262" cy="8374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418706"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 marT="37785" marB="37785">
                    <a:blipFill dpi="0" rotWithShape="1"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418706"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 marT="37785" marB="37785">
                    <a:blipFill dpi="0" rotWithShape="1"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2890862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8F1FDB9-F1CD-DC42-985D-E969BB357CC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77954" y="1814603"/>
          <a:ext cx="1465262" cy="8374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418706"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 marT="37785" marB="37785">
                    <a:blipFill dpi="0" rotWithShape="1"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418706"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 marT="37785" marB="37785">
                    <a:blipFill dpi="0" rotWithShape="1"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2890862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83FAFC2-F9AC-D943-96B9-EC00FF12347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73471" y="2703822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D76D638-348C-E442-9085-BB3C0A156CA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68990" y="3284809"/>
          <a:ext cx="1465262" cy="8374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418706"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 marT="37785" marB="37785">
                    <a:blipFill dpi="0" rotWithShape="1"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418706"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 marT="37785" marB="37785">
                    <a:blipFill dpi="0" rotWithShape="1"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2890862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919BB5F1-7078-EE49-B5D9-F88757ED4B0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17809" y="4213830"/>
          <a:ext cx="1495146" cy="7845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7573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  <a:gridCol w="747573">
                  <a:extLst>
                    <a:ext uri="{9D8B030D-6E8A-4147-A177-3AD203B41FA5}">
                      <a16:colId xmlns:a16="http://schemas.microsoft.com/office/drawing/2014/main" val="2866654483"/>
                    </a:ext>
                  </a:extLst>
                </a:gridCol>
              </a:tblGrid>
              <a:tr h="392266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392266">
                <a:tc gridSpan="2"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de-DE" sz="1400" dirty="0"/>
                    </a:p>
                  </a:txBody>
                  <a:tcPr marL="68700" marR="68700" marT="34350" marB="34350">
                    <a:blipFill dpi="0" rotWithShape="1"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12822840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3EE8733-38CE-CC47-8327-1B5A6DF960F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51060" y="5061535"/>
          <a:ext cx="1465262" cy="506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50663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blipFill dpi="0" rotWithShape="1"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87373B0-C599-DA4F-BDDC-7929E78D982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73473" y="5642522"/>
          <a:ext cx="1465262" cy="8374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262">
                  <a:extLst>
                    <a:ext uri="{9D8B030D-6E8A-4147-A177-3AD203B41FA5}">
                      <a16:colId xmlns:a16="http://schemas.microsoft.com/office/drawing/2014/main" val="1943176099"/>
                    </a:ext>
                  </a:extLst>
                </a:gridCol>
              </a:tblGrid>
              <a:tr h="418706"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 marT="37785" marB="37785">
                    <a:blipFill dpi="0" rotWithShape="1"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955971797"/>
                  </a:ext>
                </a:extLst>
              </a:tr>
              <a:tr h="418706"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 marT="37785" marB="37785">
                    <a:blipFill dpi="0" rotWithShape="1"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42890862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66EF69BD-D990-F248-8096-2A4A60A034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152640" y="2927024"/>
          <a:ext cx="2534440" cy="639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7220">
                  <a:extLst>
                    <a:ext uri="{9D8B030D-6E8A-4147-A177-3AD203B41FA5}">
                      <a16:colId xmlns:a16="http://schemas.microsoft.com/office/drawing/2014/main" val="2872887712"/>
                    </a:ext>
                  </a:extLst>
                </a:gridCol>
                <a:gridCol w="1267220">
                  <a:extLst>
                    <a:ext uri="{9D8B030D-6E8A-4147-A177-3AD203B41FA5}">
                      <a16:colId xmlns:a16="http://schemas.microsoft.com/office/drawing/2014/main" val="10238002"/>
                    </a:ext>
                  </a:extLst>
                </a:gridCol>
              </a:tblGrid>
              <a:tr h="639136">
                <a:tc>
                  <a:txBody>
                    <a:bodyPr/>
                    <a:lstStyle/>
                    <a:p>
                      <a:pPr algn="ctr"/>
                      <a:r>
                        <a:rPr lang="de-DE" sz="1000" b="0" dirty="0"/>
                        <a:t>STREME-5</a:t>
                      </a:r>
                    </a:p>
                  </a:txBody>
                  <a:tcPr marL="37785" marR="377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000" b="1" dirty="0"/>
                    </a:p>
                  </a:txBody>
                  <a:tcPr marL="37785" marR="3778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04750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239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7059473-EB9C-EA42-AF54-4B3A20E7F3E4}"/>
              </a:ext>
            </a:extLst>
          </p:cNvPr>
          <p:cNvGrpSpPr/>
          <p:nvPr/>
        </p:nvGrpSpPr>
        <p:grpSpPr>
          <a:xfrm>
            <a:off x="3177706" y="4030874"/>
            <a:ext cx="8181011" cy="1587500"/>
            <a:chOff x="3778184" y="3957886"/>
            <a:chExt cx="8181011" cy="15875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48FC2D4-A06D-8541-AC0B-355618D97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00595" y="3957886"/>
              <a:ext cx="7924800" cy="15875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01BF9D-6B5D-964D-BCC7-49F7B5A6164E}"/>
                </a:ext>
              </a:extLst>
            </p:cNvPr>
            <p:cNvSpPr/>
            <p:nvPr/>
          </p:nvSpPr>
          <p:spPr>
            <a:xfrm>
              <a:off x="3778184" y="3992321"/>
              <a:ext cx="8181011" cy="14765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195142-84B2-3E42-8C69-80B673B5612A}"/>
                </a:ext>
              </a:extLst>
            </p:cNvPr>
            <p:cNvSpPr/>
            <p:nvPr/>
          </p:nvSpPr>
          <p:spPr>
            <a:xfrm>
              <a:off x="7476790" y="4870812"/>
              <a:ext cx="322729" cy="3341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796408-DAB9-4D4F-A7FD-DA48A788E588}"/>
                </a:ext>
              </a:extLst>
            </p:cNvPr>
            <p:cNvSpPr txBox="1"/>
            <p:nvPr/>
          </p:nvSpPr>
          <p:spPr>
            <a:xfrm>
              <a:off x="7485914" y="4620349"/>
              <a:ext cx="3058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/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1789417-2DCD-0F42-88D2-353AC35ACBEB}"/>
                </a:ext>
              </a:extLst>
            </p:cNvPr>
            <p:cNvSpPr txBox="1"/>
            <p:nvPr/>
          </p:nvSpPr>
          <p:spPr>
            <a:xfrm>
              <a:off x="6629789" y="4624832"/>
              <a:ext cx="3058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/>
                <a:t>1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5912D5B-0B64-0E47-9ED9-EAFCAFB7D3FF}"/>
                </a:ext>
              </a:extLst>
            </p:cNvPr>
            <p:cNvCxnSpPr/>
            <p:nvPr/>
          </p:nvCxnSpPr>
          <p:spPr>
            <a:xfrm>
              <a:off x="6486542" y="5028960"/>
              <a:ext cx="676546" cy="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ACC03FD-C1B9-854D-BBB3-CCB7081D4BE9}"/>
              </a:ext>
            </a:extLst>
          </p:cNvPr>
          <p:cNvGrpSpPr/>
          <p:nvPr/>
        </p:nvGrpSpPr>
        <p:grpSpPr>
          <a:xfrm>
            <a:off x="3487305" y="1217753"/>
            <a:ext cx="8181011" cy="1496698"/>
            <a:chOff x="3800595" y="1957338"/>
            <a:chExt cx="8181011" cy="149669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164EE83-AD78-E34E-AF76-C2C069D55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23553" y="2112878"/>
              <a:ext cx="7975600" cy="13081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FDC7EA2-5213-1D4D-ADEC-5599618DD384}"/>
                </a:ext>
              </a:extLst>
            </p:cNvPr>
            <p:cNvSpPr/>
            <p:nvPr/>
          </p:nvSpPr>
          <p:spPr>
            <a:xfrm>
              <a:off x="3800595" y="1957338"/>
              <a:ext cx="8181011" cy="14765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1EFCBB3-26BC-CA4B-B400-0EA14878BB2D}"/>
                </a:ext>
              </a:extLst>
            </p:cNvPr>
            <p:cNvSpPr/>
            <p:nvPr/>
          </p:nvSpPr>
          <p:spPr>
            <a:xfrm>
              <a:off x="7548508" y="2643086"/>
              <a:ext cx="667645" cy="55731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4D825A2-C329-A146-89C2-A3941A966D6D}"/>
                </a:ext>
              </a:extLst>
            </p:cNvPr>
            <p:cNvSpPr txBox="1"/>
            <p:nvPr/>
          </p:nvSpPr>
          <p:spPr>
            <a:xfrm>
              <a:off x="7535221" y="3177037"/>
              <a:ext cx="3058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/>
                <a:t>1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FDD98521-07F3-EC4E-8DF8-E2185EEEB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168" y="1068739"/>
            <a:ext cx="1881674" cy="7769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30039D-79A6-9B46-B4E3-DB0D37749B15}"/>
              </a:ext>
            </a:extLst>
          </p:cNvPr>
          <p:cNvSpPr/>
          <p:nvPr/>
        </p:nvSpPr>
        <p:spPr>
          <a:xfrm>
            <a:off x="640036" y="1901586"/>
            <a:ext cx="25090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MOTIF-38 (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Cluster 19</a:t>
            </a:r>
            <a:r>
              <a:rPr lang="de-DE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200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AGCGTGCCAATCACG</a:t>
            </a:r>
            <a:r>
              <a:rPr lang="de-DE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-272 (I) 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AGAAGATAATCAAGG -286 (H)</a:t>
            </a:r>
          </a:p>
          <a:p>
            <a:pPr algn="ctr"/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GGTT</a:t>
            </a:r>
            <a:r>
              <a:rPr lang="en-US" sz="1200" u="sng" dirty="0">
                <a:latin typeface="Courier New" panose="02070309020205020404" pitchFamily="49" charset="0"/>
                <a:cs typeface="Courier New" panose="02070309020205020404" pitchFamily="49" charset="0"/>
              </a:rPr>
              <a:t>GAAAATCATTG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-66 (E2)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86EB3C2-709B-174E-AA02-2BA41F980B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191" y="3650403"/>
            <a:ext cx="1385682" cy="104293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47CAB65-69BB-8E4E-AE12-C59108A033C8}"/>
              </a:ext>
            </a:extLst>
          </p:cNvPr>
          <p:cNvSpPr/>
          <p:nvPr/>
        </p:nvSpPr>
        <p:spPr>
          <a:xfrm>
            <a:off x="956291" y="4829824"/>
            <a:ext cx="21371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STREME-5 (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Cluster 54</a:t>
            </a:r>
            <a:r>
              <a:rPr lang="de-DE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200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AGCGCGTG -170 (H)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5577F5-C344-CE4B-A585-85CA56957A34}"/>
              </a:ext>
            </a:extLst>
          </p:cNvPr>
          <p:cNvSpPr txBox="1"/>
          <p:nvPr/>
        </p:nvSpPr>
        <p:spPr>
          <a:xfrm>
            <a:off x="310597" y="3748017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(b)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60EA61-AEDC-6F4D-A68F-71902F98A5AE}"/>
              </a:ext>
            </a:extLst>
          </p:cNvPr>
          <p:cNvSpPr txBox="1"/>
          <p:nvPr/>
        </p:nvSpPr>
        <p:spPr>
          <a:xfrm>
            <a:off x="256407" y="559570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(a)</a:t>
            </a:r>
          </a:p>
        </p:txBody>
      </p:sp>
    </p:spTree>
    <p:extLst>
      <p:ext uri="{BB962C8B-B14F-4D97-AF65-F5344CB8AC3E}">
        <p14:creationId xmlns:p14="http://schemas.microsoft.com/office/powerpoint/2010/main" val="264666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283900-F2A2-0541-9789-DC200D860E0B}"/>
              </a:ext>
            </a:extLst>
          </p:cNvPr>
          <p:cNvSpPr/>
          <p:nvPr/>
        </p:nvSpPr>
        <p:spPr>
          <a:xfrm>
            <a:off x="843758" y="1788003"/>
            <a:ext cx="20441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MOTIF-13 (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Cluster 5</a:t>
            </a:r>
            <a:r>
              <a:rPr lang="de-DE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200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r>
              <a:rPr lang="de-DE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GATAGTATTC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-205 (H)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de-DE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GACAGATTTC 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-106 (I) 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CATGGACTGT -229 (E1)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CATGGAGCTT -357(E2)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GATGGTCTTC -111 (E3)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4B6D84-84A8-BA43-8777-1FBC25553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24" y="748497"/>
            <a:ext cx="1809709" cy="10395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E48288-047F-FB43-9838-E73D03155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758" y="696923"/>
            <a:ext cx="7962900" cy="24511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26A2DF5-0D5A-E34C-B2E2-C11E538F680B}"/>
              </a:ext>
            </a:extLst>
          </p:cNvPr>
          <p:cNvSpPr/>
          <p:nvPr/>
        </p:nvSpPr>
        <p:spPr>
          <a:xfrm>
            <a:off x="3526793" y="666869"/>
            <a:ext cx="8181011" cy="23780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640D030-92DA-2C49-B68A-644E70F36FBB}"/>
              </a:ext>
            </a:extLst>
          </p:cNvPr>
          <p:cNvCxnSpPr/>
          <p:nvPr/>
        </p:nvCxnSpPr>
        <p:spPr>
          <a:xfrm>
            <a:off x="5224871" y="2468012"/>
            <a:ext cx="42008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0AED8B4-4DD2-C549-8E53-E13FE41D07AC}"/>
              </a:ext>
            </a:extLst>
          </p:cNvPr>
          <p:cNvCxnSpPr/>
          <p:nvPr/>
        </p:nvCxnSpPr>
        <p:spPr>
          <a:xfrm>
            <a:off x="10518533" y="1195030"/>
            <a:ext cx="195971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40505F7-E336-BB4F-8696-02D59B097C64}"/>
              </a:ext>
            </a:extLst>
          </p:cNvPr>
          <p:cNvSpPr txBox="1"/>
          <p:nvPr/>
        </p:nvSpPr>
        <p:spPr>
          <a:xfrm>
            <a:off x="5212991" y="1808388"/>
            <a:ext cx="305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FA8CE7-64CF-7743-84B3-45038306ABFA}"/>
              </a:ext>
            </a:extLst>
          </p:cNvPr>
          <p:cNvSpPr/>
          <p:nvPr/>
        </p:nvSpPr>
        <p:spPr>
          <a:xfrm>
            <a:off x="5761469" y="796070"/>
            <a:ext cx="355002" cy="8999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B0E2F3-F0AF-AE4A-BD77-42DB3278D7FF}"/>
              </a:ext>
            </a:extLst>
          </p:cNvPr>
          <p:cNvSpPr txBox="1"/>
          <p:nvPr/>
        </p:nvSpPr>
        <p:spPr>
          <a:xfrm>
            <a:off x="5795695" y="1812871"/>
            <a:ext cx="305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709785-2D4D-4849-B6F7-896CE6541958}"/>
              </a:ext>
            </a:extLst>
          </p:cNvPr>
          <p:cNvSpPr/>
          <p:nvPr/>
        </p:nvSpPr>
        <p:spPr>
          <a:xfrm>
            <a:off x="371449" y="5191695"/>
            <a:ext cx="21371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MOTIF-85 (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Cluster 65</a:t>
            </a:r>
            <a:r>
              <a:rPr lang="de-DE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200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/>
            <a:r>
              <a:rPr lang="de-DE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CGTC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-252 (S)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de-DE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CGTA 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-152 (H)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490489D-E4AC-8441-A16A-A906544B66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723" y="4241570"/>
            <a:ext cx="778527" cy="9303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6DA630-5B5A-C14A-A9CF-32EF31107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7034" y="4482170"/>
            <a:ext cx="8496300" cy="1270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A9C1326-AF27-7B43-A55F-571352C9B0CA}"/>
              </a:ext>
            </a:extLst>
          </p:cNvPr>
          <p:cNvSpPr/>
          <p:nvPr/>
        </p:nvSpPr>
        <p:spPr>
          <a:xfrm>
            <a:off x="2880179" y="4299549"/>
            <a:ext cx="8999112" cy="16242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6680BC-4FB3-BD4F-88E4-BD71510CFFBF}"/>
              </a:ext>
            </a:extLst>
          </p:cNvPr>
          <p:cNvCxnSpPr/>
          <p:nvPr/>
        </p:nvCxnSpPr>
        <p:spPr>
          <a:xfrm>
            <a:off x="6889650" y="5764128"/>
            <a:ext cx="341958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F03AAEC-42DC-9448-A84D-D192ADE79CA2}"/>
              </a:ext>
            </a:extLst>
          </p:cNvPr>
          <p:cNvSpPr/>
          <p:nvPr/>
        </p:nvSpPr>
        <p:spPr>
          <a:xfrm>
            <a:off x="9961428" y="4589725"/>
            <a:ext cx="355002" cy="8999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BEA08A-2251-854D-B06F-6FFA2DEE71AE}"/>
              </a:ext>
            </a:extLst>
          </p:cNvPr>
          <p:cNvSpPr txBox="1"/>
          <p:nvPr/>
        </p:nvSpPr>
        <p:spPr>
          <a:xfrm>
            <a:off x="10004629" y="4284230"/>
            <a:ext cx="1498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 (</a:t>
            </a:r>
            <a:r>
              <a:rPr lang="en-US" sz="1200" dirty="0"/>
              <a:t>LQLFLAK motif)</a:t>
            </a:r>
            <a:r>
              <a:rPr lang="de-DE" sz="1200" dirty="0"/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0055EE-83B1-BF47-A780-52C6AA1D5CA8}"/>
              </a:ext>
            </a:extLst>
          </p:cNvPr>
          <p:cNvSpPr txBox="1"/>
          <p:nvPr/>
        </p:nvSpPr>
        <p:spPr>
          <a:xfrm>
            <a:off x="6499426" y="5606518"/>
            <a:ext cx="305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B1D6C9-AF10-E646-AA22-F6F852CC2FB8}"/>
              </a:ext>
            </a:extLst>
          </p:cNvPr>
          <p:cNvSpPr txBox="1"/>
          <p:nvPr/>
        </p:nvSpPr>
        <p:spPr>
          <a:xfrm>
            <a:off x="310597" y="3748017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(b)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5DEF82-9055-8444-86FB-8DE376C5624F}"/>
              </a:ext>
            </a:extLst>
          </p:cNvPr>
          <p:cNvSpPr txBox="1"/>
          <p:nvPr/>
        </p:nvSpPr>
        <p:spPr>
          <a:xfrm>
            <a:off x="363983" y="196501"/>
            <a:ext cx="380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(a)</a:t>
            </a:r>
          </a:p>
        </p:txBody>
      </p:sp>
    </p:spTree>
    <p:extLst>
      <p:ext uri="{BB962C8B-B14F-4D97-AF65-F5344CB8AC3E}">
        <p14:creationId xmlns:p14="http://schemas.microsoft.com/office/powerpoint/2010/main" val="3647520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27759</TotalTime>
  <Words>145</Words>
  <Application>Microsoft Macintosh PowerPoint</Application>
  <PresentationFormat>Widescreen</PresentationFormat>
  <Paragraphs>52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Sakshi Bharti</dc:creator>
  <cp:lastModifiedBy>Microsoft Office User</cp:lastModifiedBy>
  <cp:revision>14</cp:revision>
  <dcterms:created xsi:type="dcterms:W3CDTF">2022-08-16T18:46:19Z</dcterms:created>
  <dcterms:modified xsi:type="dcterms:W3CDTF">2022-12-22T18:13:19Z</dcterms:modified>
</cp:coreProperties>
</file>