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"/>
  </p:notesMasterIdLst>
  <p:sldIdLst>
    <p:sldId id="269" r:id="rId2"/>
    <p:sldId id="270" r:id="rId3"/>
    <p:sldId id="268" r:id="rId4"/>
    <p:sldId id="275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DC9E10-9AA4-45A8-A815-B5B3CA40C8EF}" v="1" dt="2023-01-24T21:57:18.6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52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5448165323208116"/>
          <c:y val="6.9444444444444448E-2"/>
          <c:w val="0.79822445613270676"/>
          <c:h val="0.78148950131233597"/>
        </c:manualLayout>
      </c:layout>
      <c:scatterChart>
        <c:scatterStyle val="lineMarker"/>
        <c:varyColors val="0"/>
        <c:ser>
          <c:idx val="0"/>
          <c:order val="0"/>
          <c:tx>
            <c:v>Simulated plasma concentration (ug/ml)</c:v>
          </c:tx>
          <c:spPr>
            <a:ln w="12700" cap="rnd">
              <a:solidFill>
                <a:sysClr val="windowText" lastClr="000000"/>
              </a:solidFill>
              <a:round/>
            </a:ln>
            <a:effectLst/>
          </c:spPr>
          <c:marker>
            <c:symbol val="none"/>
          </c:marker>
          <c:xVal>
            <c:numRef>
              <c:f>Sheet2!$F$58:$F$358</c:f>
              <c:numCache>
                <c:formatCode>General</c:formatCode>
                <c:ptCount val="301"/>
                <c:pt idx="0">
                  <c:v>0</c:v>
                </c:pt>
                <c:pt idx="1">
                  <c:v>1.36</c:v>
                </c:pt>
                <c:pt idx="2">
                  <c:v>2.72</c:v>
                </c:pt>
                <c:pt idx="3">
                  <c:v>4.08</c:v>
                </c:pt>
                <c:pt idx="4">
                  <c:v>5.44</c:v>
                </c:pt>
                <c:pt idx="5">
                  <c:v>6.8</c:v>
                </c:pt>
                <c:pt idx="6">
                  <c:v>8.16</c:v>
                </c:pt>
                <c:pt idx="7">
                  <c:v>9.52</c:v>
                </c:pt>
                <c:pt idx="8">
                  <c:v>10.88</c:v>
                </c:pt>
                <c:pt idx="9">
                  <c:v>12.24</c:v>
                </c:pt>
                <c:pt idx="10">
                  <c:v>13.6</c:v>
                </c:pt>
                <c:pt idx="11">
                  <c:v>14.96</c:v>
                </c:pt>
                <c:pt idx="12">
                  <c:v>16.32</c:v>
                </c:pt>
                <c:pt idx="13">
                  <c:v>17.68</c:v>
                </c:pt>
                <c:pt idx="14">
                  <c:v>19.04</c:v>
                </c:pt>
                <c:pt idx="15">
                  <c:v>20.399999999999999</c:v>
                </c:pt>
                <c:pt idx="16">
                  <c:v>21.76</c:v>
                </c:pt>
                <c:pt idx="17">
                  <c:v>23.12</c:v>
                </c:pt>
                <c:pt idx="18">
                  <c:v>24.48</c:v>
                </c:pt>
                <c:pt idx="19">
                  <c:v>25.84</c:v>
                </c:pt>
                <c:pt idx="20">
                  <c:v>27.2</c:v>
                </c:pt>
                <c:pt idx="21">
                  <c:v>28.56</c:v>
                </c:pt>
                <c:pt idx="22">
                  <c:v>29.92</c:v>
                </c:pt>
                <c:pt idx="23">
                  <c:v>31.28</c:v>
                </c:pt>
                <c:pt idx="24">
                  <c:v>32.64</c:v>
                </c:pt>
                <c:pt idx="25">
                  <c:v>34</c:v>
                </c:pt>
                <c:pt idx="26">
                  <c:v>35.36</c:v>
                </c:pt>
                <c:pt idx="27">
                  <c:v>36.72</c:v>
                </c:pt>
                <c:pt idx="28">
                  <c:v>38.08</c:v>
                </c:pt>
                <c:pt idx="29">
                  <c:v>39.44</c:v>
                </c:pt>
                <c:pt idx="30">
                  <c:v>40.799999999999997</c:v>
                </c:pt>
                <c:pt idx="31">
                  <c:v>42.16</c:v>
                </c:pt>
                <c:pt idx="32">
                  <c:v>43.52</c:v>
                </c:pt>
                <c:pt idx="33">
                  <c:v>44.88</c:v>
                </c:pt>
                <c:pt idx="34">
                  <c:v>46.24</c:v>
                </c:pt>
                <c:pt idx="35">
                  <c:v>47.6</c:v>
                </c:pt>
                <c:pt idx="36">
                  <c:v>48.96</c:v>
                </c:pt>
                <c:pt idx="37">
                  <c:v>50.32</c:v>
                </c:pt>
                <c:pt idx="38">
                  <c:v>51.68</c:v>
                </c:pt>
                <c:pt idx="39">
                  <c:v>53.04</c:v>
                </c:pt>
                <c:pt idx="40">
                  <c:v>54.4</c:v>
                </c:pt>
                <c:pt idx="41">
                  <c:v>55.76</c:v>
                </c:pt>
                <c:pt idx="42">
                  <c:v>57.12</c:v>
                </c:pt>
                <c:pt idx="43">
                  <c:v>58.48</c:v>
                </c:pt>
                <c:pt idx="44">
                  <c:v>59.84</c:v>
                </c:pt>
                <c:pt idx="45">
                  <c:v>61.2</c:v>
                </c:pt>
                <c:pt idx="46">
                  <c:v>62.56</c:v>
                </c:pt>
                <c:pt idx="47">
                  <c:v>63.92</c:v>
                </c:pt>
                <c:pt idx="48">
                  <c:v>65.28</c:v>
                </c:pt>
                <c:pt idx="49">
                  <c:v>66.64</c:v>
                </c:pt>
                <c:pt idx="50">
                  <c:v>68</c:v>
                </c:pt>
                <c:pt idx="51">
                  <c:v>69.36</c:v>
                </c:pt>
                <c:pt idx="52">
                  <c:v>70.72</c:v>
                </c:pt>
                <c:pt idx="53">
                  <c:v>72.08</c:v>
                </c:pt>
                <c:pt idx="54">
                  <c:v>73.44</c:v>
                </c:pt>
                <c:pt idx="55">
                  <c:v>74.8</c:v>
                </c:pt>
                <c:pt idx="56">
                  <c:v>76.16</c:v>
                </c:pt>
                <c:pt idx="57">
                  <c:v>77.52</c:v>
                </c:pt>
                <c:pt idx="58">
                  <c:v>78.88</c:v>
                </c:pt>
                <c:pt idx="59">
                  <c:v>80.239999999999995</c:v>
                </c:pt>
                <c:pt idx="60">
                  <c:v>81.599999999999994</c:v>
                </c:pt>
                <c:pt idx="61">
                  <c:v>82.96</c:v>
                </c:pt>
                <c:pt idx="62">
                  <c:v>84.32</c:v>
                </c:pt>
                <c:pt idx="63">
                  <c:v>85.68</c:v>
                </c:pt>
                <c:pt idx="64">
                  <c:v>87.04</c:v>
                </c:pt>
                <c:pt idx="65">
                  <c:v>88.4</c:v>
                </c:pt>
                <c:pt idx="66">
                  <c:v>89.76</c:v>
                </c:pt>
                <c:pt idx="67">
                  <c:v>91.12</c:v>
                </c:pt>
                <c:pt idx="68">
                  <c:v>92.48</c:v>
                </c:pt>
                <c:pt idx="69">
                  <c:v>93.84</c:v>
                </c:pt>
                <c:pt idx="70">
                  <c:v>95.2</c:v>
                </c:pt>
                <c:pt idx="71">
                  <c:v>96.56</c:v>
                </c:pt>
                <c:pt idx="72">
                  <c:v>97.92</c:v>
                </c:pt>
                <c:pt idx="73">
                  <c:v>99.28</c:v>
                </c:pt>
                <c:pt idx="74">
                  <c:v>100.64</c:v>
                </c:pt>
                <c:pt idx="75">
                  <c:v>102</c:v>
                </c:pt>
                <c:pt idx="76">
                  <c:v>103.36</c:v>
                </c:pt>
                <c:pt idx="77">
                  <c:v>104.72</c:v>
                </c:pt>
                <c:pt idx="78">
                  <c:v>106.08</c:v>
                </c:pt>
                <c:pt idx="79">
                  <c:v>107.44</c:v>
                </c:pt>
                <c:pt idx="80">
                  <c:v>108.8</c:v>
                </c:pt>
                <c:pt idx="81">
                  <c:v>110.16</c:v>
                </c:pt>
                <c:pt idx="82">
                  <c:v>111.52</c:v>
                </c:pt>
                <c:pt idx="83">
                  <c:v>112.88</c:v>
                </c:pt>
                <c:pt idx="84">
                  <c:v>114.24</c:v>
                </c:pt>
                <c:pt idx="85">
                  <c:v>115.6</c:v>
                </c:pt>
                <c:pt idx="86">
                  <c:v>116.96</c:v>
                </c:pt>
                <c:pt idx="87">
                  <c:v>118.32</c:v>
                </c:pt>
                <c:pt idx="88">
                  <c:v>119.68</c:v>
                </c:pt>
                <c:pt idx="89">
                  <c:v>121.04</c:v>
                </c:pt>
                <c:pt idx="90">
                  <c:v>122.4</c:v>
                </c:pt>
                <c:pt idx="91">
                  <c:v>123.76</c:v>
                </c:pt>
                <c:pt idx="92">
                  <c:v>125.12</c:v>
                </c:pt>
                <c:pt idx="93">
                  <c:v>126.48</c:v>
                </c:pt>
                <c:pt idx="94">
                  <c:v>127.84</c:v>
                </c:pt>
                <c:pt idx="95">
                  <c:v>129.19999999999999</c:v>
                </c:pt>
                <c:pt idx="96">
                  <c:v>130.56</c:v>
                </c:pt>
                <c:pt idx="97">
                  <c:v>131.91999999999999</c:v>
                </c:pt>
                <c:pt idx="98">
                  <c:v>133.28</c:v>
                </c:pt>
                <c:pt idx="99">
                  <c:v>134.63999999999999</c:v>
                </c:pt>
                <c:pt idx="100">
                  <c:v>136</c:v>
                </c:pt>
                <c:pt idx="101">
                  <c:v>137.36000000000001</c:v>
                </c:pt>
                <c:pt idx="102">
                  <c:v>138.72</c:v>
                </c:pt>
                <c:pt idx="103">
                  <c:v>140.08000000000001</c:v>
                </c:pt>
                <c:pt idx="104">
                  <c:v>141.44</c:v>
                </c:pt>
                <c:pt idx="105">
                  <c:v>142.80000000000001</c:v>
                </c:pt>
                <c:pt idx="106">
                  <c:v>144.16</c:v>
                </c:pt>
                <c:pt idx="107">
                  <c:v>145.52000000000001</c:v>
                </c:pt>
                <c:pt idx="108">
                  <c:v>146.88</c:v>
                </c:pt>
                <c:pt idx="109">
                  <c:v>148.24</c:v>
                </c:pt>
                <c:pt idx="110">
                  <c:v>149.6</c:v>
                </c:pt>
                <c:pt idx="111">
                  <c:v>150.96</c:v>
                </c:pt>
                <c:pt idx="112">
                  <c:v>152.32</c:v>
                </c:pt>
                <c:pt idx="113">
                  <c:v>153.68</c:v>
                </c:pt>
                <c:pt idx="114">
                  <c:v>155.04</c:v>
                </c:pt>
                <c:pt idx="115">
                  <c:v>156.4</c:v>
                </c:pt>
                <c:pt idx="116">
                  <c:v>157.76</c:v>
                </c:pt>
                <c:pt idx="117">
                  <c:v>159.12</c:v>
                </c:pt>
                <c:pt idx="118">
                  <c:v>160.47999999999999</c:v>
                </c:pt>
                <c:pt idx="119">
                  <c:v>161.84</c:v>
                </c:pt>
                <c:pt idx="120">
                  <c:v>163.19999999999999</c:v>
                </c:pt>
                <c:pt idx="121">
                  <c:v>164.56</c:v>
                </c:pt>
                <c:pt idx="122">
                  <c:v>165.92</c:v>
                </c:pt>
                <c:pt idx="123">
                  <c:v>167.28</c:v>
                </c:pt>
                <c:pt idx="124">
                  <c:v>168.64</c:v>
                </c:pt>
                <c:pt idx="125">
                  <c:v>170</c:v>
                </c:pt>
                <c:pt idx="126">
                  <c:v>171.36</c:v>
                </c:pt>
                <c:pt idx="127">
                  <c:v>172.72</c:v>
                </c:pt>
                <c:pt idx="128">
                  <c:v>174.08</c:v>
                </c:pt>
                <c:pt idx="129">
                  <c:v>175.44</c:v>
                </c:pt>
                <c:pt idx="130">
                  <c:v>176.8</c:v>
                </c:pt>
                <c:pt idx="131">
                  <c:v>178.16</c:v>
                </c:pt>
                <c:pt idx="132">
                  <c:v>179.52</c:v>
                </c:pt>
                <c:pt idx="133">
                  <c:v>180.88</c:v>
                </c:pt>
                <c:pt idx="134">
                  <c:v>182.24</c:v>
                </c:pt>
                <c:pt idx="135">
                  <c:v>183.6</c:v>
                </c:pt>
                <c:pt idx="136">
                  <c:v>184.96</c:v>
                </c:pt>
                <c:pt idx="137">
                  <c:v>186.32</c:v>
                </c:pt>
                <c:pt idx="138">
                  <c:v>187.68</c:v>
                </c:pt>
                <c:pt idx="139">
                  <c:v>189.04</c:v>
                </c:pt>
                <c:pt idx="140">
                  <c:v>190.4</c:v>
                </c:pt>
                <c:pt idx="141">
                  <c:v>191.76</c:v>
                </c:pt>
                <c:pt idx="142">
                  <c:v>193.12</c:v>
                </c:pt>
                <c:pt idx="143">
                  <c:v>194.48</c:v>
                </c:pt>
                <c:pt idx="144">
                  <c:v>195.84</c:v>
                </c:pt>
                <c:pt idx="145">
                  <c:v>197.2</c:v>
                </c:pt>
                <c:pt idx="146">
                  <c:v>198.56</c:v>
                </c:pt>
                <c:pt idx="147">
                  <c:v>199.92</c:v>
                </c:pt>
                <c:pt idx="148">
                  <c:v>201.28</c:v>
                </c:pt>
                <c:pt idx="149">
                  <c:v>202.64</c:v>
                </c:pt>
                <c:pt idx="150">
                  <c:v>204</c:v>
                </c:pt>
                <c:pt idx="151">
                  <c:v>205.36</c:v>
                </c:pt>
                <c:pt idx="152">
                  <c:v>206.72</c:v>
                </c:pt>
                <c:pt idx="153">
                  <c:v>208.08</c:v>
                </c:pt>
                <c:pt idx="154">
                  <c:v>209.44</c:v>
                </c:pt>
                <c:pt idx="155">
                  <c:v>210.8</c:v>
                </c:pt>
                <c:pt idx="156">
                  <c:v>212.16</c:v>
                </c:pt>
                <c:pt idx="157">
                  <c:v>213.52</c:v>
                </c:pt>
                <c:pt idx="158">
                  <c:v>214.88</c:v>
                </c:pt>
                <c:pt idx="159">
                  <c:v>216.24</c:v>
                </c:pt>
                <c:pt idx="160">
                  <c:v>217.6</c:v>
                </c:pt>
                <c:pt idx="161">
                  <c:v>218.96</c:v>
                </c:pt>
                <c:pt idx="162">
                  <c:v>220.32</c:v>
                </c:pt>
                <c:pt idx="163">
                  <c:v>221.68</c:v>
                </c:pt>
                <c:pt idx="164">
                  <c:v>223.04</c:v>
                </c:pt>
                <c:pt idx="165">
                  <c:v>224.4</c:v>
                </c:pt>
                <c:pt idx="166">
                  <c:v>225.76</c:v>
                </c:pt>
                <c:pt idx="167">
                  <c:v>227.12</c:v>
                </c:pt>
                <c:pt idx="168">
                  <c:v>228.48</c:v>
                </c:pt>
                <c:pt idx="169">
                  <c:v>229.84</c:v>
                </c:pt>
                <c:pt idx="170">
                  <c:v>231.2</c:v>
                </c:pt>
                <c:pt idx="171">
                  <c:v>232.56</c:v>
                </c:pt>
                <c:pt idx="172">
                  <c:v>233.92</c:v>
                </c:pt>
                <c:pt idx="173">
                  <c:v>235.28</c:v>
                </c:pt>
                <c:pt idx="174">
                  <c:v>236.64</c:v>
                </c:pt>
                <c:pt idx="175">
                  <c:v>238</c:v>
                </c:pt>
                <c:pt idx="176">
                  <c:v>239.36</c:v>
                </c:pt>
                <c:pt idx="177">
                  <c:v>240.72</c:v>
                </c:pt>
                <c:pt idx="178">
                  <c:v>242.08</c:v>
                </c:pt>
                <c:pt idx="179">
                  <c:v>243.44</c:v>
                </c:pt>
                <c:pt idx="180">
                  <c:v>244.8</c:v>
                </c:pt>
                <c:pt idx="181">
                  <c:v>246.16</c:v>
                </c:pt>
                <c:pt idx="182">
                  <c:v>247.52</c:v>
                </c:pt>
                <c:pt idx="183">
                  <c:v>248.88</c:v>
                </c:pt>
                <c:pt idx="184">
                  <c:v>250.24</c:v>
                </c:pt>
                <c:pt idx="185">
                  <c:v>251.6</c:v>
                </c:pt>
                <c:pt idx="186">
                  <c:v>252.96</c:v>
                </c:pt>
                <c:pt idx="187">
                  <c:v>254.32</c:v>
                </c:pt>
                <c:pt idx="188">
                  <c:v>255.68</c:v>
                </c:pt>
                <c:pt idx="189">
                  <c:v>257.04000000000002</c:v>
                </c:pt>
                <c:pt idx="190">
                  <c:v>258.39999999999998</c:v>
                </c:pt>
                <c:pt idx="191">
                  <c:v>259.76</c:v>
                </c:pt>
                <c:pt idx="192">
                  <c:v>261.12</c:v>
                </c:pt>
                <c:pt idx="193">
                  <c:v>262.48</c:v>
                </c:pt>
                <c:pt idx="194">
                  <c:v>263.83999999999997</c:v>
                </c:pt>
                <c:pt idx="195">
                  <c:v>265.2</c:v>
                </c:pt>
                <c:pt idx="196">
                  <c:v>266.56</c:v>
                </c:pt>
                <c:pt idx="197">
                  <c:v>267.92</c:v>
                </c:pt>
                <c:pt idx="198">
                  <c:v>269.27999999999997</c:v>
                </c:pt>
                <c:pt idx="199">
                  <c:v>270.64</c:v>
                </c:pt>
                <c:pt idx="200">
                  <c:v>272</c:v>
                </c:pt>
                <c:pt idx="201">
                  <c:v>273.36</c:v>
                </c:pt>
                <c:pt idx="202">
                  <c:v>274.72000000000003</c:v>
                </c:pt>
                <c:pt idx="203">
                  <c:v>276.08</c:v>
                </c:pt>
                <c:pt idx="204">
                  <c:v>277.44</c:v>
                </c:pt>
                <c:pt idx="205">
                  <c:v>278.8</c:v>
                </c:pt>
                <c:pt idx="206">
                  <c:v>280.16000000000003</c:v>
                </c:pt>
                <c:pt idx="207">
                  <c:v>281.52</c:v>
                </c:pt>
                <c:pt idx="208">
                  <c:v>282.88</c:v>
                </c:pt>
                <c:pt idx="209">
                  <c:v>284.24</c:v>
                </c:pt>
                <c:pt idx="210">
                  <c:v>285.60000000000002</c:v>
                </c:pt>
                <c:pt idx="211">
                  <c:v>286.95999999999998</c:v>
                </c:pt>
                <c:pt idx="212">
                  <c:v>288.32</c:v>
                </c:pt>
                <c:pt idx="213">
                  <c:v>289.68</c:v>
                </c:pt>
                <c:pt idx="214">
                  <c:v>291.04000000000002</c:v>
                </c:pt>
                <c:pt idx="215">
                  <c:v>292.39999999999998</c:v>
                </c:pt>
                <c:pt idx="216">
                  <c:v>293.76</c:v>
                </c:pt>
                <c:pt idx="217">
                  <c:v>295.12</c:v>
                </c:pt>
                <c:pt idx="218">
                  <c:v>296.48</c:v>
                </c:pt>
                <c:pt idx="219">
                  <c:v>297.83999999999997</c:v>
                </c:pt>
                <c:pt idx="220">
                  <c:v>299.2</c:v>
                </c:pt>
                <c:pt idx="221">
                  <c:v>300.56</c:v>
                </c:pt>
                <c:pt idx="222">
                  <c:v>301.92</c:v>
                </c:pt>
                <c:pt idx="223">
                  <c:v>303.27999999999997</c:v>
                </c:pt>
                <c:pt idx="224">
                  <c:v>304.64</c:v>
                </c:pt>
                <c:pt idx="225">
                  <c:v>306</c:v>
                </c:pt>
                <c:pt idx="226">
                  <c:v>307.36</c:v>
                </c:pt>
                <c:pt idx="227">
                  <c:v>308.72000000000003</c:v>
                </c:pt>
                <c:pt idx="228">
                  <c:v>310.08</c:v>
                </c:pt>
                <c:pt idx="229">
                  <c:v>311.44</c:v>
                </c:pt>
                <c:pt idx="230">
                  <c:v>312.8</c:v>
                </c:pt>
                <c:pt idx="231">
                  <c:v>314.16000000000003</c:v>
                </c:pt>
                <c:pt idx="232">
                  <c:v>315.52</c:v>
                </c:pt>
                <c:pt idx="233">
                  <c:v>316.88</c:v>
                </c:pt>
                <c:pt idx="234">
                  <c:v>318.24</c:v>
                </c:pt>
                <c:pt idx="235">
                  <c:v>319.60000000000002</c:v>
                </c:pt>
                <c:pt idx="236">
                  <c:v>320.95999999999998</c:v>
                </c:pt>
                <c:pt idx="237">
                  <c:v>322.32</c:v>
                </c:pt>
                <c:pt idx="238">
                  <c:v>323.68</c:v>
                </c:pt>
                <c:pt idx="239">
                  <c:v>325.04000000000002</c:v>
                </c:pt>
                <c:pt idx="240">
                  <c:v>326.39999999999998</c:v>
                </c:pt>
                <c:pt idx="241">
                  <c:v>327.76</c:v>
                </c:pt>
                <c:pt idx="242">
                  <c:v>329.12</c:v>
                </c:pt>
                <c:pt idx="243">
                  <c:v>330.48</c:v>
                </c:pt>
                <c:pt idx="244">
                  <c:v>331.84</c:v>
                </c:pt>
                <c:pt idx="245">
                  <c:v>333.2</c:v>
                </c:pt>
                <c:pt idx="246">
                  <c:v>334.56</c:v>
                </c:pt>
                <c:pt idx="247">
                  <c:v>335.92</c:v>
                </c:pt>
                <c:pt idx="248">
                  <c:v>337.28</c:v>
                </c:pt>
                <c:pt idx="249">
                  <c:v>338.64</c:v>
                </c:pt>
                <c:pt idx="250">
                  <c:v>340</c:v>
                </c:pt>
                <c:pt idx="251">
                  <c:v>341.36</c:v>
                </c:pt>
                <c:pt idx="252">
                  <c:v>342.72</c:v>
                </c:pt>
                <c:pt idx="253">
                  <c:v>344.08</c:v>
                </c:pt>
                <c:pt idx="254">
                  <c:v>345.44</c:v>
                </c:pt>
                <c:pt idx="255">
                  <c:v>346.8</c:v>
                </c:pt>
                <c:pt idx="256">
                  <c:v>348.16</c:v>
                </c:pt>
                <c:pt idx="257">
                  <c:v>349.52</c:v>
                </c:pt>
                <c:pt idx="258">
                  <c:v>350.88</c:v>
                </c:pt>
                <c:pt idx="259">
                  <c:v>352.24</c:v>
                </c:pt>
                <c:pt idx="260">
                  <c:v>353.6</c:v>
                </c:pt>
                <c:pt idx="261">
                  <c:v>354.96</c:v>
                </c:pt>
                <c:pt idx="262">
                  <c:v>356.32</c:v>
                </c:pt>
                <c:pt idx="263">
                  <c:v>357.68</c:v>
                </c:pt>
                <c:pt idx="264">
                  <c:v>359.04</c:v>
                </c:pt>
                <c:pt idx="265">
                  <c:v>360.4</c:v>
                </c:pt>
                <c:pt idx="266">
                  <c:v>361.76</c:v>
                </c:pt>
                <c:pt idx="267">
                  <c:v>363.12</c:v>
                </c:pt>
                <c:pt idx="268">
                  <c:v>364.48</c:v>
                </c:pt>
                <c:pt idx="269">
                  <c:v>365.84</c:v>
                </c:pt>
                <c:pt idx="270">
                  <c:v>367.2</c:v>
                </c:pt>
                <c:pt idx="271">
                  <c:v>368.56</c:v>
                </c:pt>
                <c:pt idx="272">
                  <c:v>369.92</c:v>
                </c:pt>
                <c:pt idx="273">
                  <c:v>371.28</c:v>
                </c:pt>
                <c:pt idx="274">
                  <c:v>372.64</c:v>
                </c:pt>
                <c:pt idx="275">
                  <c:v>374</c:v>
                </c:pt>
                <c:pt idx="276">
                  <c:v>375.36</c:v>
                </c:pt>
                <c:pt idx="277">
                  <c:v>376.72</c:v>
                </c:pt>
                <c:pt idx="278">
                  <c:v>378.08</c:v>
                </c:pt>
                <c:pt idx="279">
                  <c:v>379.44</c:v>
                </c:pt>
                <c:pt idx="280">
                  <c:v>380.8</c:v>
                </c:pt>
                <c:pt idx="281">
                  <c:v>382.16</c:v>
                </c:pt>
                <c:pt idx="282">
                  <c:v>383.52</c:v>
                </c:pt>
                <c:pt idx="283">
                  <c:v>384.88</c:v>
                </c:pt>
                <c:pt idx="284">
                  <c:v>386.24</c:v>
                </c:pt>
                <c:pt idx="285">
                  <c:v>387.6</c:v>
                </c:pt>
                <c:pt idx="286">
                  <c:v>388.96</c:v>
                </c:pt>
                <c:pt idx="287">
                  <c:v>390.32</c:v>
                </c:pt>
                <c:pt idx="288">
                  <c:v>391.68</c:v>
                </c:pt>
                <c:pt idx="289">
                  <c:v>393.04</c:v>
                </c:pt>
                <c:pt idx="290">
                  <c:v>394.4</c:v>
                </c:pt>
                <c:pt idx="291">
                  <c:v>395.76</c:v>
                </c:pt>
                <c:pt idx="292">
                  <c:v>397.12</c:v>
                </c:pt>
                <c:pt idx="293">
                  <c:v>398.48</c:v>
                </c:pt>
                <c:pt idx="294">
                  <c:v>399.84</c:v>
                </c:pt>
                <c:pt idx="295">
                  <c:v>401.2</c:v>
                </c:pt>
                <c:pt idx="296">
                  <c:v>402.56</c:v>
                </c:pt>
                <c:pt idx="297">
                  <c:v>403.92</c:v>
                </c:pt>
                <c:pt idx="298">
                  <c:v>405.28</c:v>
                </c:pt>
                <c:pt idx="299">
                  <c:v>406.64</c:v>
                </c:pt>
                <c:pt idx="300">
                  <c:v>408</c:v>
                </c:pt>
              </c:numCache>
            </c:numRef>
          </c:xVal>
          <c:yVal>
            <c:numRef>
              <c:f>Sheet2!$G$58:$G$358</c:f>
              <c:numCache>
                <c:formatCode>General</c:formatCode>
                <c:ptCount val="301"/>
                <c:pt idx="0">
                  <c:v>89.285700000000006</c:v>
                </c:pt>
                <c:pt idx="1">
                  <c:v>63.514200000000002</c:v>
                </c:pt>
                <c:pt idx="2">
                  <c:v>54.236400000000003</c:v>
                </c:pt>
                <c:pt idx="3">
                  <c:v>47.991</c:v>
                </c:pt>
                <c:pt idx="4">
                  <c:v>43.781500000000001</c:v>
                </c:pt>
                <c:pt idx="5">
                  <c:v>40.938899999999997</c:v>
                </c:pt>
                <c:pt idx="6">
                  <c:v>39.014200000000002</c:v>
                </c:pt>
                <c:pt idx="7">
                  <c:v>37.7057</c:v>
                </c:pt>
                <c:pt idx="8">
                  <c:v>36.810899999999997</c:v>
                </c:pt>
                <c:pt idx="9">
                  <c:v>36.194000000000003</c:v>
                </c:pt>
                <c:pt idx="10">
                  <c:v>35.763599999999997</c:v>
                </c:pt>
                <c:pt idx="11">
                  <c:v>35.458500000000001</c:v>
                </c:pt>
                <c:pt idx="12">
                  <c:v>35.2376</c:v>
                </c:pt>
                <c:pt idx="13">
                  <c:v>35.073099999999997</c:v>
                </c:pt>
                <c:pt idx="14">
                  <c:v>34.946599999999997</c:v>
                </c:pt>
                <c:pt idx="15">
                  <c:v>34.845700000000001</c:v>
                </c:pt>
                <c:pt idx="16">
                  <c:v>34.761800000000001</c:v>
                </c:pt>
                <c:pt idx="17">
                  <c:v>34.689500000000002</c:v>
                </c:pt>
                <c:pt idx="18">
                  <c:v>34.625</c:v>
                </c:pt>
                <c:pt idx="19">
                  <c:v>34.5657</c:v>
                </c:pt>
                <c:pt idx="20">
                  <c:v>34.51</c:v>
                </c:pt>
                <c:pt idx="21">
                  <c:v>34.456699999999998</c:v>
                </c:pt>
                <c:pt idx="22">
                  <c:v>34.405000000000001</c:v>
                </c:pt>
                <c:pt idx="23">
                  <c:v>34.354399999999998</c:v>
                </c:pt>
                <c:pt idx="24">
                  <c:v>34.304499999999997</c:v>
                </c:pt>
                <c:pt idx="25">
                  <c:v>34.255299999999998</c:v>
                </c:pt>
                <c:pt idx="26">
                  <c:v>34.206400000000002</c:v>
                </c:pt>
                <c:pt idx="27">
                  <c:v>34.157800000000002</c:v>
                </c:pt>
                <c:pt idx="28">
                  <c:v>34.109400000000001</c:v>
                </c:pt>
                <c:pt idx="29">
                  <c:v>34.061100000000003</c:v>
                </c:pt>
                <c:pt idx="30">
                  <c:v>34.012999999999998</c:v>
                </c:pt>
                <c:pt idx="31">
                  <c:v>33.9651</c:v>
                </c:pt>
                <c:pt idx="32">
                  <c:v>33.917200000000001</c:v>
                </c:pt>
                <c:pt idx="33">
                  <c:v>33.869399999999999</c:v>
                </c:pt>
                <c:pt idx="34">
                  <c:v>33.821599999999997</c:v>
                </c:pt>
                <c:pt idx="35">
                  <c:v>33.774000000000001</c:v>
                </c:pt>
                <c:pt idx="36">
                  <c:v>33.726399999999998</c:v>
                </c:pt>
                <c:pt idx="37">
                  <c:v>33.678899999999999</c:v>
                </c:pt>
                <c:pt idx="38">
                  <c:v>33.631500000000003</c:v>
                </c:pt>
                <c:pt idx="39">
                  <c:v>33.584099999999999</c:v>
                </c:pt>
                <c:pt idx="40">
                  <c:v>33.536799999999999</c:v>
                </c:pt>
                <c:pt idx="41">
                  <c:v>33.489600000000003</c:v>
                </c:pt>
                <c:pt idx="42">
                  <c:v>33.442399999999999</c:v>
                </c:pt>
                <c:pt idx="43">
                  <c:v>33.395299999999999</c:v>
                </c:pt>
                <c:pt idx="44">
                  <c:v>33.348300000000002</c:v>
                </c:pt>
                <c:pt idx="45">
                  <c:v>33.301299999999998</c:v>
                </c:pt>
                <c:pt idx="46">
                  <c:v>33.254399999999997</c:v>
                </c:pt>
                <c:pt idx="47">
                  <c:v>33.207599999999999</c:v>
                </c:pt>
                <c:pt idx="48">
                  <c:v>33.160800000000002</c:v>
                </c:pt>
                <c:pt idx="49">
                  <c:v>33.114100000000001</c:v>
                </c:pt>
                <c:pt idx="50">
                  <c:v>33.067500000000003</c:v>
                </c:pt>
                <c:pt idx="51">
                  <c:v>33.020899999999997</c:v>
                </c:pt>
                <c:pt idx="52">
                  <c:v>32.974400000000003</c:v>
                </c:pt>
                <c:pt idx="53">
                  <c:v>32.927999999999997</c:v>
                </c:pt>
                <c:pt idx="54">
                  <c:v>32.881599999999999</c:v>
                </c:pt>
                <c:pt idx="55">
                  <c:v>32.835299999999997</c:v>
                </c:pt>
                <c:pt idx="56">
                  <c:v>32.789000000000001</c:v>
                </c:pt>
                <c:pt idx="57">
                  <c:v>32.742899999999999</c:v>
                </c:pt>
                <c:pt idx="58">
                  <c:v>32.6967</c:v>
                </c:pt>
                <c:pt idx="59">
                  <c:v>32.650700000000001</c:v>
                </c:pt>
                <c:pt idx="60">
                  <c:v>32.604700000000001</c:v>
                </c:pt>
                <c:pt idx="61">
                  <c:v>32.558799999999998</c:v>
                </c:pt>
                <c:pt idx="62">
                  <c:v>32.512900000000002</c:v>
                </c:pt>
                <c:pt idx="63">
                  <c:v>32.467199999999998</c:v>
                </c:pt>
                <c:pt idx="64">
                  <c:v>32.421399999999998</c:v>
                </c:pt>
                <c:pt idx="65">
                  <c:v>32.375799999999998</c:v>
                </c:pt>
                <c:pt idx="66">
                  <c:v>32.330199999999998</c:v>
                </c:pt>
                <c:pt idx="67">
                  <c:v>32.284599999999998</c:v>
                </c:pt>
                <c:pt idx="68">
                  <c:v>32.239199999999997</c:v>
                </c:pt>
                <c:pt idx="69">
                  <c:v>32.193800000000003</c:v>
                </c:pt>
                <c:pt idx="70">
                  <c:v>32.148400000000002</c:v>
                </c:pt>
                <c:pt idx="71">
                  <c:v>32.103200000000001</c:v>
                </c:pt>
                <c:pt idx="72">
                  <c:v>32.057899999999997</c:v>
                </c:pt>
                <c:pt idx="73">
                  <c:v>32.012799999999999</c:v>
                </c:pt>
                <c:pt idx="74">
                  <c:v>31.967700000000001</c:v>
                </c:pt>
                <c:pt idx="75">
                  <c:v>31.922699999999999</c:v>
                </c:pt>
                <c:pt idx="76">
                  <c:v>31.877700000000001</c:v>
                </c:pt>
                <c:pt idx="77">
                  <c:v>31.832799999999999</c:v>
                </c:pt>
                <c:pt idx="78">
                  <c:v>31.788</c:v>
                </c:pt>
                <c:pt idx="79">
                  <c:v>31.743200000000002</c:v>
                </c:pt>
                <c:pt idx="80">
                  <c:v>31.698499999999999</c:v>
                </c:pt>
                <c:pt idx="81">
                  <c:v>31.6539</c:v>
                </c:pt>
                <c:pt idx="82">
                  <c:v>31.609300000000001</c:v>
                </c:pt>
                <c:pt idx="83">
                  <c:v>31.564800000000002</c:v>
                </c:pt>
                <c:pt idx="84">
                  <c:v>31.520299999999999</c:v>
                </c:pt>
                <c:pt idx="85">
                  <c:v>31.475999999999999</c:v>
                </c:pt>
                <c:pt idx="86">
                  <c:v>31.4316</c:v>
                </c:pt>
                <c:pt idx="87">
                  <c:v>31.3874</c:v>
                </c:pt>
                <c:pt idx="88">
                  <c:v>31.3432</c:v>
                </c:pt>
                <c:pt idx="89">
                  <c:v>31.298999999999999</c:v>
                </c:pt>
                <c:pt idx="90">
                  <c:v>31.254899999999999</c:v>
                </c:pt>
                <c:pt idx="91">
                  <c:v>31.210899999999999</c:v>
                </c:pt>
                <c:pt idx="92">
                  <c:v>31.167000000000002</c:v>
                </c:pt>
                <c:pt idx="93">
                  <c:v>31.123100000000001</c:v>
                </c:pt>
                <c:pt idx="94">
                  <c:v>31.0792</c:v>
                </c:pt>
                <c:pt idx="95">
                  <c:v>31.035499999999999</c:v>
                </c:pt>
                <c:pt idx="96">
                  <c:v>30.991800000000001</c:v>
                </c:pt>
                <c:pt idx="97">
                  <c:v>30.9481</c:v>
                </c:pt>
                <c:pt idx="98">
                  <c:v>30.904499999999999</c:v>
                </c:pt>
                <c:pt idx="99">
                  <c:v>30.861000000000001</c:v>
                </c:pt>
                <c:pt idx="100">
                  <c:v>30.817599999999999</c:v>
                </c:pt>
                <c:pt idx="101">
                  <c:v>30.774100000000001</c:v>
                </c:pt>
                <c:pt idx="102">
                  <c:v>30.730799999999999</c:v>
                </c:pt>
                <c:pt idx="103">
                  <c:v>30.6875</c:v>
                </c:pt>
                <c:pt idx="104">
                  <c:v>30.644300000000001</c:v>
                </c:pt>
                <c:pt idx="105">
                  <c:v>30.601199999999999</c:v>
                </c:pt>
                <c:pt idx="106">
                  <c:v>30.5581</c:v>
                </c:pt>
                <c:pt idx="107">
                  <c:v>30.515000000000001</c:v>
                </c:pt>
                <c:pt idx="108">
                  <c:v>30.472000000000001</c:v>
                </c:pt>
                <c:pt idx="109">
                  <c:v>30.429099999999998</c:v>
                </c:pt>
                <c:pt idx="110">
                  <c:v>30.386299999999999</c:v>
                </c:pt>
                <c:pt idx="111">
                  <c:v>30.343499999999999</c:v>
                </c:pt>
                <c:pt idx="112">
                  <c:v>30.300799999999999</c:v>
                </c:pt>
                <c:pt idx="113">
                  <c:v>30.258099999999999</c:v>
                </c:pt>
                <c:pt idx="114">
                  <c:v>30.215499999999999</c:v>
                </c:pt>
                <c:pt idx="115">
                  <c:v>30.172899999999998</c:v>
                </c:pt>
                <c:pt idx="116">
                  <c:v>30.130400000000002</c:v>
                </c:pt>
                <c:pt idx="117">
                  <c:v>30.088000000000001</c:v>
                </c:pt>
                <c:pt idx="118">
                  <c:v>30.0456</c:v>
                </c:pt>
                <c:pt idx="119">
                  <c:v>30.003299999999999</c:v>
                </c:pt>
                <c:pt idx="120">
                  <c:v>29.960999999999999</c:v>
                </c:pt>
                <c:pt idx="121">
                  <c:v>29.918900000000001</c:v>
                </c:pt>
                <c:pt idx="122">
                  <c:v>29.8767</c:v>
                </c:pt>
                <c:pt idx="123">
                  <c:v>29.834599999999998</c:v>
                </c:pt>
                <c:pt idx="124">
                  <c:v>29.7926</c:v>
                </c:pt>
                <c:pt idx="125">
                  <c:v>29.750699999999998</c:v>
                </c:pt>
                <c:pt idx="126">
                  <c:v>29.7088</c:v>
                </c:pt>
                <c:pt idx="127">
                  <c:v>29.666899999999998</c:v>
                </c:pt>
                <c:pt idx="128">
                  <c:v>29.6251</c:v>
                </c:pt>
                <c:pt idx="129">
                  <c:v>29.583400000000001</c:v>
                </c:pt>
                <c:pt idx="130">
                  <c:v>29.541799999999999</c:v>
                </c:pt>
                <c:pt idx="131">
                  <c:v>29.5002</c:v>
                </c:pt>
                <c:pt idx="132">
                  <c:v>29.458600000000001</c:v>
                </c:pt>
                <c:pt idx="133">
                  <c:v>29.417100000000001</c:v>
                </c:pt>
                <c:pt idx="134">
                  <c:v>29.375699999999998</c:v>
                </c:pt>
                <c:pt idx="135">
                  <c:v>29.334299999999999</c:v>
                </c:pt>
                <c:pt idx="136">
                  <c:v>29.292999999999999</c:v>
                </c:pt>
                <c:pt idx="137">
                  <c:v>29.251799999999999</c:v>
                </c:pt>
                <c:pt idx="138">
                  <c:v>29.210599999999999</c:v>
                </c:pt>
                <c:pt idx="139">
                  <c:v>29.1694</c:v>
                </c:pt>
                <c:pt idx="140">
                  <c:v>29.128299999999999</c:v>
                </c:pt>
                <c:pt idx="141">
                  <c:v>29.087299999999999</c:v>
                </c:pt>
                <c:pt idx="142">
                  <c:v>29.046399999999998</c:v>
                </c:pt>
                <c:pt idx="143">
                  <c:v>29.005500000000001</c:v>
                </c:pt>
                <c:pt idx="144">
                  <c:v>28.964600000000001</c:v>
                </c:pt>
                <c:pt idx="145">
                  <c:v>28.9238</c:v>
                </c:pt>
                <c:pt idx="146">
                  <c:v>28.883099999999999</c:v>
                </c:pt>
                <c:pt idx="147">
                  <c:v>28.842400000000001</c:v>
                </c:pt>
                <c:pt idx="148">
                  <c:v>28.8018</c:v>
                </c:pt>
                <c:pt idx="149">
                  <c:v>28.761199999999999</c:v>
                </c:pt>
                <c:pt idx="150">
                  <c:v>28.720700000000001</c:v>
                </c:pt>
                <c:pt idx="151">
                  <c:v>28.680299999999999</c:v>
                </c:pt>
                <c:pt idx="152">
                  <c:v>28.639900000000001</c:v>
                </c:pt>
                <c:pt idx="153">
                  <c:v>28.599499999999999</c:v>
                </c:pt>
                <c:pt idx="154">
                  <c:v>28.5593</c:v>
                </c:pt>
                <c:pt idx="155">
                  <c:v>28.518999999999998</c:v>
                </c:pt>
                <c:pt idx="156">
                  <c:v>28.478899999999999</c:v>
                </c:pt>
                <c:pt idx="157">
                  <c:v>28.438800000000001</c:v>
                </c:pt>
                <c:pt idx="158">
                  <c:v>28.398700000000002</c:v>
                </c:pt>
                <c:pt idx="159">
                  <c:v>28.358699999999999</c:v>
                </c:pt>
                <c:pt idx="160">
                  <c:v>28.3188</c:v>
                </c:pt>
                <c:pt idx="161">
                  <c:v>28.2789</c:v>
                </c:pt>
                <c:pt idx="162">
                  <c:v>28.239100000000001</c:v>
                </c:pt>
                <c:pt idx="163">
                  <c:v>28.199300000000001</c:v>
                </c:pt>
                <c:pt idx="164">
                  <c:v>28.159600000000001</c:v>
                </c:pt>
                <c:pt idx="165">
                  <c:v>28.119900000000001</c:v>
                </c:pt>
                <c:pt idx="166">
                  <c:v>28.080300000000001</c:v>
                </c:pt>
                <c:pt idx="167">
                  <c:v>28.040800000000001</c:v>
                </c:pt>
                <c:pt idx="168">
                  <c:v>28.001300000000001</c:v>
                </c:pt>
                <c:pt idx="169">
                  <c:v>27.9619</c:v>
                </c:pt>
                <c:pt idx="170">
                  <c:v>27.922499999999999</c:v>
                </c:pt>
                <c:pt idx="171">
                  <c:v>27.883199999999999</c:v>
                </c:pt>
                <c:pt idx="172">
                  <c:v>27.843900000000001</c:v>
                </c:pt>
                <c:pt idx="173">
                  <c:v>27.8047</c:v>
                </c:pt>
                <c:pt idx="174">
                  <c:v>27.765499999999999</c:v>
                </c:pt>
                <c:pt idx="175">
                  <c:v>27.726400000000002</c:v>
                </c:pt>
                <c:pt idx="176">
                  <c:v>27.6874</c:v>
                </c:pt>
                <c:pt idx="177">
                  <c:v>27.648399999999999</c:v>
                </c:pt>
                <c:pt idx="178">
                  <c:v>27.609400000000001</c:v>
                </c:pt>
                <c:pt idx="179">
                  <c:v>27.570599999999999</c:v>
                </c:pt>
                <c:pt idx="180">
                  <c:v>27.531700000000001</c:v>
                </c:pt>
                <c:pt idx="181">
                  <c:v>27.492999999999999</c:v>
                </c:pt>
                <c:pt idx="182">
                  <c:v>27.4542</c:v>
                </c:pt>
                <c:pt idx="183">
                  <c:v>27.415600000000001</c:v>
                </c:pt>
                <c:pt idx="184">
                  <c:v>27.376999999999999</c:v>
                </c:pt>
                <c:pt idx="185">
                  <c:v>27.3384</c:v>
                </c:pt>
                <c:pt idx="186">
                  <c:v>27.299900000000001</c:v>
                </c:pt>
                <c:pt idx="187">
                  <c:v>27.261500000000002</c:v>
                </c:pt>
                <c:pt idx="188">
                  <c:v>27.223099999999999</c:v>
                </c:pt>
                <c:pt idx="189">
                  <c:v>27.184699999999999</c:v>
                </c:pt>
                <c:pt idx="190">
                  <c:v>27.1465</c:v>
                </c:pt>
                <c:pt idx="191">
                  <c:v>27.1082</c:v>
                </c:pt>
                <c:pt idx="192">
                  <c:v>27.07</c:v>
                </c:pt>
                <c:pt idx="193">
                  <c:v>27.0319</c:v>
                </c:pt>
                <c:pt idx="194">
                  <c:v>26.9938</c:v>
                </c:pt>
                <c:pt idx="195">
                  <c:v>26.9558</c:v>
                </c:pt>
                <c:pt idx="196">
                  <c:v>26.917899999999999</c:v>
                </c:pt>
                <c:pt idx="197">
                  <c:v>26.88</c:v>
                </c:pt>
                <c:pt idx="198">
                  <c:v>26.842099999999999</c:v>
                </c:pt>
                <c:pt idx="199">
                  <c:v>26.804300000000001</c:v>
                </c:pt>
                <c:pt idx="200">
                  <c:v>26.7666</c:v>
                </c:pt>
                <c:pt idx="201">
                  <c:v>26.728899999999999</c:v>
                </c:pt>
                <c:pt idx="202">
                  <c:v>26.691199999999998</c:v>
                </c:pt>
                <c:pt idx="203">
                  <c:v>26.653600000000001</c:v>
                </c:pt>
                <c:pt idx="204">
                  <c:v>26.616099999999999</c:v>
                </c:pt>
                <c:pt idx="205">
                  <c:v>26.578600000000002</c:v>
                </c:pt>
                <c:pt idx="206">
                  <c:v>26.5412</c:v>
                </c:pt>
                <c:pt idx="207">
                  <c:v>26.503799999999998</c:v>
                </c:pt>
                <c:pt idx="208">
                  <c:v>26.4665</c:v>
                </c:pt>
                <c:pt idx="209">
                  <c:v>26.429200000000002</c:v>
                </c:pt>
                <c:pt idx="210">
                  <c:v>26.391999999999999</c:v>
                </c:pt>
                <c:pt idx="211">
                  <c:v>26.354800000000001</c:v>
                </c:pt>
                <c:pt idx="212">
                  <c:v>26.317699999999999</c:v>
                </c:pt>
                <c:pt idx="213">
                  <c:v>26.2806</c:v>
                </c:pt>
                <c:pt idx="214">
                  <c:v>26.243600000000001</c:v>
                </c:pt>
                <c:pt idx="215">
                  <c:v>26.206700000000001</c:v>
                </c:pt>
                <c:pt idx="216">
                  <c:v>26.169799999999999</c:v>
                </c:pt>
                <c:pt idx="217">
                  <c:v>26.132899999999999</c:v>
                </c:pt>
                <c:pt idx="218">
                  <c:v>26.0961</c:v>
                </c:pt>
                <c:pt idx="219">
                  <c:v>26.0593</c:v>
                </c:pt>
                <c:pt idx="220">
                  <c:v>26.022600000000001</c:v>
                </c:pt>
                <c:pt idx="221">
                  <c:v>25.986000000000001</c:v>
                </c:pt>
                <c:pt idx="222">
                  <c:v>25.949400000000001</c:v>
                </c:pt>
                <c:pt idx="223">
                  <c:v>25.9129</c:v>
                </c:pt>
                <c:pt idx="224">
                  <c:v>25.8764</c:v>
                </c:pt>
                <c:pt idx="225">
                  <c:v>25.8399</c:v>
                </c:pt>
                <c:pt idx="226">
                  <c:v>25.8035</c:v>
                </c:pt>
                <c:pt idx="227">
                  <c:v>25.767199999999999</c:v>
                </c:pt>
                <c:pt idx="228">
                  <c:v>25.730899999999998</c:v>
                </c:pt>
                <c:pt idx="229">
                  <c:v>25.694700000000001</c:v>
                </c:pt>
                <c:pt idx="230">
                  <c:v>25.6585</c:v>
                </c:pt>
                <c:pt idx="231">
                  <c:v>25.622299999999999</c:v>
                </c:pt>
                <c:pt idx="232">
                  <c:v>25.586300000000001</c:v>
                </c:pt>
                <c:pt idx="233">
                  <c:v>25.5502</c:v>
                </c:pt>
                <c:pt idx="234">
                  <c:v>25.514199999999999</c:v>
                </c:pt>
                <c:pt idx="235">
                  <c:v>25.478300000000001</c:v>
                </c:pt>
                <c:pt idx="236">
                  <c:v>25.442399999999999</c:v>
                </c:pt>
                <c:pt idx="237">
                  <c:v>25.406600000000001</c:v>
                </c:pt>
                <c:pt idx="238">
                  <c:v>25.370799999999999</c:v>
                </c:pt>
                <c:pt idx="239">
                  <c:v>25.335100000000001</c:v>
                </c:pt>
                <c:pt idx="240">
                  <c:v>25.299399999999999</c:v>
                </c:pt>
                <c:pt idx="241">
                  <c:v>25.2638</c:v>
                </c:pt>
                <c:pt idx="242">
                  <c:v>25.228200000000001</c:v>
                </c:pt>
                <c:pt idx="243">
                  <c:v>25.192699999999999</c:v>
                </c:pt>
                <c:pt idx="244">
                  <c:v>25.1572</c:v>
                </c:pt>
                <c:pt idx="245">
                  <c:v>25.1218</c:v>
                </c:pt>
                <c:pt idx="246">
                  <c:v>25.086400000000001</c:v>
                </c:pt>
                <c:pt idx="247">
                  <c:v>25.050999999999998</c:v>
                </c:pt>
                <c:pt idx="248">
                  <c:v>25.015799999999999</c:v>
                </c:pt>
                <c:pt idx="249">
                  <c:v>24.980499999999999</c:v>
                </c:pt>
                <c:pt idx="250">
                  <c:v>24.945399999999999</c:v>
                </c:pt>
                <c:pt idx="251">
                  <c:v>24.9102</c:v>
                </c:pt>
                <c:pt idx="252">
                  <c:v>24.8751</c:v>
                </c:pt>
                <c:pt idx="253">
                  <c:v>24.8401</c:v>
                </c:pt>
                <c:pt idx="254">
                  <c:v>24.805099999999999</c:v>
                </c:pt>
                <c:pt idx="255">
                  <c:v>24.770199999999999</c:v>
                </c:pt>
                <c:pt idx="256">
                  <c:v>24.735299999999999</c:v>
                </c:pt>
                <c:pt idx="257">
                  <c:v>24.700500000000002</c:v>
                </c:pt>
                <c:pt idx="258">
                  <c:v>24.665700000000001</c:v>
                </c:pt>
                <c:pt idx="259">
                  <c:v>24.631</c:v>
                </c:pt>
                <c:pt idx="260">
                  <c:v>24.596299999999999</c:v>
                </c:pt>
                <c:pt idx="261">
                  <c:v>24.561599999999999</c:v>
                </c:pt>
                <c:pt idx="262">
                  <c:v>24.527000000000001</c:v>
                </c:pt>
                <c:pt idx="263">
                  <c:v>24.4925</c:v>
                </c:pt>
                <c:pt idx="264">
                  <c:v>24.457999999999998</c:v>
                </c:pt>
                <c:pt idx="265">
                  <c:v>24.4236</c:v>
                </c:pt>
                <c:pt idx="266">
                  <c:v>24.389199999999999</c:v>
                </c:pt>
                <c:pt idx="267">
                  <c:v>24.354800000000001</c:v>
                </c:pt>
                <c:pt idx="268">
                  <c:v>24.320499999999999</c:v>
                </c:pt>
                <c:pt idx="269">
                  <c:v>24.286300000000001</c:v>
                </c:pt>
                <c:pt idx="270">
                  <c:v>24.252099999999999</c:v>
                </c:pt>
                <c:pt idx="271">
                  <c:v>24.2179</c:v>
                </c:pt>
                <c:pt idx="272">
                  <c:v>24.183800000000002</c:v>
                </c:pt>
                <c:pt idx="273">
                  <c:v>24.149699999999999</c:v>
                </c:pt>
                <c:pt idx="274">
                  <c:v>24.1157</c:v>
                </c:pt>
                <c:pt idx="275">
                  <c:v>24.081800000000001</c:v>
                </c:pt>
                <c:pt idx="276">
                  <c:v>24.047799999999999</c:v>
                </c:pt>
                <c:pt idx="277">
                  <c:v>24.013999999999999</c:v>
                </c:pt>
                <c:pt idx="278">
                  <c:v>23.9802</c:v>
                </c:pt>
                <c:pt idx="279">
                  <c:v>23.946400000000001</c:v>
                </c:pt>
                <c:pt idx="280">
                  <c:v>23.912700000000001</c:v>
                </c:pt>
                <c:pt idx="281">
                  <c:v>23.879000000000001</c:v>
                </c:pt>
                <c:pt idx="282">
                  <c:v>23.845400000000001</c:v>
                </c:pt>
                <c:pt idx="283">
                  <c:v>23.811800000000002</c:v>
                </c:pt>
                <c:pt idx="284">
                  <c:v>23.778199999999998</c:v>
                </c:pt>
                <c:pt idx="285">
                  <c:v>23.744800000000001</c:v>
                </c:pt>
                <c:pt idx="286">
                  <c:v>23.711300000000001</c:v>
                </c:pt>
                <c:pt idx="287">
                  <c:v>23.677900000000001</c:v>
                </c:pt>
                <c:pt idx="288">
                  <c:v>23.644600000000001</c:v>
                </c:pt>
                <c:pt idx="289">
                  <c:v>23.6113</c:v>
                </c:pt>
                <c:pt idx="290">
                  <c:v>23.577999999999999</c:v>
                </c:pt>
                <c:pt idx="291">
                  <c:v>23.544799999999999</c:v>
                </c:pt>
                <c:pt idx="292">
                  <c:v>23.511700000000001</c:v>
                </c:pt>
                <c:pt idx="293">
                  <c:v>23.4785</c:v>
                </c:pt>
                <c:pt idx="294">
                  <c:v>23.445499999999999</c:v>
                </c:pt>
                <c:pt idx="295">
                  <c:v>23.412500000000001</c:v>
                </c:pt>
                <c:pt idx="296">
                  <c:v>23.3795</c:v>
                </c:pt>
                <c:pt idx="297">
                  <c:v>23.346599999999999</c:v>
                </c:pt>
                <c:pt idx="298">
                  <c:v>23.313700000000001</c:v>
                </c:pt>
                <c:pt idx="299">
                  <c:v>23.280899999999999</c:v>
                </c:pt>
                <c:pt idx="300">
                  <c:v>23.248100000000001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210-48B8-827B-56A86DEA2F88}"/>
            </c:ext>
          </c:extLst>
        </c:ser>
        <c:ser>
          <c:idx val="1"/>
          <c:order val="1"/>
          <c:tx>
            <c:v>Measured plasma concentration (ug/ml)</c:v>
          </c:tx>
          <c:spPr>
            <a:ln w="19050" cap="rnd">
              <a:noFill/>
              <a:round/>
            </a:ln>
            <a:effectLst/>
          </c:spPr>
          <c:marker>
            <c:symbol val="square"/>
            <c:size val="5"/>
            <c:spPr>
              <a:solidFill>
                <a:srgbClr val="FF0000"/>
              </a:solidFill>
              <a:ln w="12700">
                <a:solidFill>
                  <a:srgbClr val="FF00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Sheet2!$I$2:$I$8</c:f>
                <c:numCache>
                  <c:formatCode>General</c:formatCode>
                  <c:ptCount val="7"/>
                  <c:pt idx="0">
                    <c:v>13.072263670698815</c:v>
                  </c:pt>
                  <c:pt idx="1">
                    <c:v>4.2522053522241592</c:v>
                  </c:pt>
                  <c:pt idx="2">
                    <c:v>9.580185281334602</c:v>
                  </c:pt>
                  <c:pt idx="3">
                    <c:v>1.6812608898263517</c:v>
                  </c:pt>
                  <c:pt idx="4">
                    <c:v>7.4207959800735734</c:v>
                  </c:pt>
                  <c:pt idx="5">
                    <c:v>2.5937467724808636</c:v>
                  </c:pt>
                  <c:pt idx="6">
                    <c:v>4.8941640588902917</c:v>
                  </c:pt>
                </c:numCache>
              </c:numRef>
            </c:plus>
            <c:minus>
              <c:numRef>
                <c:f>Sheet2!$I$2:$I$8</c:f>
                <c:numCache>
                  <c:formatCode>General</c:formatCode>
                  <c:ptCount val="7"/>
                  <c:pt idx="0">
                    <c:v>13.072263670698815</c:v>
                  </c:pt>
                  <c:pt idx="1">
                    <c:v>4.2522053522241592</c:v>
                  </c:pt>
                  <c:pt idx="2">
                    <c:v>9.580185281334602</c:v>
                  </c:pt>
                  <c:pt idx="3">
                    <c:v>1.6812608898263517</c:v>
                  </c:pt>
                  <c:pt idx="4">
                    <c:v>7.4207959800735734</c:v>
                  </c:pt>
                  <c:pt idx="5">
                    <c:v>2.5937467724808636</c:v>
                  </c:pt>
                  <c:pt idx="6">
                    <c:v>4.8941640588902917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Sheet2!$A$2:$A$8</c:f>
              <c:numCache>
                <c:formatCode>0.00</c:formatCode>
                <c:ptCount val="7"/>
                <c:pt idx="0">
                  <c:v>0.5</c:v>
                </c:pt>
                <c:pt idx="1">
                  <c:v>4</c:v>
                </c:pt>
                <c:pt idx="2">
                  <c:v>24</c:v>
                </c:pt>
                <c:pt idx="3">
                  <c:v>48</c:v>
                </c:pt>
                <c:pt idx="4">
                  <c:v>72</c:v>
                </c:pt>
                <c:pt idx="5">
                  <c:v>240</c:v>
                </c:pt>
                <c:pt idx="6">
                  <c:v>408</c:v>
                </c:pt>
              </c:numCache>
            </c:numRef>
          </c:xVal>
          <c:yVal>
            <c:numRef>
              <c:f>Sheet2!$H$2:$H$8</c:f>
              <c:numCache>
                <c:formatCode>0.00</c:formatCode>
                <c:ptCount val="7"/>
                <c:pt idx="0">
                  <c:v>82.438875217177781</c:v>
                </c:pt>
                <c:pt idx="1">
                  <c:v>52.426267000397154</c:v>
                </c:pt>
                <c:pt idx="2">
                  <c:v>40.325765388073997</c:v>
                </c:pt>
                <c:pt idx="3">
                  <c:v>33.253670871739082</c:v>
                </c:pt>
                <c:pt idx="4">
                  <c:v>36.222380109821131</c:v>
                </c:pt>
                <c:pt idx="5">
                  <c:v>26.053433984836019</c:v>
                </c:pt>
                <c:pt idx="6">
                  <c:v>26.057199771605017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210-48B8-827B-56A86DEA2F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93086384"/>
        <c:axId val="693087368"/>
      </c:scatterChart>
      <c:valAx>
        <c:axId val="693086384"/>
        <c:scaling>
          <c:orientation val="minMax"/>
          <c:max val="432"/>
          <c:min val="0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693087368"/>
        <c:crosses val="autoZero"/>
        <c:crossBetween val="midCat"/>
        <c:majorUnit val="48"/>
      </c:valAx>
      <c:valAx>
        <c:axId val="693087368"/>
        <c:scaling>
          <c:orientation val="minMax"/>
          <c:max val="9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693086384"/>
        <c:crosses val="autoZero"/>
        <c:crossBetween val="midCat"/>
        <c:majorUnit val="1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7913256149305454"/>
          <c:y val="0.16319335083114614"/>
          <c:w val="0.64510986274936977"/>
          <c:h val="9.49095946340040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5682708586855806"/>
          <c:y val="6.035358676992416E-2"/>
          <c:w val="0.79822445613270676"/>
          <c:h val="0.78148950131233597"/>
        </c:manualLayout>
      </c:layout>
      <c:scatterChart>
        <c:scatterStyle val="lineMarker"/>
        <c:varyColors val="0"/>
        <c:ser>
          <c:idx val="0"/>
          <c:order val="0"/>
          <c:tx>
            <c:v>Simulated plasma concentration (ug/ml)</c:v>
          </c:tx>
          <c:spPr>
            <a:ln w="127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Sheet2!$L$37:$L$337</c:f>
              <c:numCache>
                <c:formatCode>General</c:formatCode>
                <c:ptCount val="301"/>
                <c:pt idx="0">
                  <c:v>0</c:v>
                </c:pt>
                <c:pt idx="1">
                  <c:v>1.36</c:v>
                </c:pt>
                <c:pt idx="2">
                  <c:v>2.72</c:v>
                </c:pt>
                <c:pt idx="3">
                  <c:v>4.08</c:v>
                </c:pt>
                <c:pt idx="4">
                  <c:v>5.44</c:v>
                </c:pt>
                <c:pt idx="5">
                  <c:v>6.8</c:v>
                </c:pt>
                <c:pt idx="6">
                  <c:v>8.16</c:v>
                </c:pt>
                <c:pt idx="7">
                  <c:v>9.52</c:v>
                </c:pt>
                <c:pt idx="8">
                  <c:v>10.88</c:v>
                </c:pt>
                <c:pt idx="9">
                  <c:v>12.24</c:v>
                </c:pt>
                <c:pt idx="10">
                  <c:v>13.6</c:v>
                </c:pt>
                <c:pt idx="11">
                  <c:v>14.96</c:v>
                </c:pt>
                <c:pt idx="12">
                  <c:v>16.32</c:v>
                </c:pt>
                <c:pt idx="13">
                  <c:v>17.68</c:v>
                </c:pt>
                <c:pt idx="14">
                  <c:v>19.04</c:v>
                </c:pt>
                <c:pt idx="15">
                  <c:v>20.399999999999999</c:v>
                </c:pt>
                <c:pt idx="16">
                  <c:v>21.76</c:v>
                </c:pt>
                <c:pt idx="17">
                  <c:v>23.12</c:v>
                </c:pt>
                <c:pt idx="18">
                  <c:v>24.48</c:v>
                </c:pt>
                <c:pt idx="19">
                  <c:v>25.84</c:v>
                </c:pt>
                <c:pt idx="20">
                  <c:v>27.2</c:v>
                </c:pt>
                <c:pt idx="21">
                  <c:v>28.56</c:v>
                </c:pt>
                <c:pt idx="22">
                  <c:v>29.92</c:v>
                </c:pt>
                <c:pt idx="23">
                  <c:v>31.28</c:v>
                </c:pt>
                <c:pt idx="24">
                  <c:v>32.64</c:v>
                </c:pt>
                <c:pt idx="25">
                  <c:v>34</c:v>
                </c:pt>
                <c:pt idx="26">
                  <c:v>35.36</c:v>
                </c:pt>
                <c:pt idx="27">
                  <c:v>36.72</c:v>
                </c:pt>
                <c:pt idx="28">
                  <c:v>38.08</c:v>
                </c:pt>
                <c:pt idx="29">
                  <c:v>39.44</c:v>
                </c:pt>
                <c:pt idx="30">
                  <c:v>40.799999999999997</c:v>
                </c:pt>
                <c:pt idx="31">
                  <c:v>42.16</c:v>
                </c:pt>
                <c:pt idx="32">
                  <c:v>43.52</c:v>
                </c:pt>
                <c:pt idx="33">
                  <c:v>44.88</c:v>
                </c:pt>
                <c:pt idx="34">
                  <c:v>46.24</c:v>
                </c:pt>
                <c:pt idx="35">
                  <c:v>47.6</c:v>
                </c:pt>
                <c:pt idx="36">
                  <c:v>48.96</c:v>
                </c:pt>
                <c:pt idx="37">
                  <c:v>50.32</c:v>
                </c:pt>
                <c:pt idx="38">
                  <c:v>51.68</c:v>
                </c:pt>
                <c:pt idx="39">
                  <c:v>53.04</c:v>
                </c:pt>
                <c:pt idx="40">
                  <c:v>54.4</c:v>
                </c:pt>
                <c:pt idx="41">
                  <c:v>55.76</c:v>
                </c:pt>
                <c:pt idx="42">
                  <c:v>57.12</c:v>
                </c:pt>
                <c:pt idx="43">
                  <c:v>58.48</c:v>
                </c:pt>
                <c:pt idx="44">
                  <c:v>59.84</c:v>
                </c:pt>
                <c:pt idx="45">
                  <c:v>61.2</c:v>
                </c:pt>
                <c:pt idx="46">
                  <c:v>62.56</c:v>
                </c:pt>
                <c:pt idx="47">
                  <c:v>63.92</c:v>
                </c:pt>
                <c:pt idx="48">
                  <c:v>65.28</c:v>
                </c:pt>
                <c:pt idx="49">
                  <c:v>66.64</c:v>
                </c:pt>
                <c:pt idx="50">
                  <c:v>68</c:v>
                </c:pt>
                <c:pt idx="51">
                  <c:v>69.36</c:v>
                </c:pt>
                <c:pt idx="52">
                  <c:v>70.72</c:v>
                </c:pt>
                <c:pt idx="53">
                  <c:v>72.08</c:v>
                </c:pt>
                <c:pt idx="54">
                  <c:v>73.44</c:v>
                </c:pt>
                <c:pt idx="55">
                  <c:v>74.8</c:v>
                </c:pt>
                <c:pt idx="56">
                  <c:v>76.16</c:v>
                </c:pt>
                <c:pt idx="57">
                  <c:v>77.52</c:v>
                </c:pt>
                <c:pt idx="58">
                  <c:v>78.88</c:v>
                </c:pt>
                <c:pt idx="59">
                  <c:v>80.239999999999995</c:v>
                </c:pt>
                <c:pt idx="60">
                  <c:v>81.599999999999994</c:v>
                </c:pt>
                <c:pt idx="61">
                  <c:v>82.96</c:v>
                </c:pt>
                <c:pt idx="62">
                  <c:v>84.32</c:v>
                </c:pt>
                <c:pt idx="63">
                  <c:v>85.68</c:v>
                </c:pt>
                <c:pt idx="64">
                  <c:v>87.04</c:v>
                </c:pt>
                <c:pt idx="65">
                  <c:v>88.4</c:v>
                </c:pt>
                <c:pt idx="66">
                  <c:v>89.76</c:v>
                </c:pt>
                <c:pt idx="67">
                  <c:v>91.12</c:v>
                </c:pt>
                <c:pt idx="68">
                  <c:v>92.48</c:v>
                </c:pt>
                <c:pt idx="69">
                  <c:v>93.84</c:v>
                </c:pt>
                <c:pt idx="70">
                  <c:v>95.2</c:v>
                </c:pt>
                <c:pt idx="71">
                  <c:v>96.56</c:v>
                </c:pt>
                <c:pt idx="72">
                  <c:v>97.92</c:v>
                </c:pt>
                <c:pt idx="73">
                  <c:v>99.28</c:v>
                </c:pt>
                <c:pt idx="74">
                  <c:v>100.64</c:v>
                </c:pt>
                <c:pt idx="75">
                  <c:v>102</c:v>
                </c:pt>
                <c:pt idx="76">
                  <c:v>103.36</c:v>
                </c:pt>
                <c:pt idx="77">
                  <c:v>104.72</c:v>
                </c:pt>
                <c:pt idx="78">
                  <c:v>106.08</c:v>
                </c:pt>
                <c:pt idx="79">
                  <c:v>107.44</c:v>
                </c:pt>
                <c:pt idx="80">
                  <c:v>108.8</c:v>
                </c:pt>
                <c:pt idx="81">
                  <c:v>110.16</c:v>
                </c:pt>
                <c:pt idx="82">
                  <c:v>111.52</c:v>
                </c:pt>
                <c:pt idx="83">
                  <c:v>112.88</c:v>
                </c:pt>
                <c:pt idx="84">
                  <c:v>114.24</c:v>
                </c:pt>
                <c:pt idx="85">
                  <c:v>115.6</c:v>
                </c:pt>
                <c:pt idx="86">
                  <c:v>116.96</c:v>
                </c:pt>
                <c:pt idx="87">
                  <c:v>118.32</c:v>
                </c:pt>
                <c:pt idx="88">
                  <c:v>119.68</c:v>
                </c:pt>
                <c:pt idx="89">
                  <c:v>121.04</c:v>
                </c:pt>
                <c:pt idx="90">
                  <c:v>122.4</c:v>
                </c:pt>
                <c:pt idx="91">
                  <c:v>123.76</c:v>
                </c:pt>
                <c:pt idx="92">
                  <c:v>125.12</c:v>
                </c:pt>
                <c:pt idx="93">
                  <c:v>126.48</c:v>
                </c:pt>
                <c:pt idx="94">
                  <c:v>127.84</c:v>
                </c:pt>
                <c:pt idx="95">
                  <c:v>129.19999999999999</c:v>
                </c:pt>
                <c:pt idx="96">
                  <c:v>130.56</c:v>
                </c:pt>
                <c:pt idx="97">
                  <c:v>131.91999999999999</c:v>
                </c:pt>
                <c:pt idx="98">
                  <c:v>133.28</c:v>
                </c:pt>
                <c:pt idx="99">
                  <c:v>134.63999999999999</c:v>
                </c:pt>
                <c:pt idx="100">
                  <c:v>136</c:v>
                </c:pt>
                <c:pt idx="101">
                  <c:v>137.36000000000001</c:v>
                </c:pt>
                <c:pt idx="102">
                  <c:v>138.72</c:v>
                </c:pt>
                <c:pt idx="103">
                  <c:v>140.08000000000001</c:v>
                </c:pt>
                <c:pt idx="104">
                  <c:v>141.44</c:v>
                </c:pt>
                <c:pt idx="105">
                  <c:v>142.80000000000001</c:v>
                </c:pt>
                <c:pt idx="106">
                  <c:v>144.16</c:v>
                </c:pt>
                <c:pt idx="107">
                  <c:v>145.52000000000001</c:v>
                </c:pt>
                <c:pt idx="108">
                  <c:v>146.88</c:v>
                </c:pt>
                <c:pt idx="109">
                  <c:v>148.24</c:v>
                </c:pt>
                <c:pt idx="110">
                  <c:v>149.6</c:v>
                </c:pt>
                <c:pt idx="111">
                  <c:v>150.96</c:v>
                </c:pt>
                <c:pt idx="112">
                  <c:v>152.32</c:v>
                </c:pt>
                <c:pt idx="113">
                  <c:v>153.68</c:v>
                </c:pt>
                <c:pt idx="114">
                  <c:v>155.04</c:v>
                </c:pt>
                <c:pt idx="115">
                  <c:v>156.4</c:v>
                </c:pt>
                <c:pt idx="116">
                  <c:v>157.76</c:v>
                </c:pt>
                <c:pt idx="117">
                  <c:v>159.12</c:v>
                </c:pt>
                <c:pt idx="118">
                  <c:v>160.47999999999999</c:v>
                </c:pt>
                <c:pt idx="119">
                  <c:v>161.84</c:v>
                </c:pt>
                <c:pt idx="120">
                  <c:v>163.19999999999999</c:v>
                </c:pt>
                <c:pt idx="121">
                  <c:v>164.56</c:v>
                </c:pt>
                <c:pt idx="122">
                  <c:v>165.92</c:v>
                </c:pt>
                <c:pt idx="123">
                  <c:v>167.28</c:v>
                </c:pt>
                <c:pt idx="124">
                  <c:v>168.64</c:v>
                </c:pt>
                <c:pt idx="125">
                  <c:v>170</c:v>
                </c:pt>
                <c:pt idx="126">
                  <c:v>171.36</c:v>
                </c:pt>
                <c:pt idx="127">
                  <c:v>172.72</c:v>
                </c:pt>
                <c:pt idx="128">
                  <c:v>174.08</c:v>
                </c:pt>
                <c:pt idx="129">
                  <c:v>175.44</c:v>
                </c:pt>
                <c:pt idx="130">
                  <c:v>176.8</c:v>
                </c:pt>
                <c:pt idx="131">
                  <c:v>178.16</c:v>
                </c:pt>
                <c:pt idx="132">
                  <c:v>179.52</c:v>
                </c:pt>
                <c:pt idx="133">
                  <c:v>180.88</c:v>
                </c:pt>
                <c:pt idx="134">
                  <c:v>182.24</c:v>
                </c:pt>
                <c:pt idx="135">
                  <c:v>183.6</c:v>
                </c:pt>
                <c:pt idx="136">
                  <c:v>184.96</c:v>
                </c:pt>
                <c:pt idx="137">
                  <c:v>186.32</c:v>
                </c:pt>
                <c:pt idx="138">
                  <c:v>187.68</c:v>
                </c:pt>
                <c:pt idx="139">
                  <c:v>189.04</c:v>
                </c:pt>
                <c:pt idx="140">
                  <c:v>190.4</c:v>
                </c:pt>
                <c:pt idx="141">
                  <c:v>191.76</c:v>
                </c:pt>
                <c:pt idx="142">
                  <c:v>193.12</c:v>
                </c:pt>
                <c:pt idx="143">
                  <c:v>194.48</c:v>
                </c:pt>
                <c:pt idx="144">
                  <c:v>195.84</c:v>
                </c:pt>
                <c:pt idx="145">
                  <c:v>197.2</c:v>
                </c:pt>
                <c:pt idx="146">
                  <c:v>198.56</c:v>
                </c:pt>
                <c:pt idx="147">
                  <c:v>199.92</c:v>
                </c:pt>
                <c:pt idx="148">
                  <c:v>201.28</c:v>
                </c:pt>
                <c:pt idx="149">
                  <c:v>202.64</c:v>
                </c:pt>
                <c:pt idx="150">
                  <c:v>204</c:v>
                </c:pt>
                <c:pt idx="151">
                  <c:v>205.36</c:v>
                </c:pt>
                <c:pt idx="152">
                  <c:v>206.72</c:v>
                </c:pt>
                <c:pt idx="153">
                  <c:v>208.08</c:v>
                </c:pt>
                <c:pt idx="154">
                  <c:v>209.44</c:v>
                </c:pt>
                <c:pt idx="155">
                  <c:v>210.8</c:v>
                </c:pt>
                <c:pt idx="156">
                  <c:v>212.16</c:v>
                </c:pt>
                <c:pt idx="157">
                  <c:v>213.52</c:v>
                </c:pt>
                <c:pt idx="158">
                  <c:v>214.88</c:v>
                </c:pt>
                <c:pt idx="159">
                  <c:v>216.24</c:v>
                </c:pt>
                <c:pt idx="160">
                  <c:v>217.6</c:v>
                </c:pt>
                <c:pt idx="161">
                  <c:v>218.96</c:v>
                </c:pt>
                <c:pt idx="162">
                  <c:v>220.32</c:v>
                </c:pt>
                <c:pt idx="163">
                  <c:v>221.68</c:v>
                </c:pt>
                <c:pt idx="164">
                  <c:v>223.04</c:v>
                </c:pt>
                <c:pt idx="165">
                  <c:v>224.4</c:v>
                </c:pt>
                <c:pt idx="166">
                  <c:v>225.76</c:v>
                </c:pt>
                <c:pt idx="167">
                  <c:v>227.12</c:v>
                </c:pt>
                <c:pt idx="168">
                  <c:v>228.48</c:v>
                </c:pt>
                <c:pt idx="169">
                  <c:v>229.84</c:v>
                </c:pt>
                <c:pt idx="170">
                  <c:v>231.2</c:v>
                </c:pt>
                <c:pt idx="171">
                  <c:v>232.56</c:v>
                </c:pt>
                <c:pt idx="172">
                  <c:v>233.92</c:v>
                </c:pt>
                <c:pt idx="173">
                  <c:v>235.28</c:v>
                </c:pt>
                <c:pt idx="174">
                  <c:v>236.64</c:v>
                </c:pt>
                <c:pt idx="175">
                  <c:v>238</c:v>
                </c:pt>
                <c:pt idx="176">
                  <c:v>239.36</c:v>
                </c:pt>
                <c:pt idx="177">
                  <c:v>240.72</c:v>
                </c:pt>
                <c:pt idx="178">
                  <c:v>242.08</c:v>
                </c:pt>
                <c:pt idx="179">
                  <c:v>243.44</c:v>
                </c:pt>
                <c:pt idx="180">
                  <c:v>244.8</c:v>
                </c:pt>
                <c:pt idx="181">
                  <c:v>246.16</c:v>
                </c:pt>
                <c:pt idx="182">
                  <c:v>247.52</c:v>
                </c:pt>
                <c:pt idx="183">
                  <c:v>248.88</c:v>
                </c:pt>
                <c:pt idx="184">
                  <c:v>250.24</c:v>
                </c:pt>
                <c:pt idx="185">
                  <c:v>251.6</c:v>
                </c:pt>
                <c:pt idx="186">
                  <c:v>252.96</c:v>
                </c:pt>
                <c:pt idx="187">
                  <c:v>254.32</c:v>
                </c:pt>
                <c:pt idx="188">
                  <c:v>255.68</c:v>
                </c:pt>
                <c:pt idx="189">
                  <c:v>257.04000000000002</c:v>
                </c:pt>
                <c:pt idx="190">
                  <c:v>258.39999999999998</c:v>
                </c:pt>
                <c:pt idx="191">
                  <c:v>259.76</c:v>
                </c:pt>
                <c:pt idx="192">
                  <c:v>261.12</c:v>
                </c:pt>
                <c:pt idx="193">
                  <c:v>262.48</c:v>
                </c:pt>
                <c:pt idx="194">
                  <c:v>263.83999999999997</c:v>
                </c:pt>
                <c:pt idx="195">
                  <c:v>265.2</c:v>
                </c:pt>
                <c:pt idx="196">
                  <c:v>266.56</c:v>
                </c:pt>
                <c:pt idx="197">
                  <c:v>267.92</c:v>
                </c:pt>
                <c:pt idx="198">
                  <c:v>269.27999999999997</c:v>
                </c:pt>
                <c:pt idx="199">
                  <c:v>270.64</c:v>
                </c:pt>
                <c:pt idx="200">
                  <c:v>272</c:v>
                </c:pt>
                <c:pt idx="201">
                  <c:v>273.36</c:v>
                </c:pt>
                <c:pt idx="202">
                  <c:v>274.72000000000003</c:v>
                </c:pt>
                <c:pt idx="203">
                  <c:v>276.08</c:v>
                </c:pt>
                <c:pt idx="204">
                  <c:v>277.44</c:v>
                </c:pt>
                <c:pt idx="205">
                  <c:v>278.8</c:v>
                </c:pt>
                <c:pt idx="206">
                  <c:v>280.16000000000003</c:v>
                </c:pt>
                <c:pt idx="207">
                  <c:v>281.52</c:v>
                </c:pt>
                <c:pt idx="208">
                  <c:v>282.88</c:v>
                </c:pt>
                <c:pt idx="209">
                  <c:v>284.24</c:v>
                </c:pt>
                <c:pt idx="210">
                  <c:v>285.60000000000002</c:v>
                </c:pt>
                <c:pt idx="211">
                  <c:v>286.95999999999998</c:v>
                </c:pt>
                <c:pt idx="212">
                  <c:v>288.32</c:v>
                </c:pt>
                <c:pt idx="213">
                  <c:v>289.68</c:v>
                </c:pt>
                <c:pt idx="214">
                  <c:v>291.04000000000002</c:v>
                </c:pt>
                <c:pt idx="215">
                  <c:v>292.39999999999998</c:v>
                </c:pt>
                <c:pt idx="216">
                  <c:v>293.76</c:v>
                </c:pt>
                <c:pt idx="217">
                  <c:v>295.12</c:v>
                </c:pt>
                <c:pt idx="218">
                  <c:v>296.48</c:v>
                </c:pt>
                <c:pt idx="219">
                  <c:v>297.83999999999997</c:v>
                </c:pt>
                <c:pt idx="220">
                  <c:v>299.2</c:v>
                </c:pt>
                <c:pt idx="221">
                  <c:v>300.56</c:v>
                </c:pt>
                <c:pt idx="222">
                  <c:v>301.92</c:v>
                </c:pt>
                <c:pt idx="223">
                  <c:v>303.27999999999997</c:v>
                </c:pt>
                <c:pt idx="224">
                  <c:v>304.64</c:v>
                </c:pt>
                <c:pt idx="225">
                  <c:v>306</c:v>
                </c:pt>
                <c:pt idx="226">
                  <c:v>307.36</c:v>
                </c:pt>
                <c:pt idx="227">
                  <c:v>308.72000000000003</c:v>
                </c:pt>
                <c:pt idx="228">
                  <c:v>310.08</c:v>
                </c:pt>
                <c:pt idx="229">
                  <c:v>311.44</c:v>
                </c:pt>
                <c:pt idx="230">
                  <c:v>312.8</c:v>
                </c:pt>
                <c:pt idx="231">
                  <c:v>314.16000000000003</c:v>
                </c:pt>
                <c:pt idx="232">
                  <c:v>315.52</c:v>
                </c:pt>
                <c:pt idx="233">
                  <c:v>316.88</c:v>
                </c:pt>
                <c:pt idx="234">
                  <c:v>318.24</c:v>
                </c:pt>
                <c:pt idx="235">
                  <c:v>319.60000000000002</c:v>
                </c:pt>
                <c:pt idx="236">
                  <c:v>320.95999999999998</c:v>
                </c:pt>
                <c:pt idx="237">
                  <c:v>322.32</c:v>
                </c:pt>
                <c:pt idx="238">
                  <c:v>323.68</c:v>
                </c:pt>
                <c:pt idx="239">
                  <c:v>325.04000000000002</c:v>
                </c:pt>
                <c:pt idx="240">
                  <c:v>326.39999999999998</c:v>
                </c:pt>
                <c:pt idx="241">
                  <c:v>327.76</c:v>
                </c:pt>
                <c:pt idx="242">
                  <c:v>329.12</c:v>
                </c:pt>
                <c:pt idx="243">
                  <c:v>330.48</c:v>
                </c:pt>
                <c:pt idx="244">
                  <c:v>331.84</c:v>
                </c:pt>
                <c:pt idx="245">
                  <c:v>333.2</c:v>
                </c:pt>
                <c:pt idx="246">
                  <c:v>334.56</c:v>
                </c:pt>
                <c:pt idx="247">
                  <c:v>335.92</c:v>
                </c:pt>
                <c:pt idx="248">
                  <c:v>337.28</c:v>
                </c:pt>
                <c:pt idx="249">
                  <c:v>338.64</c:v>
                </c:pt>
                <c:pt idx="250">
                  <c:v>340</c:v>
                </c:pt>
                <c:pt idx="251">
                  <c:v>341.36</c:v>
                </c:pt>
                <c:pt idx="252">
                  <c:v>342.72</c:v>
                </c:pt>
                <c:pt idx="253">
                  <c:v>344.08</c:v>
                </c:pt>
                <c:pt idx="254">
                  <c:v>345.44</c:v>
                </c:pt>
                <c:pt idx="255">
                  <c:v>346.8</c:v>
                </c:pt>
                <c:pt idx="256">
                  <c:v>348.16</c:v>
                </c:pt>
                <c:pt idx="257">
                  <c:v>349.52</c:v>
                </c:pt>
                <c:pt idx="258">
                  <c:v>350.88</c:v>
                </c:pt>
                <c:pt idx="259">
                  <c:v>352.24</c:v>
                </c:pt>
                <c:pt idx="260">
                  <c:v>353.6</c:v>
                </c:pt>
                <c:pt idx="261">
                  <c:v>354.96</c:v>
                </c:pt>
                <c:pt idx="262">
                  <c:v>356.32</c:v>
                </c:pt>
                <c:pt idx="263">
                  <c:v>357.68</c:v>
                </c:pt>
                <c:pt idx="264">
                  <c:v>359.04</c:v>
                </c:pt>
                <c:pt idx="265">
                  <c:v>360.4</c:v>
                </c:pt>
                <c:pt idx="266">
                  <c:v>361.76</c:v>
                </c:pt>
                <c:pt idx="267">
                  <c:v>363.12</c:v>
                </c:pt>
                <c:pt idx="268">
                  <c:v>364.48</c:v>
                </c:pt>
                <c:pt idx="269">
                  <c:v>365.84</c:v>
                </c:pt>
                <c:pt idx="270">
                  <c:v>367.2</c:v>
                </c:pt>
                <c:pt idx="271">
                  <c:v>368.56</c:v>
                </c:pt>
                <c:pt idx="272">
                  <c:v>369.92</c:v>
                </c:pt>
                <c:pt idx="273">
                  <c:v>371.28</c:v>
                </c:pt>
                <c:pt idx="274">
                  <c:v>372.64</c:v>
                </c:pt>
                <c:pt idx="275">
                  <c:v>374</c:v>
                </c:pt>
                <c:pt idx="276">
                  <c:v>375.36</c:v>
                </c:pt>
                <c:pt idx="277">
                  <c:v>376.72</c:v>
                </c:pt>
                <c:pt idx="278">
                  <c:v>378.08</c:v>
                </c:pt>
                <c:pt idx="279">
                  <c:v>379.44</c:v>
                </c:pt>
                <c:pt idx="280">
                  <c:v>380.8</c:v>
                </c:pt>
                <c:pt idx="281">
                  <c:v>382.16</c:v>
                </c:pt>
                <c:pt idx="282">
                  <c:v>383.52</c:v>
                </c:pt>
                <c:pt idx="283">
                  <c:v>384.88</c:v>
                </c:pt>
                <c:pt idx="284">
                  <c:v>386.24</c:v>
                </c:pt>
                <c:pt idx="285">
                  <c:v>387.6</c:v>
                </c:pt>
                <c:pt idx="286">
                  <c:v>388.96</c:v>
                </c:pt>
                <c:pt idx="287">
                  <c:v>390.32</c:v>
                </c:pt>
                <c:pt idx="288">
                  <c:v>391.68</c:v>
                </c:pt>
                <c:pt idx="289">
                  <c:v>393.04</c:v>
                </c:pt>
                <c:pt idx="290">
                  <c:v>394.4</c:v>
                </c:pt>
                <c:pt idx="291">
                  <c:v>395.76</c:v>
                </c:pt>
                <c:pt idx="292">
                  <c:v>397.12</c:v>
                </c:pt>
                <c:pt idx="293">
                  <c:v>398.48</c:v>
                </c:pt>
                <c:pt idx="294">
                  <c:v>399.84</c:v>
                </c:pt>
                <c:pt idx="295">
                  <c:v>401.2</c:v>
                </c:pt>
                <c:pt idx="296">
                  <c:v>402.56</c:v>
                </c:pt>
                <c:pt idx="297">
                  <c:v>403.92</c:v>
                </c:pt>
                <c:pt idx="298">
                  <c:v>405.28</c:v>
                </c:pt>
                <c:pt idx="299">
                  <c:v>406.64</c:v>
                </c:pt>
                <c:pt idx="300">
                  <c:v>408</c:v>
                </c:pt>
              </c:numCache>
            </c:numRef>
          </c:xVal>
          <c:yVal>
            <c:numRef>
              <c:f>Sheet2!$M$37:$M$337</c:f>
              <c:numCache>
                <c:formatCode>General</c:formatCode>
                <c:ptCount val="301"/>
                <c:pt idx="0">
                  <c:v>72.463800000000006</c:v>
                </c:pt>
                <c:pt idx="1">
                  <c:v>61.519399999999997</c:v>
                </c:pt>
                <c:pt idx="2">
                  <c:v>59.763199999999998</c:v>
                </c:pt>
                <c:pt idx="3">
                  <c:v>58.070900000000002</c:v>
                </c:pt>
                <c:pt idx="4">
                  <c:v>56.440100000000001</c:v>
                </c:pt>
                <c:pt idx="5">
                  <c:v>54.868499999999997</c:v>
                </c:pt>
                <c:pt idx="6">
                  <c:v>53.3538</c:v>
                </c:pt>
                <c:pt idx="7">
                  <c:v>51.893900000000002</c:v>
                </c:pt>
                <c:pt idx="8">
                  <c:v>50.486699999999999</c:v>
                </c:pt>
                <c:pt idx="9">
                  <c:v>49.130200000000002</c:v>
                </c:pt>
                <c:pt idx="10">
                  <c:v>47.822400000000002</c:v>
                </c:pt>
                <c:pt idx="11">
                  <c:v>46.561700000000002</c:v>
                </c:pt>
                <c:pt idx="12">
                  <c:v>45.345999999999997</c:v>
                </c:pt>
                <c:pt idx="13">
                  <c:v>44.173900000000003</c:v>
                </c:pt>
                <c:pt idx="14">
                  <c:v>43.043500000000002</c:v>
                </c:pt>
                <c:pt idx="15">
                  <c:v>41.953400000000002</c:v>
                </c:pt>
                <c:pt idx="16">
                  <c:v>40.901899999999998</c:v>
                </c:pt>
                <c:pt idx="17">
                  <c:v>39.887700000000002</c:v>
                </c:pt>
                <c:pt idx="18">
                  <c:v>38.909399999999998</c:v>
                </c:pt>
                <c:pt idx="19">
                  <c:v>37.965499999999999</c:v>
                </c:pt>
                <c:pt idx="20">
                  <c:v>37.0548</c:v>
                </c:pt>
                <c:pt idx="21">
                  <c:v>36.176000000000002</c:v>
                </c:pt>
                <c:pt idx="22">
                  <c:v>35.3279</c:v>
                </c:pt>
                <c:pt idx="23">
                  <c:v>34.509399999999999</c:v>
                </c:pt>
                <c:pt idx="24">
                  <c:v>33.7194</c:v>
                </c:pt>
                <c:pt idx="25">
                  <c:v>32.956699999999998</c:v>
                </c:pt>
                <c:pt idx="26">
                  <c:v>32.220399999999998</c:v>
                </c:pt>
                <c:pt idx="27">
                  <c:v>31.509399999999999</c:v>
                </c:pt>
                <c:pt idx="28">
                  <c:v>30.822900000000001</c:v>
                </c:pt>
                <c:pt idx="29">
                  <c:v>30.159800000000001</c:v>
                </c:pt>
                <c:pt idx="30">
                  <c:v>29.519300000000001</c:v>
                </c:pt>
                <c:pt idx="31">
                  <c:v>28.900600000000001</c:v>
                </c:pt>
                <c:pt idx="32">
                  <c:v>28.302800000000001</c:v>
                </c:pt>
                <c:pt idx="33">
                  <c:v>27.725100000000001</c:v>
                </c:pt>
                <c:pt idx="34">
                  <c:v>27.166799999999999</c:v>
                </c:pt>
                <c:pt idx="35">
                  <c:v>26.627300000000002</c:v>
                </c:pt>
                <c:pt idx="36">
                  <c:v>26.105599999999999</c:v>
                </c:pt>
                <c:pt idx="37">
                  <c:v>25.601299999999998</c:v>
                </c:pt>
                <c:pt idx="38">
                  <c:v>25.113600000000002</c:v>
                </c:pt>
                <c:pt idx="39">
                  <c:v>24.641999999999999</c:v>
                </c:pt>
                <c:pt idx="40">
                  <c:v>24.1858</c:v>
                </c:pt>
                <c:pt idx="41">
                  <c:v>23.744399999999999</c:v>
                </c:pt>
                <c:pt idx="42">
                  <c:v>23.317299999999999</c:v>
                </c:pt>
                <c:pt idx="43">
                  <c:v>22.904</c:v>
                </c:pt>
                <c:pt idx="44">
                  <c:v>22.504000000000001</c:v>
                </c:pt>
                <c:pt idx="45">
                  <c:v>22.116700000000002</c:v>
                </c:pt>
                <c:pt idx="46">
                  <c:v>21.741700000000002</c:v>
                </c:pt>
                <c:pt idx="47">
                  <c:v>21.378499999999999</c:v>
                </c:pt>
                <c:pt idx="48">
                  <c:v>21.026800000000001</c:v>
                </c:pt>
                <c:pt idx="49">
                  <c:v>20.686</c:v>
                </c:pt>
                <c:pt idx="50">
                  <c:v>20.355699999999999</c:v>
                </c:pt>
                <c:pt idx="51">
                  <c:v>20.035599999999999</c:v>
                </c:pt>
                <c:pt idx="52">
                  <c:v>19.7254</c:v>
                </c:pt>
                <c:pt idx="53">
                  <c:v>19.424499999999998</c:v>
                </c:pt>
                <c:pt idx="54">
                  <c:v>19.1328</c:v>
                </c:pt>
                <c:pt idx="55">
                  <c:v>18.849799999999998</c:v>
                </c:pt>
                <c:pt idx="56">
                  <c:v>18.575299999999999</c:v>
                </c:pt>
                <c:pt idx="57">
                  <c:v>18.308800000000002</c:v>
                </c:pt>
                <c:pt idx="58">
                  <c:v>18.0502</c:v>
                </c:pt>
                <c:pt idx="59">
                  <c:v>17.799099999999999</c:v>
                </c:pt>
                <c:pt idx="60">
                  <c:v>17.555299999999999</c:v>
                </c:pt>
                <c:pt idx="61">
                  <c:v>17.3185</c:v>
                </c:pt>
                <c:pt idx="62">
                  <c:v>17.0885</c:v>
                </c:pt>
                <c:pt idx="63">
                  <c:v>16.864899999999999</c:v>
                </c:pt>
                <c:pt idx="64">
                  <c:v>16.647600000000001</c:v>
                </c:pt>
                <c:pt idx="65">
                  <c:v>16.436299999999999</c:v>
                </c:pt>
                <c:pt idx="66">
                  <c:v>16.230899999999998</c:v>
                </c:pt>
                <c:pt idx="67">
                  <c:v>16.030999999999999</c:v>
                </c:pt>
                <c:pt idx="68">
                  <c:v>15.836600000000001</c:v>
                </c:pt>
                <c:pt idx="69">
                  <c:v>15.647399999999999</c:v>
                </c:pt>
                <c:pt idx="70">
                  <c:v>15.463100000000001</c:v>
                </c:pt>
                <c:pt idx="71">
                  <c:v>15.283799999999999</c:v>
                </c:pt>
                <c:pt idx="72">
                  <c:v>15.1091</c:v>
                </c:pt>
                <c:pt idx="73">
                  <c:v>14.9389</c:v>
                </c:pt>
                <c:pt idx="74">
                  <c:v>14.773</c:v>
                </c:pt>
                <c:pt idx="75">
                  <c:v>14.6113</c:v>
                </c:pt>
                <c:pt idx="76">
                  <c:v>14.4537</c:v>
                </c:pt>
                <c:pt idx="77">
                  <c:v>14.3</c:v>
                </c:pt>
                <c:pt idx="78">
                  <c:v>14.15</c:v>
                </c:pt>
                <c:pt idx="79">
                  <c:v>14.0036</c:v>
                </c:pt>
                <c:pt idx="80">
                  <c:v>13.860799999999999</c:v>
                </c:pt>
                <c:pt idx="81">
                  <c:v>13.721299999999999</c:v>
                </c:pt>
                <c:pt idx="82">
                  <c:v>13.585100000000001</c:v>
                </c:pt>
                <c:pt idx="83">
                  <c:v>13.452</c:v>
                </c:pt>
                <c:pt idx="84">
                  <c:v>13.321999999999999</c:v>
                </c:pt>
                <c:pt idx="85">
                  <c:v>13.194800000000001</c:v>
                </c:pt>
                <c:pt idx="86">
                  <c:v>13.070600000000001</c:v>
                </c:pt>
                <c:pt idx="87">
                  <c:v>12.949</c:v>
                </c:pt>
                <c:pt idx="88">
                  <c:v>12.8301</c:v>
                </c:pt>
                <c:pt idx="89">
                  <c:v>12.713699999999999</c:v>
                </c:pt>
                <c:pt idx="90">
                  <c:v>12.5998</c:v>
                </c:pt>
                <c:pt idx="91">
                  <c:v>12.488300000000001</c:v>
                </c:pt>
                <c:pt idx="92">
                  <c:v>12.379099999999999</c:v>
                </c:pt>
                <c:pt idx="93">
                  <c:v>12.2721</c:v>
                </c:pt>
                <c:pt idx="94">
                  <c:v>12.167199999999999</c:v>
                </c:pt>
                <c:pt idx="95">
                  <c:v>12.064399999999999</c:v>
                </c:pt>
                <c:pt idx="96">
                  <c:v>11.9636</c:v>
                </c:pt>
                <c:pt idx="97">
                  <c:v>11.864800000000001</c:v>
                </c:pt>
                <c:pt idx="98">
                  <c:v>11.767799999999999</c:v>
                </c:pt>
                <c:pt idx="99">
                  <c:v>11.672599999999999</c:v>
                </c:pt>
                <c:pt idx="100">
                  <c:v>11.5792</c:v>
                </c:pt>
                <c:pt idx="101">
                  <c:v>11.487500000000001</c:v>
                </c:pt>
                <c:pt idx="102">
                  <c:v>11.397399999999999</c:v>
                </c:pt>
                <c:pt idx="103">
                  <c:v>11.308999999999999</c:v>
                </c:pt>
                <c:pt idx="104">
                  <c:v>11.222</c:v>
                </c:pt>
                <c:pt idx="105">
                  <c:v>11.1366</c:v>
                </c:pt>
                <c:pt idx="106">
                  <c:v>11.0526</c:v>
                </c:pt>
                <c:pt idx="107">
                  <c:v>10.97</c:v>
                </c:pt>
                <c:pt idx="108">
                  <c:v>10.8887</c:v>
                </c:pt>
                <c:pt idx="109">
                  <c:v>10.8087</c:v>
                </c:pt>
                <c:pt idx="110">
                  <c:v>10.7301</c:v>
                </c:pt>
                <c:pt idx="111">
                  <c:v>10.6526</c:v>
                </c:pt>
                <c:pt idx="112">
                  <c:v>10.5764</c:v>
                </c:pt>
                <c:pt idx="113">
                  <c:v>10.501300000000001</c:v>
                </c:pt>
                <c:pt idx="114">
                  <c:v>10.427300000000001</c:v>
                </c:pt>
                <c:pt idx="115">
                  <c:v>10.3544</c:v>
                </c:pt>
                <c:pt idx="116">
                  <c:v>10.2826</c:v>
                </c:pt>
                <c:pt idx="117">
                  <c:v>10.2118</c:v>
                </c:pt>
                <c:pt idx="118">
                  <c:v>10.141999999999999</c:v>
                </c:pt>
                <c:pt idx="119">
                  <c:v>10.0731</c:v>
                </c:pt>
                <c:pt idx="120">
                  <c:v>10.0052</c:v>
                </c:pt>
                <c:pt idx="121">
                  <c:v>9.9382400000000004</c:v>
                </c:pt>
                <c:pt idx="122">
                  <c:v>9.8721399999999999</c:v>
                </c:pt>
                <c:pt idx="123">
                  <c:v>9.8068899999999992</c:v>
                </c:pt>
                <c:pt idx="124">
                  <c:v>9.7424900000000001</c:v>
                </c:pt>
                <c:pt idx="125">
                  <c:v>9.6788900000000009</c:v>
                </c:pt>
                <c:pt idx="126">
                  <c:v>9.6160899999999998</c:v>
                </c:pt>
                <c:pt idx="127">
                  <c:v>9.5540599999999998</c:v>
                </c:pt>
                <c:pt idx="128">
                  <c:v>9.4927700000000002</c:v>
                </c:pt>
                <c:pt idx="129">
                  <c:v>9.4322099999999995</c:v>
                </c:pt>
                <c:pt idx="130">
                  <c:v>9.3723700000000001</c:v>
                </c:pt>
                <c:pt idx="131">
                  <c:v>9.3132099999999998</c:v>
                </c:pt>
                <c:pt idx="132">
                  <c:v>9.2547300000000003</c:v>
                </c:pt>
                <c:pt idx="133">
                  <c:v>9.1968999999999994</c:v>
                </c:pt>
                <c:pt idx="134">
                  <c:v>9.1397200000000005</c:v>
                </c:pt>
                <c:pt idx="135">
                  <c:v>9.0831499999999998</c:v>
                </c:pt>
                <c:pt idx="136">
                  <c:v>9.0272000000000006</c:v>
                </c:pt>
                <c:pt idx="137">
                  <c:v>8.9718300000000006</c:v>
                </c:pt>
                <c:pt idx="138">
                  <c:v>8.9170499999999997</c:v>
                </c:pt>
                <c:pt idx="139">
                  <c:v>8.8628199999999993</c:v>
                </c:pt>
                <c:pt idx="140">
                  <c:v>8.8091500000000007</c:v>
                </c:pt>
                <c:pt idx="141">
                  <c:v>8.7560199999999995</c:v>
                </c:pt>
                <c:pt idx="142">
                  <c:v>8.7034099999999999</c:v>
                </c:pt>
                <c:pt idx="143">
                  <c:v>8.6513200000000001</c:v>
                </c:pt>
                <c:pt idx="144">
                  <c:v>8.5997199999999996</c:v>
                </c:pt>
                <c:pt idx="145">
                  <c:v>8.5486199999999997</c:v>
                </c:pt>
                <c:pt idx="146">
                  <c:v>8.4979999999999993</c:v>
                </c:pt>
                <c:pt idx="147">
                  <c:v>8.4478399999999993</c:v>
                </c:pt>
                <c:pt idx="148">
                  <c:v>8.3981499999999993</c:v>
                </c:pt>
                <c:pt idx="149">
                  <c:v>8.3489000000000004</c:v>
                </c:pt>
                <c:pt idx="150">
                  <c:v>8.3000900000000009</c:v>
                </c:pt>
                <c:pt idx="151">
                  <c:v>8.2517200000000006</c:v>
                </c:pt>
                <c:pt idx="152">
                  <c:v>8.2037600000000008</c:v>
                </c:pt>
                <c:pt idx="153">
                  <c:v>8.1562199999999994</c:v>
                </c:pt>
                <c:pt idx="154">
                  <c:v>8.1090800000000005</c:v>
                </c:pt>
                <c:pt idx="155">
                  <c:v>8.0623400000000007</c:v>
                </c:pt>
                <c:pt idx="156">
                  <c:v>8.0159900000000004</c:v>
                </c:pt>
                <c:pt idx="157">
                  <c:v>7.9700199999999999</c:v>
                </c:pt>
                <c:pt idx="158">
                  <c:v>7.9244199999999996</c:v>
                </c:pt>
                <c:pt idx="159">
                  <c:v>7.8792</c:v>
                </c:pt>
                <c:pt idx="160">
                  <c:v>7.8343299999999996</c:v>
                </c:pt>
                <c:pt idx="161">
                  <c:v>7.7898199999999997</c:v>
                </c:pt>
                <c:pt idx="162">
                  <c:v>7.7456500000000004</c:v>
                </c:pt>
                <c:pt idx="163">
                  <c:v>7.7018300000000002</c:v>
                </c:pt>
                <c:pt idx="164">
                  <c:v>7.6583399999999999</c:v>
                </c:pt>
                <c:pt idx="165">
                  <c:v>7.6151799999999996</c:v>
                </c:pt>
                <c:pt idx="166">
                  <c:v>7.5723500000000001</c:v>
                </c:pt>
                <c:pt idx="167">
                  <c:v>7.5298400000000001</c:v>
                </c:pt>
                <c:pt idx="168">
                  <c:v>7.4876399999999999</c:v>
                </c:pt>
                <c:pt idx="169">
                  <c:v>7.4457500000000003</c:v>
                </c:pt>
                <c:pt idx="170">
                  <c:v>7.4041600000000001</c:v>
                </c:pt>
                <c:pt idx="171">
                  <c:v>7.3628799999999996</c:v>
                </c:pt>
                <c:pt idx="172">
                  <c:v>7.3218800000000002</c:v>
                </c:pt>
                <c:pt idx="173">
                  <c:v>7.28118</c:v>
                </c:pt>
                <c:pt idx="174">
                  <c:v>7.2407700000000004</c:v>
                </c:pt>
                <c:pt idx="175">
                  <c:v>7.2006300000000003</c:v>
                </c:pt>
                <c:pt idx="176">
                  <c:v>7.1607799999999999</c:v>
                </c:pt>
                <c:pt idx="177">
                  <c:v>7.1211900000000004</c:v>
                </c:pt>
                <c:pt idx="178">
                  <c:v>7.08188</c:v>
                </c:pt>
                <c:pt idx="179">
                  <c:v>7.04284</c:v>
                </c:pt>
                <c:pt idx="180">
                  <c:v>7.0040500000000003</c:v>
                </c:pt>
                <c:pt idx="181">
                  <c:v>6.9655300000000002</c:v>
                </c:pt>
                <c:pt idx="182">
                  <c:v>6.9272600000000004</c:v>
                </c:pt>
                <c:pt idx="183">
                  <c:v>6.88924</c:v>
                </c:pt>
                <c:pt idx="184">
                  <c:v>6.8514799999999996</c:v>
                </c:pt>
                <c:pt idx="185">
                  <c:v>6.8139500000000002</c:v>
                </c:pt>
                <c:pt idx="186">
                  <c:v>6.7766799999999998</c:v>
                </c:pt>
                <c:pt idx="187">
                  <c:v>6.7396399999999996</c:v>
                </c:pt>
                <c:pt idx="188">
                  <c:v>6.7028400000000001</c:v>
                </c:pt>
                <c:pt idx="189">
                  <c:v>6.6662699999999999</c:v>
                </c:pt>
                <c:pt idx="190">
                  <c:v>6.6299400000000004</c:v>
                </c:pt>
                <c:pt idx="191">
                  <c:v>6.5938299999999996</c:v>
                </c:pt>
                <c:pt idx="192">
                  <c:v>6.5579499999999999</c:v>
                </c:pt>
                <c:pt idx="193">
                  <c:v>6.5223000000000004</c:v>
                </c:pt>
                <c:pt idx="194">
                  <c:v>6.4868600000000001</c:v>
                </c:pt>
                <c:pt idx="195">
                  <c:v>6.4516499999999999</c:v>
                </c:pt>
                <c:pt idx="196">
                  <c:v>6.4166499999999997</c:v>
                </c:pt>
                <c:pt idx="197">
                  <c:v>6.3818599999999996</c:v>
                </c:pt>
                <c:pt idx="198">
                  <c:v>6.3472900000000001</c:v>
                </c:pt>
                <c:pt idx="199">
                  <c:v>6.3129299999999997</c:v>
                </c:pt>
                <c:pt idx="200">
                  <c:v>6.2787800000000002</c:v>
                </c:pt>
                <c:pt idx="201">
                  <c:v>6.2448300000000003</c:v>
                </c:pt>
                <c:pt idx="202">
                  <c:v>6.2110799999999999</c:v>
                </c:pt>
                <c:pt idx="203">
                  <c:v>6.1775399999999996</c:v>
                </c:pt>
                <c:pt idx="204">
                  <c:v>6.1441999999999997</c:v>
                </c:pt>
                <c:pt idx="205">
                  <c:v>6.1110499999999996</c:v>
                </c:pt>
                <c:pt idx="206">
                  <c:v>6.0781000000000001</c:v>
                </c:pt>
                <c:pt idx="207">
                  <c:v>6.04535</c:v>
                </c:pt>
                <c:pt idx="208">
                  <c:v>6.0127800000000002</c:v>
                </c:pt>
                <c:pt idx="209">
                  <c:v>5.98041</c:v>
                </c:pt>
                <c:pt idx="210">
                  <c:v>5.9482299999999997</c:v>
                </c:pt>
                <c:pt idx="211">
                  <c:v>5.9162400000000002</c:v>
                </c:pt>
                <c:pt idx="212">
                  <c:v>5.88443</c:v>
                </c:pt>
                <c:pt idx="213">
                  <c:v>5.8528000000000002</c:v>
                </c:pt>
                <c:pt idx="214">
                  <c:v>5.8213600000000003</c:v>
                </c:pt>
                <c:pt idx="215">
                  <c:v>5.7900999999999998</c:v>
                </c:pt>
                <c:pt idx="216">
                  <c:v>5.75901</c:v>
                </c:pt>
                <c:pt idx="217">
                  <c:v>5.72811</c:v>
                </c:pt>
                <c:pt idx="218">
                  <c:v>5.6973799999999999</c:v>
                </c:pt>
                <c:pt idx="219">
                  <c:v>5.66683</c:v>
                </c:pt>
                <c:pt idx="220">
                  <c:v>5.63645</c:v>
                </c:pt>
                <c:pt idx="221">
                  <c:v>5.6062500000000002</c:v>
                </c:pt>
                <c:pt idx="222">
                  <c:v>5.5762099999999997</c:v>
                </c:pt>
                <c:pt idx="223">
                  <c:v>5.5463500000000003</c:v>
                </c:pt>
                <c:pt idx="224">
                  <c:v>5.5166500000000003</c:v>
                </c:pt>
                <c:pt idx="225">
                  <c:v>5.48712</c:v>
                </c:pt>
                <c:pt idx="226">
                  <c:v>5.4577600000000004</c:v>
                </c:pt>
                <c:pt idx="227">
                  <c:v>5.4285600000000001</c:v>
                </c:pt>
                <c:pt idx="228">
                  <c:v>5.3995300000000004</c:v>
                </c:pt>
                <c:pt idx="229">
                  <c:v>5.3706500000000004</c:v>
                </c:pt>
                <c:pt idx="230">
                  <c:v>5.3419400000000001</c:v>
                </c:pt>
                <c:pt idx="231">
                  <c:v>5.3133900000000001</c:v>
                </c:pt>
                <c:pt idx="232">
                  <c:v>5.2850000000000001</c:v>
                </c:pt>
                <c:pt idx="233">
                  <c:v>5.2567700000000004</c:v>
                </c:pt>
                <c:pt idx="234">
                  <c:v>5.2286900000000003</c:v>
                </c:pt>
                <c:pt idx="235">
                  <c:v>5.2007700000000003</c:v>
                </c:pt>
                <c:pt idx="236">
                  <c:v>5.173</c:v>
                </c:pt>
                <c:pt idx="237">
                  <c:v>5.1453800000000003</c:v>
                </c:pt>
                <c:pt idx="238">
                  <c:v>5.1179199999999998</c:v>
                </c:pt>
                <c:pt idx="239">
                  <c:v>5.0906099999999999</c:v>
                </c:pt>
                <c:pt idx="240">
                  <c:v>5.0634499999999996</c:v>
                </c:pt>
                <c:pt idx="241">
                  <c:v>5.0364399999999998</c:v>
                </c:pt>
                <c:pt idx="242">
                  <c:v>5.0095799999999997</c:v>
                </c:pt>
                <c:pt idx="243">
                  <c:v>4.9828599999999996</c:v>
                </c:pt>
                <c:pt idx="244">
                  <c:v>4.9562900000000001</c:v>
                </c:pt>
                <c:pt idx="245">
                  <c:v>4.9298700000000002</c:v>
                </c:pt>
                <c:pt idx="246">
                  <c:v>4.9035900000000003</c:v>
                </c:pt>
                <c:pt idx="247">
                  <c:v>4.8774600000000001</c:v>
                </c:pt>
                <c:pt idx="248">
                  <c:v>4.8514600000000003</c:v>
                </c:pt>
                <c:pt idx="249">
                  <c:v>4.8256100000000002</c:v>
                </c:pt>
                <c:pt idx="250">
                  <c:v>4.7999000000000001</c:v>
                </c:pt>
                <c:pt idx="251">
                  <c:v>4.77433</c:v>
                </c:pt>
                <c:pt idx="252">
                  <c:v>4.7488999999999999</c:v>
                </c:pt>
                <c:pt idx="253">
                  <c:v>4.7236099999999999</c:v>
                </c:pt>
                <c:pt idx="254">
                  <c:v>4.6984500000000002</c:v>
                </c:pt>
                <c:pt idx="255">
                  <c:v>4.6734400000000003</c:v>
                </c:pt>
                <c:pt idx="256">
                  <c:v>4.6485500000000002</c:v>
                </c:pt>
                <c:pt idx="257">
                  <c:v>4.6238000000000001</c:v>
                </c:pt>
                <c:pt idx="258">
                  <c:v>4.5991900000000001</c:v>
                </c:pt>
                <c:pt idx="259">
                  <c:v>4.5747099999999996</c:v>
                </c:pt>
                <c:pt idx="260">
                  <c:v>4.5503600000000004</c:v>
                </c:pt>
                <c:pt idx="261">
                  <c:v>4.5261399999999998</c:v>
                </c:pt>
                <c:pt idx="262">
                  <c:v>4.5020600000000002</c:v>
                </c:pt>
                <c:pt idx="263">
                  <c:v>4.4781000000000004</c:v>
                </c:pt>
                <c:pt idx="264">
                  <c:v>4.4542700000000002</c:v>
                </c:pt>
                <c:pt idx="265">
                  <c:v>4.43058</c:v>
                </c:pt>
                <c:pt idx="266">
                  <c:v>4.4070099999999996</c:v>
                </c:pt>
                <c:pt idx="267">
                  <c:v>4.3835600000000001</c:v>
                </c:pt>
                <c:pt idx="268">
                  <c:v>4.3602499999999997</c:v>
                </c:pt>
                <c:pt idx="269">
                  <c:v>4.3370499999999996</c:v>
                </c:pt>
                <c:pt idx="270">
                  <c:v>4.3139900000000004</c:v>
                </c:pt>
                <c:pt idx="271">
                  <c:v>4.2910399999999997</c:v>
                </c:pt>
                <c:pt idx="272">
                  <c:v>4.2682200000000003</c:v>
                </c:pt>
                <c:pt idx="273">
                  <c:v>4.2455299999999996</c:v>
                </c:pt>
                <c:pt idx="274">
                  <c:v>4.22295</c:v>
                </c:pt>
                <c:pt idx="275">
                  <c:v>4.2004999999999999</c:v>
                </c:pt>
                <c:pt idx="276">
                  <c:v>4.1781699999999997</c:v>
                </c:pt>
                <c:pt idx="277">
                  <c:v>4.1559499999999998</c:v>
                </c:pt>
                <c:pt idx="278">
                  <c:v>4.1338600000000003</c:v>
                </c:pt>
                <c:pt idx="279">
                  <c:v>4.1118800000000002</c:v>
                </c:pt>
                <c:pt idx="280">
                  <c:v>4.09002</c:v>
                </c:pt>
                <c:pt idx="281">
                  <c:v>4.0682799999999997</c:v>
                </c:pt>
                <c:pt idx="282">
                  <c:v>4.0466600000000001</c:v>
                </c:pt>
                <c:pt idx="283">
                  <c:v>4.02515</c:v>
                </c:pt>
                <c:pt idx="284">
                  <c:v>4.0037599999999998</c:v>
                </c:pt>
                <c:pt idx="285">
                  <c:v>3.9824799999999998</c:v>
                </c:pt>
                <c:pt idx="286">
                  <c:v>3.9613100000000001</c:v>
                </c:pt>
                <c:pt idx="287">
                  <c:v>3.9402599999999999</c:v>
                </c:pt>
                <c:pt idx="288">
                  <c:v>3.9193199999999999</c:v>
                </c:pt>
                <c:pt idx="289">
                  <c:v>3.8984899999999998</c:v>
                </c:pt>
                <c:pt idx="290">
                  <c:v>3.87778</c:v>
                </c:pt>
                <c:pt idx="291">
                  <c:v>3.85717</c:v>
                </c:pt>
                <c:pt idx="292">
                  <c:v>3.8366799999999999</c:v>
                </c:pt>
                <c:pt idx="293">
                  <c:v>3.81629</c:v>
                </c:pt>
                <c:pt idx="294">
                  <c:v>3.7960199999999999</c:v>
                </c:pt>
                <c:pt idx="295">
                  <c:v>3.7758500000000002</c:v>
                </c:pt>
                <c:pt idx="296">
                  <c:v>3.7557900000000002</c:v>
                </c:pt>
                <c:pt idx="297">
                  <c:v>3.73583</c:v>
                </c:pt>
                <c:pt idx="298">
                  <c:v>3.7159900000000001</c:v>
                </c:pt>
                <c:pt idx="299">
                  <c:v>3.69624</c:v>
                </c:pt>
                <c:pt idx="300">
                  <c:v>3.6766100000000002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D5F-4CE7-A555-17A707F6878C}"/>
            </c:ext>
          </c:extLst>
        </c:ser>
        <c:ser>
          <c:idx val="1"/>
          <c:order val="1"/>
          <c:tx>
            <c:v>Measured plasma concentration (ug/ml)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Sheet2!$S$3:$S$9</c:f>
                <c:numCache>
                  <c:formatCode>General</c:formatCode>
                  <c:ptCount val="7"/>
                  <c:pt idx="0">
                    <c:v>9.8558591822214598</c:v>
                  </c:pt>
                  <c:pt idx="1">
                    <c:v>17.557779381617031</c:v>
                  </c:pt>
                  <c:pt idx="2">
                    <c:v>5.3277527261125837</c:v>
                  </c:pt>
                  <c:pt idx="3">
                    <c:v>6.5478490945431602</c:v>
                  </c:pt>
                  <c:pt idx="4">
                    <c:v>2.5063114030815417</c:v>
                  </c:pt>
                  <c:pt idx="5">
                    <c:v>2.2061772036975404</c:v>
                  </c:pt>
                  <c:pt idx="6">
                    <c:v>0.70816435600275696</c:v>
                  </c:pt>
                </c:numCache>
              </c:numRef>
            </c:plus>
            <c:minus>
              <c:numRef>
                <c:f>Sheet2!$S$3:$S$9</c:f>
                <c:numCache>
                  <c:formatCode>General</c:formatCode>
                  <c:ptCount val="7"/>
                  <c:pt idx="0">
                    <c:v>9.8558591822214598</c:v>
                  </c:pt>
                  <c:pt idx="1">
                    <c:v>17.557779381617031</c:v>
                  </c:pt>
                  <c:pt idx="2">
                    <c:v>5.3277527261125837</c:v>
                  </c:pt>
                  <c:pt idx="3">
                    <c:v>6.5478490945431602</c:v>
                  </c:pt>
                  <c:pt idx="4">
                    <c:v>2.5063114030815417</c:v>
                  </c:pt>
                  <c:pt idx="5">
                    <c:v>2.2061772036975404</c:v>
                  </c:pt>
                  <c:pt idx="6">
                    <c:v>0.70816435600275696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Sheet2!$A$2:$A$8</c:f>
              <c:numCache>
                <c:formatCode>0.00</c:formatCode>
                <c:ptCount val="7"/>
                <c:pt idx="0">
                  <c:v>0.5</c:v>
                </c:pt>
                <c:pt idx="1">
                  <c:v>4</c:v>
                </c:pt>
                <c:pt idx="2">
                  <c:v>24</c:v>
                </c:pt>
                <c:pt idx="3">
                  <c:v>48</c:v>
                </c:pt>
                <c:pt idx="4">
                  <c:v>72</c:v>
                </c:pt>
                <c:pt idx="5">
                  <c:v>240</c:v>
                </c:pt>
                <c:pt idx="6">
                  <c:v>408</c:v>
                </c:pt>
              </c:numCache>
            </c:numRef>
          </c:xVal>
          <c:yVal>
            <c:numRef>
              <c:f>Sheet2!$R$3:$R$9</c:f>
              <c:numCache>
                <c:formatCode>0.00</c:formatCode>
                <c:ptCount val="7"/>
                <c:pt idx="0">
                  <c:v>81.085791666666651</c:v>
                </c:pt>
                <c:pt idx="1">
                  <c:v>59.368391666666668</c:v>
                </c:pt>
                <c:pt idx="2">
                  <c:v>34.47437</c:v>
                </c:pt>
                <c:pt idx="3">
                  <c:v>27.683825000000002</c:v>
                </c:pt>
                <c:pt idx="4">
                  <c:v>21.046868333333336</c:v>
                </c:pt>
                <c:pt idx="5">
                  <c:v>6.5316495000000003</c:v>
                </c:pt>
                <c:pt idx="6">
                  <c:v>3.6283480000000004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D5F-4CE7-A555-17A707F687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93086384"/>
        <c:axId val="693087368"/>
      </c:scatterChart>
      <c:valAx>
        <c:axId val="693086384"/>
        <c:scaling>
          <c:orientation val="minMax"/>
          <c:max val="432"/>
          <c:min val="0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693087368"/>
        <c:crosses val="autoZero"/>
        <c:crossBetween val="midCat"/>
        <c:majorUnit val="48"/>
      </c:valAx>
      <c:valAx>
        <c:axId val="693087368"/>
        <c:scaling>
          <c:orientation val="minMax"/>
          <c:max val="9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693086384"/>
        <c:crosses val="autoZero"/>
        <c:crossBetween val="midCat"/>
        <c:majorUnit val="1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6595733092651958"/>
          <c:y val="0.18171186934966466"/>
          <c:w val="0.64510986274936977"/>
          <c:h val="9.49095946340040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0.44466</cdr:x>
      <cdr:y>0.90278</cdr:y>
    </cdr:from>
    <cdr:to>
      <cdr:x>0.76087</cdr:x>
      <cdr:y>0.98611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649A1096-11B0-4D16-9656-839314AB1097}"/>
            </a:ext>
          </a:extLst>
        </cdr:cNvPr>
        <cdr:cNvSpPr txBox="1"/>
      </cdr:nvSpPr>
      <cdr:spPr>
        <a:xfrm xmlns:a="http://schemas.openxmlformats.org/drawingml/2006/main">
          <a:off x="1714500" y="2476500"/>
          <a:ext cx="12192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000">
              <a:latin typeface="Times New Roman" panose="02020603050405020304" pitchFamily="18" charset="0"/>
              <a:cs typeface="Times New Roman" panose="02020603050405020304" pitchFamily="18" charset="0"/>
            </a:rPr>
            <a:t>Time (hr)</a:t>
          </a:r>
        </a:p>
      </cdr:txBody>
    </cdr:sp>
  </cdr:relSizeAnchor>
  <cdr:relSizeAnchor xmlns:cdr="http://schemas.openxmlformats.org/drawingml/2006/chartDrawing">
    <cdr:from>
      <cdr:x>0.02767</cdr:x>
      <cdr:y>0.125</cdr:y>
    </cdr:from>
    <cdr:to>
      <cdr:x>0.09486</cdr:x>
      <cdr:y>0.74722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DE80FEC8-77C4-4A00-8B7C-BD09BDFAB39B}"/>
            </a:ext>
          </a:extLst>
        </cdr:cNvPr>
        <cdr:cNvSpPr txBox="1"/>
      </cdr:nvSpPr>
      <cdr:spPr>
        <a:xfrm xmlns:a="http://schemas.openxmlformats.org/drawingml/2006/main" rot="16200000">
          <a:off x="-617220" y="1066800"/>
          <a:ext cx="1706880" cy="2590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000">
              <a:latin typeface="Times New Roman" panose="02020603050405020304" pitchFamily="18" charset="0"/>
              <a:cs typeface="Times New Roman" panose="02020603050405020304" pitchFamily="18" charset="0"/>
            </a:rPr>
            <a:t>Plasma concentration (ug/ml)</a:t>
          </a:r>
        </a:p>
      </cdr:txBody>
    </cdr:sp>
  </cdr:relSizeAnchor>
  <cdr:relSizeAnchor xmlns:cdr="http://schemas.openxmlformats.org/drawingml/2006/chartDrawing">
    <cdr:from>
      <cdr:x>0.429</cdr:x>
      <cdr:y>0</cdr:y>
    </cdr:from>
    <cdr:to>
      <cdr:x>0.97445</cdr:x>
      <cdr:y>0.14444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E0F15BB3-758B-4686-9E2F-02F167ECD75C}"/>
            </a:ext>
          </a:extLst>
        </cdr:cNvPr>
        <cdr:cNvSpPr txBox="1"/>
      </cdr:nvSpPr>
      <cdr:spPr>
        <a:xfrm xmlns:a="http://schemas.openxmlformats.org/drawingml/2006/main">
          <a:off x="2325897" y="0"/>
          <a:ext cx="2957257" cy="5838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Tmab</a:t>
          </a:r>
          <a:r>
            <a:rPr lang="en-US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-EN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0.44466</cdr:x>
      <cdr:y>0.90278</cdr:y>
    </cdr:from>
    <cdr:to>
      <cdr:x>0.76087</cdr:x>
      <cdr:y>0.98611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649A1096-11B0-4D16-9656-839314AB1097}"/>
            </a:ext>
          </a:extLst>
        </cdr:cNvPr>
        <cdr:cNvSpPr txBox="1"/>
      </cdr:nvSpPr>
      <cdr:spPr>
        <a:xfrm xmlns:a="http://schemas.openxmlformats.org/drawingml/2006/main">
          <a:off x="1714500" y="2476500"/>
          <a:ext cx="12192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000">
              <a:latin typeface="Times New Roman" panose="02020603050405020304" pitchFamily="18" charset="0"/>
              <a:cs typeface="Times New Roman" panose="02020603050405020304" pitchFamily="18" charset="0"/>
            </a:rPr>
            <a:t>Time (hr)</a:t>
          </a:r>
        </a:p>
      </cdr:txBody>
    </cdr:sp>
  </cdr:relSizeAnchor>
  <cdr:relSizeAnchor xmlns:cdr="http://schemas.openxmlformats.org/drawingml/2006/chartDrawing">
    <cdr:from>
      <cdr:x>0.02767</cdr:x>
      <cdr:y>0.125</cdr:y>
    </cdr:from>
    <cdr:to>
      <cdr:x>0.09486</cdr:x>
      <cdr:y>0.74722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DE80FEC8-77C4-4A00-8B7C-BD09BDFAB39B}"/>
            </a:ext>
          </a:extLst>
        </cdr:cNvPr>
        <cdr:cNvSpPr txBox="1"/>
      </cdr:nvSpPr>
      <cdr:spPr>
        <a:xfrm xmlns:a="http://schemas.openxmlformats.org/drawingml/2006/main" rot="16200000">
          <a:off x="-617220" y="1066800"/>
          <a:ext cx="1706880" cy="2590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000">
              <a:latin typeface="Times New Roman" panose="02020603050405020304" pitchFamily="18" charset="0"/>
              <a:cs typeface="Times New Roman" panose="02020603050405020304" pitchFamily="18" charset="0"/>
            </a:rPr>
            <a:t>Plasma concentration (ug/ml)</a:t>
          </a:r>
        </a:p>
      </cdr:txBody>
    </cdr:sp>
  </cdr:relSizeAnchor>
  <cdr:relSizeAnchor xmlns:cdr="http://schemas.openxmlformats.org/drawingml/2006/chartDrawing">
    <cdr:from>
      <cdr:x>0.37324</cdr:x>
      <cdr:y>0</cdr:y>
    </cdr:from>
    <cdr:to>
      <cdr:x>0.91869</cdr:x>
      <cdr:y>0.14444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E0F15BB3-758B-4686-9E2F-02F167ECD75C}"/>
            </a:ext>
          </a:extLst>
        </cdr:cNvPr>
        <cdr:cNvSpPr txBox="1"/>
      </cdr:nvSpPr>
      <cdr:spPr>
        <a:xfrm xmlns:a="http://schemas.openxmlformats.org/drawingml/2006/main">
          <a:off x="2020914" y="0"/>
          <a:ext cx="2953362" cy="5838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Tmab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-EN-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fM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ncAA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r>
            <a:rPr lang="en-US" sz="1400" baseline="-25000" dirty="0"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-peg12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9A64A-1CD6-4D64-8186-290B91F3D13B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054E6E-F8D1-48C7-971C-A51B6DD16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997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Supplementary Figure 1.  Live cell microscopy of neutrophil-mediated targeted cell killing of HER2+ SKOV3 cells by </a:t>
            </a:r>
            <a:r>
              <a:rPr lang="en-US" sz="1800" b="1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Tmab-fMet</a:t>
            </a:r>
            <a:r>
              <a:rPr lang="en-US" sz="1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bactabody.   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Impact of Tmab-fMIFLK-peg12 on neutrophil mediated cell killing was visualized following exposure to Tmab-fMILFK-perg12 (left) and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Tmab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parent (right) added to wells containing primary human neutrophils (grey cells) and SKOV3 cells (blue cells) at 50:1 effector-to-target cell ratio.  Videos were capture on the Cytation-5 platform using 10x objective at 37oC and 5% CO2;  videos are 4mins/second relative time (1hr total); B) The mechanism of cell killing was examined by adding Tmab-fMIFLK-peg12 to co-cultures of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calcein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-AM labeled HER2+ SKOV3 cells and primary human neutrophils.  Video reveals neutrophil swarming and loss of cytoplasm in SKOV3 cells, consistent with target cell death due to neutrophil-mediated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trogoptosis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Videos were captured on the Cytation-5 using a 20x objective at 37oC and 5% CO2;  videos are 3mins/second relative time (1 hour total); 25:1 effector-to-target cell ratio; 30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nM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treatments.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8291C1-832B-474E-9397-5310C9B68D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700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Supplementary Figure 2.  In vivo stability of </a:t>
            </a:r>
            <a:r>
              <a:rPr lang="en-US" b="1" err="1"/>
              <a:t>Tmab-fMet</a:t>
            </a:r>
            <a:r>
              <a:rPr lang="en-US" b="1"/>
              <a:t> bioconjugates containing natural amino molecules or non-coding amino acids.  </a:t>
            </a:r>
            <a:r>
              <a:rPr lang="en-US"/>
              <a:t>In vivo stability of </a:t>
            </a:r>
            <a:r>
              <a:rPr lang="en-US" err="1"/>
              <a:t>Tmab-fMet</a:t>
            </a:r>
            <a:r>
              <a:rPr lang="en-US"/>
              <a:t> bioconjugates containing natural amino acids or non-coding amino acids following IV administration to mice as assessed by mass spectrometry.  a) Tmab-fMIFLK-peg12 was rapidly degraded in vivo, with most of the 4CR species (CR: conjugation ratio of 4 peptides per antibody) degraded by 6 hrs.  b) In vivo stability of </a:t>
            </a:r>
            <a:r>
              <a:rPr lang="en-US" err="1"/>
              <a:t>Tmab-fM</a:t>
            </a:r>
            <a:r>
              <a:rPr lang="en-US"/>
              <a:t>(</a:t>
            </a:r>
            <a:r>
              <a:rPr lang="en-US" err="1"/>
              <a:t>ncAA</a:t>
            </a:r>
            <a:r>
              <a:rPr lang="en-US"/>
              <a:t>)4-peg12 over time following IV administration to mice.  c)  Evaluation of trastuzumab binding to HER2 following </a:t>
            </a:r>
            <a:r>
              <a:rPr lang="en-US" err="1"/>
              <a:t>eCys</a:t>
            </a:r>
            <a:r>
              <a:rPr lang="en-US"/>
              <a:t> modifications, Fc modifications and conjugation to </a:t>
            </a:r>
            <a:r>
              <a:rPr lang="en-US" err="1"/>
              <a:t>fMet</a:t>
            </a:r>
            <a:r>
              <a:rPr lang="en-US"/>
              <a:t> peptides as assessed by antigen-down HER2 ELISA.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8291C1-832B-474E-9397-5310C9B68D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175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Supplementary Figure 3:  Plasma concentration time course of </a:t>
            </a:r>
            <a:r>
              <a:rPr lang="en-US" sz="1800" b="1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Tmab</a:t>
            </a:r>
            <a:r>
              <a:rPr lang="en-US" sz="1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parent compared to </a:t>
            </a:r>
            <a:r>
              <a:rPr lang="en-US" sz="1800" b="1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Tmab</a:t>
            </a:r>
            <a:r>
              <a:rPr lang="en-US" sz="1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bioconjugate following IV injection.  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vivo exposure concentration over time was determined for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Tmab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parent antibody with effector null modifications (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Tmab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EN) and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Tmab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EN-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fM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ncAA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)4-peg12 conjugate with non-coding amino acids.  Clearance values were calculated from plasma concentration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time.  Relative exposure was simulated using a two-compartment model to determine anticipated exposure ratio of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Tmab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EN-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fM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ncAA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)4-peg12 relative to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Tmab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through 28 days with weekly dosing.  AUC(0 - last dose) = 2.95 (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Tmab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/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Tmab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EN–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fM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ncAA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)4-peg12.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8291C1-832B-474E-9397-5310C9B68D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640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592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370"/>
            </a:lvl1pPr>
            <a:lvl2pPr marL="451520" indent="0" algn="ctr">
              <a:buNone/>
              <a:defRPr sz="1975"/>
            </a:lvl2pPr>
            <a:lvl3pPr marL="903039" indent="0" algn="ctr">
              <a:buNone/>
              <a:defRPr sz="1778"/>
            </a:lvl3pPr>
            <a:lvl4pPr marL="1354558" indent="0" algn="ctr">
              <a:buNone/>
              <a:defRPr sz="1580"/>
            </a:lvl4pPr>
            <a:lvl5pPr marL="1806078" indent="0" algn="ctr">
              <a:buNone/>
              <a:defRPr sz="1580"/>
            </a:lvl5pPr>
            <a:lvl6pPr marL="2257597" indent="0" algn="ctr">
              <a:buNone/>
              <a:defRPr sz="1580"/>
            </a:lvl6pPr>
            <a:lvl7pPr marL="2709117" indent="0" algn="ctr">
              <a:buNone/>
              <a:defRPr sz="1580"/>
            </a:lvl7pPr>
            <a:lvl8pPr marL="3160636" indent="0" algn="ctr">
              <a:buNone/>
              <a:defRPr sz="1580"/>
            </a:lvl8pPr>
            <a:lvl9pPr marL="3612155" indent="0" algn="ctr">
              <a:buNone/>
              <a:defRPr sz="158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10F-E587-403A-8DF8-6755531AEC48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C3BC7-9864-419D-8740-BD2842D2E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24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10F-E587-403A-8DF8-6755531AEC48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C3BC7-9864-419D-8740-BD2842D2E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984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10F-E587-403A-8DF8-6755531AEC48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C3BC7-9864-419D-8740-BD2842D2E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252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10F-E587-403A-8DF8-6755531AEC48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C3BC7-9864-419D-8740-BD2842D2E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841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92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370">
                <a:solidFill>
                  <a:schemeClr val="tx1">
                    <a:tint val="75000"/>
                  </a:schemeClr>
                </a:solidFill>
              </a:defRPr>
            </a:lvl1pPr>
            <a:lvl2pPr marL="451520" indent="0">
              <a:buNone/>
              <a:defRPr sz="1975">
                <a:solidFill>
                  <a:schemeClr val="tx1">
                    <a:tint val="75000"/>
                  </a:schemeClr>
                </a:solidFill>
              </a:defRPr>
            </a:lvl2pPr>
            <a:lvl3pPr marL="903039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3pPr>
            <a:lvl4pPr marL="1354558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4pPr>
            <a:lvl5pPr marL="1806078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5pPr>
            <a:lvl6pPr marL="2257597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6pPr>
            <a:lvl7pPr marL="2709117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7pPr>
            <a:lvl8pPr marL="3160636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8pPr>
            <a:lvl9pPr marL="3612155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10F-E587-403A-8DF8-6755531AEC48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C3BC7-9864-419D-8740-BD2842D2E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841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10F-E587-403A-8DF8-6755531AEC48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C3BC7-9864-419D-8740-BD2842D2E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781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370" b="1"/>
            </a:lvl1pPr>
            <a:lvl2pPr marL="451520" indent="0">
              <a:buNone/>
              <a:defRPr sz="1975" b="1"/>
            </a:lvl2pPr>
            <a:lvl3pPr marL="903039" indent="0">
              <a:buNone/>
              <a:defRPr sz="1778" b="1"/>
            </a:lvl3pPr>
            <a:lvl4pPr marL="1354558" indent="0">
              <a:buNone/>
              <a:defRPr sz="1580" b="1"/>
            </a:lvl4pPr>
            <a:lvl5pPr marL="1806078" indent="0">
              <a:buNone/>
              <a:defRPr sz="1580" b="1"/>
            </a:lvl5pPr>
            <a:lvl6pPr marL="2257597" indent="0">
              <a:buNone/>
              <a:defRPr sz="1580" b="1"/>
            </a:lvl6pPr>
            <a:lvl7pPr marL="2709117" indent="0">
              <a:buNone/>
              <a:defRPr sz="1580" b="1"/>
            </a:lvl7pPr>
            <a:lvl8pPr marL="3160636" indent="0">
              <a:buNone/>
              <a:defRPr sz="1580" b="1"/>
            </a:lvl8pPr>
            <a:lvl9pPr marL="3612155" indent="0">
              <a:buNone/>
              <a:defRPr sz="15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370" b="1"/>
            </a:lvl1pPr>
            <a:lvl2pPr marL="451520" indent="0">
              <a:buNone/>
              <a:defRPr sz="1975" b="1"/>
            </a:lvl2pPr>
            <a:lvl3pPr marL="903039" indent="0">
              <a:buNone/>
              <a:defRPr sz="1778" b="1"/>
            </a:lvl3pPr>
            <a:lvl4pPr marL="1354558" indent="0">
              <a:buNone/>
              <a:defRPr sz="1580" b="1"/>
            </a:lvl4pPr>
            <a:lvl5pPr marL="1806078" indent="0">
              <a:buNone/>
              <a:defRPr sz="1580" b="1"/>
            </a:lvl5pPr>
            <a:lvl6pPr marL="2257597" indent="0">
              <a:buNone/>
              <a:defRPr sz="1580" b="1"/>
            </a:lvl6pPr>
            <a:lvl7pPr marL="2709117" indent="0">
              <a:buNone/>
              <a:defRPr sz="1580" b="1"/>
            </a:lvl7pPr>
            <a:lvl8pPr marL="3160636" indent="0">
              <a:buNone/>
              <a:defRPr sz="1580" b="1"/>
            </a:lvl8pPr>
            <a:lvl9pPr marL="3612155" indent="0">
              <a:buNone/>
              <a:defRPr sz="15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10F-E587-403A-8DF8-6755531AEC48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C3BC7-9864-419D-8740-BD2842D2E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54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10F-E587-403A-8DF8-6755531AEC48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C3BC7-9864-419D-8740-BD2842D2E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845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10F-E587-403A-8DF8-6755531AEC48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C3BC7-9864-419D-8740-BD2842D2E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562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16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61"/>
            </a:lvl1pPr>
            <a:lvl2pPr>
              <a:defRPr sz="2765"/>
            </a:lvl2pPr>
            <a:lvl3pPr>
              <a:defRPr sz="2370"/>
            </a:lvl3pPr>
            <a:lvl4pPr>
              <a:defRPr sz="1975"/>
            </a:lvl4pPr>
            <a:lvl5pPr>
              <a:defRPr sz="1975"/>
            </a:lvl5pPr>
            <a:lvl6pPr>
              <a:defRPr sz="1975"/>
            </a:lvl6pPr>
            <a:lvl7pPr>
              <a:defRPr sz="1975"/>
            </a:lvl7pPr>
            <a:lvl8pPr>
              <a:defRPr sz="1975"/>
            </a:lvl8pPr>
            <a:lvl9pPr>
              <a:defRPr sz="19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580"/>
            </a:lvl1pPr>
            <a:lvl2pPr marL="451520" indent="0">
              <a:buNone/>
              <a:defRPr sz="1383"/>
            </a:lvl2pPr>
            <a:lvl3pPr marL="903039" indent="0">
              <a:buNone/>
              <a:defRPr sz="1185"/>
            </a:lvl3pPr>
            <a:lvl4pPr marL="1354558" indent="0">
              <a:buNone/>
              <a:defRPr sz="987"/>
            </a:lvl4pPr>
            <a:lvl5pPr marL="1806078" indent="0">
              <a:buNone/>
              <a:defRPr sz="987"/>
            </a:lvl5pPr>
            <a:lvl6pPr marL="2257597" indent="0">
              <a:buNone/>
              <a:defRPr sz="987"/>
            </a:lvl6pPr>
            <a:lvl7pPr marL="2709117" indent="0">
              <a:buNone/>
              <a:defRPr sz="987"/>
            </a:lvl7pPr>
            <a:lvl8pPr marL="3160636" indent="0">
              <a:buNone/>
              <a:defRPr sz="987"/>
            </a:lvl8pPr>
            <a:lvl9pPr marL="3612155" indent="0">
              <a:buNone/>
              <a:defRPr sz="9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10F-E587-403A-8DF8-6755531AEC48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C3BC7-9864-419D-8740-BD2842D2E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082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16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61"/>
            </a:lvl1pPr>
            <a:lvl2pPr marL="451520" indent="0">
              <a:buNone/>
              <a:defRPr sz="2765"/>
            </a:lvl2pPr>
            <a:lvl3pPr marL="903039" indent="0">
              <a:buNone/>
              <a:defRPr sz="2370"/>
            </a:lvl3pPr>
            <a:lvl4pPr marL="1354558" indent="0">
              <a:buNone/>
              <a:defRPr sz="1975"/>
            </a:lvl4pPr>
            <a:lvl5pPr marL="1806078" indent="0">
              <a:buNone/>
              <a:defRPr sz="1975"/>
            </a:lvl5pPr>
            <a:lvl6pPr marL="2257597" indent="0">
              <a:buNone/>
              <a:defRPr sz="1975"/>
            </a:lvl6pPr>
            <a:lvl7pPr marL="2709117" indent="0">
              <a:buNone/>
              <a:defRPr sz="1975"/>
            </a:lvl7pPr>
            <a:lvl8pPr marL="3160636" indent="0">
              <a:buNone/>
              <a:defRPr sz="1975"/>
            </a:lvl8pPr>
            <a:lvl9pPr marL="3612155" indent="0">
              <a:buNone/>
              <a:defRPr sz="1975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580"/>
            </a:lvl1pPr>
            <a:lvl2pPr marL="451520" indent="0">
              <a:buNone/>
              <a:defRPr sz="1383"/>
            </a:lvl2pPr>
            <a:lvl3pPr marL="903039" indent="0">
              <a:buNone/>
              <a:defRPr sz="1185"/>
            </a:lvl3pPr>
            <a:lvl4pPr marL="1354558" indent="0">
              <a:buNone/>
              <a:defRPr sz="987"/>
            </a:lvl4pPr>
            <a:lvl5pPr marL="1806078" indent="0">
              <a:buNone/>
              <a:defRPr sz="987"/>
            </a:lvl5pPr>
            <a:lvl6pPr marL="2257597" indent="0">
              <a:buNone/>
              <a:defRPr sz="987"/>
            </a:lvl6pPr>
            <a:lvl7pPr marL="2709117" indent="0">
              <a:buNone/>
              <a:defRPr sz="987"/>
            </a:lvl7pPr>
            <a:lvl8pPr marL="3160636" indent="0">
              <a:buNone/>
              <a:defRPr sz="987"/>
            </a:lvl8pPr>
            <a:lvl9pPr marL="3612155" indent="0">
              <a:buNone/>
              <a:defRPr sz="9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10F-E587-403A-8DF8-6755531AEC48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C3BC7-9864-419D-8740-BD2842D2E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086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4410F-E587-403A-8DF8-6755531AEC48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C3BC7-9864-419D-8740-BD2842D2E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88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03039" rtl="0" eaLnBrk="1" latinLnBrk="0" hangingPunct="1">
        <a:lnSpc>
          <a:spcPct val="90000"/>
        </a:lnSpc>
        <a:spcBef>
          <a:spcPct val="0"/>
        </a:spcBef>
        <a:buNone/>
        <a:defRPr sz="434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759" indent="-225759" algn="l" defTabSz="903039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5" kern="1200">
          <a:solidFill>
            <a:schemeClr val="tx1"/>
          </a:solidFill>
          <a:latin typeface="+mn-lt"/>
          <a:ea typeface="+mn-ea"/>
          <a:cs typeface="+mn-cs"/>
        </a:defRPr>
      </a:lvl1pPr>
      <a:lvl2pPr marL="677279" indent="-225759" algn="l" defTabSz="903039" rtl="0" eaLnBrk="1" latinLnBrk="0" hangingPunct="1">
        <a:lnSpc>
          <a:spcPct val="90000"/>
        </a:lnSpc>
        <a:spcBef>
          <a:spcPts val="494"/>
        </a:spcBef>
        <a:buFont typeface="Arial" panose="020B0604020202020204" pitchFamily="34" charset="0"/>
        <a:buChar char="•"/>
        <a:defRPr sz="2370" kern="1200">
          <a:solidFill>
            <a:schemeClr val="tx1"/>
          </a:solidFill>
          <a:latin typeface="+mn-lt"/>
          <a:ea typeface="+mn-ea"/>
          <a:cs typeface="+mn-cs"/>
        </a:defRPr>
      </a:lvl2pPr>
      <a:lvl3pPr marL="1128799" indent="-225759" algn="l" defTabSz="903039" rtl="0" eaLnBrk="1" latinLnBrk="0" hangingPunct="1">
        <a:lnSpc>
          <a:spcPct val="90000"/>
        </a:lnSpc>
        <a:spcBef>
          <a:spcPts val="494"/>
        </a:spcBef>
        <a:buFont typeface="Arial" panose="020B0604020202020204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3pPr>
      <a:lvl4pPr marL="1580318" indent="-225759" algn="l" defTabSz="903039" rtl="0" eaLnBrk="1" latinLnBrk="0" hangingPunct="1">
        <a:lnSpc>
          <a:spcPct val="90000"/>
        </a:lnSpc>
        <a:spcBef>
          <a:spcPts val="494"/>
        </a:spcBef>
        <a:buFont typeface="Arial" panose="020B0604020202020204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4pPr>
      <a:lvl5pPr marL="2031837" indent="-225759" algn="l" defTabSz="903039" rtl="0" eaLnBrk="1" latinLnBrk="0" hangingPunct="1">
        <a:lnSpc>
          <a:spcPct val="90000"/>
        </a:lnSpc>
        <a:spcBef>
          <a:spcPts val="494"/>
        </a:spcBef>
        <a:buFont typeface="Arial" panose="020B0604020202020204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5pPr>
      <a:lvl6pPr marL="2483357" indent="-225759" algn="l" defTabSz="903039" rtl="0" eaLnBrk="1" latinLnBrk="0" hangingPunct="1">
        <a:lnSpc>
          <a:spcPct val="90000"/>
        </a:lnSpc>
        <a:spcBef>
          <a:spcPts val="494"/>
        </a:spcBef>
        <a:buFont typeface="Arial" panose="020B0604020202020204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6pPr>
      <a:lvl7pPr marL="2934876" indent="-225759" algn="l" defTabSz="903039" rtl="0" eaLnBrk="1" latinLnBrk="0" hangingPunct="1">
        <a:lnSpc>
          <a:spcPct val="90000"/>
        </a:lnSpc>
        <a:spcBef>
          <a:spcPts val="494"/>
        </a:spcBef>
        <a:buFont typeface="Arial" panose="020B0604020202020204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7pPr>
      <a:lvl8pPr marL="3386396" indent="-225759" algn="l" defTabSz="903039" rtl="0" eaLnBrk="1" latinLnBrk="0" hangingPunct="1">
        <a:lnSpc>
          <a:spcPct val="90000"/>
        </a:lnSpc>
        <a:spcBef>
          <a:spcPts val="494"/>
        </a:spcBef>
        <a:buFont typeface="Arial" panose="020B0604020202020204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8pPr>
      <a:lvl9pPr marL="3837915" indent="-225759" algn="l" defTabSz="903039" rtl="0" eaLnBrk="1" latinLnBrk="0" hangingPunct="1">
        <a:lnSpc>
          <a:spcPct val="90000"/>
        </a:lnSpc>
        <a:spcBef>
          <a:spcPts val="494"/>
        </a:spcBef>
        <a:buFont typeface="Arial" panose="020B0604020202020204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3039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1pPr>
      <a:lvl2pPr marL="451520" algn="l" defTabSz="903039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2pPr>
      <a:lvl3pPr marL="903039" algn="l" defTabSz="903039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3pPr>
      <a:lvl4pPr marL="1354558" algn="l" defTabSz="903039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4pPr>
      <a:lvl5pPr marL="1806078" algn="l" defTabSz="903039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5pPr>
      <a:lvl6pPr marL="2257597" algn="l" defTabSz="903039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6pPr>
      <a:lvl7pPr marL="2709117" algn="l" defTabSz="903039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7pPr>
      <a:lvl8pPr marL="3160636" algn="l" defTabSz="903039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8pPr>
      <a:lvl9pPr marL="3612155" algn="l" defTabSz="903039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3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1.png"/><Relationship Id="rId5" Type="http://schemas.microsoft.com/office/2007/relationships/media" Target="../media/media3.mp4"/><Relationship Id="rId10" Type="http://schemas.openxmlformats.org/officeDocument/2006/relationships/notesSlide" Target="../notesSlides/notesSlide1.xml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mposite-Cropped">
            <a:hlinkClick r:id="" action="ppaction://media"/>
            <a:extLst>
              <a:ext uri="{FF2B5EF4-FFF2-40B4-BE49-F238E27FC236}">
                <a16:creationId xmlns:a16="http://schemas.microsoft.com/office/drawing/2014/main" id="{32FFCC28-C061-4C93-8495-69CA806BDA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69398" y="3386190"/>
            <a:ext cx="3211799" cy="2274877"/>
          </a:xfrm>
          <a:prstGeom prst="rect">
            <a:avLst/>
          </a:prstGeom>
        </p:spPr>
      </p:pic>
      <p:pic>
        <p:nvPicPr>
          <p:cNvPr id="5" name="GFP-cropped">
            <a:hlinkClick r:id="" action="ppaction://media"/>
            <a:extLst>
              <a:ext uri="{FF2B5EF4-FFF2-40B4-BE49-F238E27FC236}">
                <a16:creationId xmlns:a16="http://schemas.microsoft.com/office/drawing/2014/main" id="{EE30C5EF-8666-4C96-BE36-BB31BDF48D5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778223" y="3386191"/>
            <a:ext cx="3211799" cy="229168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B5B7A7-09F7-45D3-A9B3-EACB6DDA62B6}"/>
              </a:ext>
            </a:extLst>
          </p:cNvPr>
          <p:cNvSpPr txBox="1"/>
          <p:nvPr/>
        </p:nvSpPr>
        <p:spPr>
          <a:xfrm>
            <a:off x="3469398" y="3372559"/>
            <a:ext cx="2269852" cy="3431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386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Brightfield + </a:t>
            </a:r>
            <a:r>
              <a:rPr kumimoji="0" lang="en-US" sz="163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Calcein</a:t>
            </a:r>
            <a:r>
              <a:rPr kumimoji="0" lang="en-US" sz="163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3C9682-539F-43F1-AB30-82A5506BB4D3}"/>
              </a:ext>
            </a:extLst>
          </p:cNvPr>
          <p:cNvSpPr txBox="1"/>
          <p:nvPr/>
        </p:nvSpPr>
        <p:spPr>
          <a:xfrm>
            <a:off x="6778223" y="3372559"/>
            <a:ext cx="1180131" cy="3431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386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Calcein</a:t>
            </a:r>
            <a:r>
              <a:rPr kumimoji="0" lang="en-US" sz="163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-AM</a:t>
            </a:r>
          </a:p>
        </p:txBody>
      </p:sp>
      <p:pic>
        <p:nvPicPr>
          <p:cNvPr id="10" name="Composite-BB-Cropped">
            <a:hlinkClick r:id="" action="ppaction://media"/>
            <a:extLst>
              <a:ext uri="{FF2B5EF4-FFF2-40B4-BE49-F238E27FC236}">
                <a16:creationId xmlns:a16="http://schemas.microsoft.com/office/drawing/2014/main" id="{C2148DEC-2018-475B-91A9-FD905BDCF7B4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465988" y="868116"/>
            <a:ext cx="3215210" cy="2426917"/>
          </a:xfrm>
          <a:prstGeom prst="rect">
            <a:avLst/>
          </a:prstGeom>
        </p:spPr>
      </p:pic>
      <p:pic>
        <p:nvPicPr>
          <p:cNvPr id="11" name="Composite-Parent-cropped">
            <a:hlinkClick r:id="" action="ppaction://media"/>
            <a:extLst>
              <a:ext uri="{FF2B5EF4-FFF2-40B4-BE49-F238E27FC236}">
                <a16:creationId xmlns:a16="http://schemas.microsoft.com/office/drawing/2014/main" id="{AB1987CE-124C-4C10-9F0A-3130B8C826AE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778223" y="876527"/>
            <a:ext cx="3215210" cy="24269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CDF85DD-AC47-4532-B30E-6D954D94BEF7}"/>
              </a:ext>
            </a:extLst>
          </p:cNvPr>
          <p:cNvSpPr txBox="1"/>
          <p:nvPr/>
        </p:nvSpPr>
        <p:spPr>
          <a:xfrm>
            <a:off x="3477409" y="850623"/>
            <a:ext cx="3399439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386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Tmab-fMIFLK-peg12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FE1119-DDF6-43BC-9642-77894D3D9F19}"/>
              </a:ext>
            </a:extLst>
          </p:cNvPr>
          <p:cNvSpPr txBox="1"/>
          <p:nvPr/>
        </p:nvSpPr>
        <p:spPr>
          <a:xfrm>
            <a:off x="6778222" y="850623"/>
            <a:ext cx="2000421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386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Tmab</a:t>
            </a:r>
            <a:endParaRPr kumimoji="0" lang="en-US" sz="163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F40FD1-B3B3-4BB6-A7FD-6B74B26E26CB}"/>
              </a:ext>
            </a:extLst>
          </p:cNvPr>
          <p:cNvSpPr txBox="1"/>
          <p:nvPr/>
        </p:nvSpPr>
        <p:spPr>
          <a:xfrm>
            <a:off x="206749" y="209955"/>
            <a:ext cx="15837585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386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Supplementary Figure 1.  </a:t>
            </a:r>
          </a:p>
          <a:p>
            <a:pPr marL="0" marR="0" lvl="0" indent="0" algn="l" defTabSz="3386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Live cell microscopy of neutrophil-mediated targeted cell killing of HER2+ SKOV3 cells by </a:t>
            </a:r>
            <a:r>
              <a:rPr kumimoji="0" lang="en-US" sz="1333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Tmab-fMet</a:t>
            </a:r>
            <a:r>
              <a:rPr kumimoji="0" lang="en-US" sz="133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bactabody.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DB67FB-6B15-422D-9416-278A8B67D7BC}"/>
              </a:ext>
            </a:extLst>
          </p:cNvPr>
          <p:cNvSpPr txBox="1"/>
          <p:nvPr/>
        </p:nvSpPr>
        <p:spPr>
          <a:xfrm>
            <a:off x="3193024" y="688718"/>
            <a:ext cx="367408" cy="365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386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78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B726F2-6766-4542-99B0-6F1432F42983}"/>
              </a:ext>
            </a:extLst>
          </p:cNvPr>
          <p:cNvSpPr txBox="1"/>
          <p:nvPr/>
        </p:nvSpPr>
        <p:spPr>
          <a:xfrm>
            <a:off x="3193024" y="3220805"/>
            <a:ext cx="377026" cy="365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386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78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141745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68680CA-1CED-4837-BE00-ACB620E2BD57}"/>
              </a:ext>
            </a:extLst>
          </p:cNvPr>
          <p:cNvSpPr txBox="1"/>
          <p:nvPr/>
        </p:nvSpPr>
        <p:spPr>
          <a:xfrm>
            <a:off x="303065" y="428319"/>
            <a:ext cx="7866962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38648"/>
            <a:r>
              <a:rPr lang="en-US" sz="1333" b="1">
                <a:solidFill>
                  <a:prstClr val="black"/>
                </a:solidFill>
                <a:latin typeface="Calibri" panose="020F0502020204030204"/>
              </a:rPr>
              <a:t>Supplementary Figure 2.  </a:t>
            </a:r>
          </a:p>
          <a:p>
            <a:pPr defTabSz="338648"/>
            <a:r>
              <a:rPr lang="en-US" sz="1333" b="1">
                <a:solidFill>
                  <a:prstClr val="black"/>
                </a:solidFill>
                <a:latin typeface="Calibri" panose="020F0502020204030204"/>
              </a:rPr>
              <a:t>In vivo stability of </a:t>
            </a:r>
            <a:r>
              <a:rPr lang="en-US" sz="1333" b="1" err="1">
                <a:solidFill>
                  <a:prstClr val="black"/>
                </a:solidFill>
                <a:latin typeface="Calibri" panose="020F0502020204030204"/>
              </a:rPr>
              <a:t>Tmab-fMet</a:t>
            </a:r>
            <a:r>
              <a:rPr lang="en-US" sz="1333" b="1">
                <a:solidFill>
                  <a:prstClr val="black"/>
                </a:solidFill>
                <a:latin typeface="Calibri" panose="020F0502020204030204"/>
              </a:rPr>
              <a:t> bioconjugates containing natural amino molecules or non-coding amino acids. </a:t>
            </a:r>
          </a:p>
        </p:txBody>
      </p:sp>
      <p:pic>
        <p:nvPicPr>
          <p:cNvPr id="13" name="Picture 12" descr="A picture containing table&#10;&#10;Description automatically generated">
            <a:extLst>
              <a:ext uri="{FF2B5EF4-FFF2-40B4-BE49-F238E27FC236}">
                <a16:creationId xmlns:a16="http://schemas.microsoft.com/office/drawing/2014/main" id="{C5909AB9-2450-7AA1-1A3F-7A594A670C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0980"/>
            <a:ext cx="12140257" cy="43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77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B5D6CEC-6F9C-42B8-917D-4A640F55E599}"/>
              </a:ext>
            </a:extLst>
          </p:cNvPr>
          <p:cNvSpPr txBox="1"/>
          <p:nvPr/>
        </p:nvSpPr>
        <p:spPr>
          <a:xfrm>
            <a:off x="169050" y="376461"/>
            <a:ext cx="7668894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38648"/>
            <a:r>
              <a:rPr lang="en-US" sz="1333" b="1">
                <a:solidFill>
                  <a:prstClr val="black"/>
                </a:solidFill>
                <a:latin typeface="Calibri" panose="020F0502020204030204"/>
              </a:rPr>
              <a:t>Supplementary Figure 3:  </a:t>
            </a:r>
          </a:p>
          <a:p>
            <a:pPr defTabSz="338648"/>
            <a:r>
              <a:rPr lang="en-US" sz="1333" b="1">
                <a:solidFill>
                  <a:prstClr val="black"/>
                </a:solidFill>
                <a:latin typeface="Calibri" panose="020F0502020204030204"/>
              </a:rPr>
              <a:t>Plasma concentration time course of </a:t>
            </a:r>
            <a:r>
              <a:rPr lang="en-US" sz="1333" b="1" err="1">
                <a:solidFill>
                  <a:prstClr val="black"/>
                </a:solidFill>
                <a:latin typeface="Calibri" panose="020F0502020204030204"/>
              </a:rPr>
              <a:t>Tmab</a:t>
            </a:r>
            <a:r>
              <a:rPr lang="en-US" sz="1333" b="1">
                <a:solidFill>
                  <a:prstClr val="black"/>
                </a:solidFill>
                <a:latin typeface="Calibri" panose="020F0502020204030204"/>
              </a:rPr>
              <a:t> parent compared to </a:t>
            </a:r>
            <a:r>
              <a:rPr lang="en-US" sz="1333" b="1" err="1">
                <a:solidFill>
                  <a:prstClr val="black"/>
                </a:solidFill>
                <a:latin typeface="Calibri" panose="020F0502020204030204"/>
              </a:rPr>
              <a:t>Tmab</a:t>
            </a:r>
            <a:r>
              <a:rPr lang="en-US" sz="1333" b="1">
                <a:solidFill>
                  <a:prstClr val="black"/>
                </a:solidFill>
                <a:latin typeface="Calibri" panose="020F0502020204030204"/>
              </a:rPr>
              <a:t> bioconjugate following IV injection. 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4134BC76-5F46-4A7E-A21C-C3334EE26AD7}"/>
              </a:ext>
            </a:extLst>
          </p:cNvPr>
          <p:cNvGraphicFramePr>
            <a:graphicFrameLocks/>
          </p:cNvGraphicFramePr>
          <p:nvPr/>
        </p:nvGraphicFramePr>
        <p:xfrm>
          <a:off x="1729484" y="1516723"/>
          <a:ext cx="4016062" cy="2994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F09610D4-A533-447D-8F4B-FE02EBA08C63}"/>
              </a:ext>
            </a:extLst>
          </p:cNvPr>
          <p:cNvGraphicFramePr>
            <a:graphicFrameLocks/>
          </p:cNvGraphicFramePr>
          <p:nvPr/>
        </p:nvGraphicFramePr>
        <p:xfrm>
          <a:off x="5745546" y="1593690"/>
          <a:ext cx="4010773" cy="2994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7A04D9F3-BF48-4225-9BD5-F9FFF222528D}"/>
              </a:ext>
            </a:extLst>
          </p:cNvPr>
          <p:cNvSpPr txBox="1"/>
          <p:nvPr/>
        </p:nvSpPr>
        <p:spPr>
          <a:xfrm>
            <a:off x="1729484" y="1243144"/>
            <a:ext cx="6096000" cy="297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38648"/>
            <a:r>
              <a:rPr lang="en-US" sz="1333" b="1">
                <a:solidFill>
                  <a:prstClr val="black"/>
                </a:solidFill>
                <a:latin typeface="Calibri" panose="020F0502020204030204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896132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F3C89AA-3A86-7038-B350-9509B6E93944}"/>
              </a:ext>
            </a:extLst>
          </p:cNvPr>
          <p:cNvSpPr txBox="1"/>
          <p:nvPr/>
        </p:nvSpPr>
        <p:spPr>
          <a:xfrm>
            <a:off x="150408" y="152754"/>
            <a:ext cx="7385868" cy="9128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38648"/>
            <a:r>
              <a:rPr lang="en-US" sz="1333" b="1" dirty="0">
                <a:solidFill>
                  <a:prstClr val="black"/>
                </a:solidFill>
                <a:latin typeface="Calibri" panose="020F0502020204030204"/>
              </a:rPr>
              <a:t>Supplementary Figure 4:  </a:t>
            </a:r>
          </a:p>
          <a:p>
            <a:pPr defTabSz="338648"/>
            <a:r>
              <a:rPr lang="en-US" sz="1333" b="1" dirty="0">
                <a:solidFill>
                  <a:prstClr val="black"/>
                </a:solidFill>
                <a:latin typeface="Calibri" panose="020F0502020204030204"/>
              </a:rPr>
              <a:t>Gating strategy for identification of mouse whole blood neutrophils and tumor infiltrating neutrophils</a:t>
            </a:r>
          </a:p>
          <a:p>
            <a:pPr defTabSz="338648"/>
            <a:endParaRPr lang="en-US" sz="1333" b="1" dirty="0">
              <a:solidFill>
                <a:prstClr val="black"/>
              </a:solidFill>
              <a:latin typeface="Calibri" panose="020F0502020204030204"/>
            </a:endParaRPr>
          </a:p>
          <a:p>
            <a:pPr defTabSz="338648"/>
            <a:endParaRPr lang="en-US" sz="1333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0AF7E6-F31E-76C5-B471-7E3428670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5945" y="898465"/>
            <a:ext cx="2436536" cy="264085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DABAA3-CEC9-A1B1-A000-B95891733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5945" y="3905454"/>
            <a:ext cx="2436536" cy="25063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4EE8C3-2677-4C06-E880-8F15958E1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3941" y="3905454"/>
            <a:ext cx="2392214" cy="25063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86D14E-F58C-198E-3108-3747F422D6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7615" y="3905454"/>
            <a:ext cx="2436536" cy="250989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174E3E-5DC8-D5F2-C2D5-F195E361B5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1926" y="898465"/>
            <a:ext cx="2392214" cy="264085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C847E6-CF24-4F3D-D24E-06C70F790D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3584" y="892797"/>
            <a:ext cx="1319695" cy="12793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1AD448-71E1-64BA-19AA-739B485DF6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3584" y="2172151"/>
            <a:ext cx="1319695" cy="13669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0A77A4-35E6-95BC-F795-F1197AC98B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8789" y="2175317"/>
            <a:ext cx="2391991" cy="24604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548892E-1DD3-D160-708C-0CB4C95B4832}"/>
              </a:ext>
            </a:extLst>
          </p:cNvPr>
          <p:cNvCxnSpPr>
            <a:cxnSpLocks/>
          </p:cNvCxnSpPr>
          <p:nvPr/>
        </p:nvCxnSpPr>
        <p:spPr>
          <a:xfrm flipV="1">
            <a:off x="2007143" y="2515532"/>
            <a:ext cx="989349" cy="59174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B16655C-F367-D80E-B9CC-56413085A1A1}"/>
              </a:ext>
            </a:extLst>
          </p:cNvPr>
          <p:cNvCxnSpPr>
            <a:cxnSpLocks/>
          </p:cNvCxnSpPr>
          <p:nvPr/>
        </p:nvCxnSpPr>
        <p:spPr>
          <a:xfrm>
            <a:off x="1998199" y="3676159"/>
            <a:ext cx="998293" cy="74709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F60E4EC-2BC2-85F8-28CC-D32EB8CB1F08}"/>
              </a:ext>
            </a:extLst>
          </p:cNvPr>
          <p:cNvCxnSpPr>
            <a:cxnSpLocks/>
          </p:cNvCxnSpPr>
          <p:nvPr/>
        </p:nvCxnSpPr>
        <p:spPr>
          <a:xfrm>
            <a:off x="4173520" y="5000791"/>
            <a:ext cx="148755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05B77FE-7A3B-D480-1872-9DBC437F6B7A}"/>
              </a:ext>
            </a:extLst>
          </p:cNvPr>
          <p:cNvCxnSpPr>
            <a:cxnSpLocks/>
          </p:cNvCxnSpPr>
          <p:nvPr/>
        </p:nvCxnSpPr>
        <p:spPr>
          <a:xfrm>
            <a:off x="7176532" y="5000791"/>
            <a:ext cx="110821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F8A72E3-75B7-B150-9586-1C020F56173E}"/>
              </a:ext>
            </a:extLst>
          </p:cNvPr>
          <p:cNvCxnSpPr>
            <a:cxnSpLocks/>
          </p:cNvCxnSpPr>
          <p:nvPr/>
        </p:nvCxnSpPr>
        <p:spPr>
          <a:xfrm flipV="1">
            <a:off x="4502586" y="2304255"/>
            <a:ext cx="1158492" cy="75766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5D79BA1-19CC-4FCA-EE3F-F1111E5A9B86}"/>
              </a:ext>
            </a:extLst>
          </p:cNvPr>
          <p:cNvCxnSpPr>
            <a:cxnSpLocks/>
          </p:cNvCxnSpPr>
          <p:nvPr/>
        </p:nvCxnSpPr>
        <p:spPr>
          <a:xfrm>
            <a:off x="7541117" y="2627967"/>
            <a:ext cx="74363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6B7A520-EEE0-7BCD-6249-10AC9430CCE1}"/>
              </a:ext>
            </a:extLst>
          </p:cNvPr>
          <p:cNvCxnSpPr>
            <a:cxnSpLocks/>
          </p:cNvCxnSpPr>
          <p:nvPr/>
        </p:nvCxnSpPr>
        <p:spPr>
          <a:xfrm flipV="1">
            <a:off x="6500228" y="1608279"/>
            <a:ext cx="1784524" cy="31853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D5FA393-593E-C8AB-385B-DBCC398A17FE}"/>
              </a:ext>
            </a:extLst>
          </p:cNvPr>
          <p:cNvSpPr txBox="1"/>
          <p:nvPr/>
        </p:nvSpPr>
        <p:spPr>
          <a:xfrm>
            <a:off x="9501309" y="5135568"/>
            <a:ext cx="1144096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38648"/>
            <a:r>
              <a:rPr lang="en-US" sz="1333" b="1" dirty="0">
                <a:solidFill>
                  <a:prstClr val="black"/>
                </a:solidFill>
                <a:latin typeface="Calibri" panose="020F0502020204030204"/>
              </a:rPr>
              <a:t>Macrophages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33A0FE5-158B-B3F5-BE8E-06868646FA69}"/>
              </a:ext>
            </a:extLst>
          </p:cNvPr>
          <p:cNvSpPr txBox="1"/>
          <p:nvPr/>
        </p:nvSpPr>
        <p:spPr>
          <a:xfrm>
            <a:off x="8620511" y="2830747"/>
            <a:ext cx="1019318" cy="2974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338648"/>
            <a:r>
              <a:rPr lang="en-US" sz="1333" b="1" dirty="0">
                <a:solidFill>
                  <a:prstClr val="black"/>
                </a:solidFill>
                <a:latin typeface="Calibri" panose="020F0502020204030204"/>
              </a:rPr>
              <a:t>Neutrophils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012F3E0-11CB-5D43-4D3D-5F6E9A2824F3}"/>
              </a:ext>
            </a:extLst>
          </p:cNvPr>
          <p:cNvSpPr txBox="1"/>
          <p:nvPr/>
        </p:nvSpPr>
        <p:spPr>
          <a:xfrm>
            <a:off x="8665018" y="1029161"/>
            <a:ext cx="975267" cy="2974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338648"/>
            <a:r>
              <a:rPr lang="en-US" sz="1333" b="1" dirty="0">
                <a:solidFill>
                  <a:prstClr val="black"/>
                </a:solidFill>
                <a:latin typeface="Calibri" panose="020F0502020204030204"/>
              </a:rPr>
              <a:t>Monocytes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2D58B63-9BA1-FC4C-700C-333DFF9DBADE}"/>
              </a:ext>
            </a:extLst>
          </p:cNvPr>
          <p:cNvSpPr txBox="1"/>
          <p:nvPr/>
        </p:nvSpPr>
        <p:spPr>
          <a:xfrm>
            <a:off x="9088636" y="1532474"/>
            <a:ext cx="538930" cy="2063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338648"/>
            <a:r>
              <a:rPr lang="en-US" sz="741" b="1" dirty="0">
                <a:solidFill>
                  <a:prstClr val="black"/>
                </a:solidFill>
                <a:latin typeface="Calibri" panose="020F0502020204030204"/>
              </a:rPr>
              <a:t>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43462670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543</Words>
  <Application>Microsoft Office PowerPoint</Application>
  <PresentationFormat>Widescreen</PresentationFormat>
  <Paragraphs>31</Paragraphs>
  <Slides>4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</vt:vector>
  </TitlesOfParts>
  <Company>Eli Lilly and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Thomas Parker</dc:creator>
  <cp:lastModifiedBy>James Thomas Parker</cp:lastModifiedBy>
  <cp:revision>1</cp:revision>
  <dcterms:created xsi:type="dcterms:W3CDTF">2023-01-24T21:51:01Z</dcterms:created>
  <dcterms:modified xsi:type="dcterms:W3CDTF">2023-01-24T21:57:24Z</dcterms:modified>
</cp:coreProperties>
</file>